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9920B-CFF1-4063-951E-0C908F79EE1B}" v="1" dt="2025-01-12T01:09:44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han, William E CDT 2027" userId="93d5da82-13f1-43a5-a053-1b37512a9bb9" providerId="ADAL" clId="{9019920B-CFF1-4063-951E-0C908F79EE1B}"/>
    <pc:docChg chg="modSld">
      <pc:chgData name="Monahan, William E CDT 2027" userId="93d5da82-13f1-43a5-a053-1b37512a9bb9" providerId="ADAL" clId="{9019920B-CFF1-4063-951E-0C908F79EE1B}" dt="2025-01-12T01:10:28.513" v="77" actId="14100"/>
      <pc:docMkLst>
        <pc:docMk/>
      </pc:docMkLst>
      <pc:sldChg chg="addSp modSp mod">
        <pc:chgData name="Monahan, William E CDT 2027" userId="93d5da82-13f1-43a5-a053-1b37512a9bb9" providerId="ADAL" clId="{9019920B-CFF1-4063-951E-0C908F79EE1B}" dt="2025-01-12T01:10:28.513" v="77" actId="14100"/>
        <pc:sldMkLst>
          <pc:docMk/>
          <pc:sldMk cId="3441994579" sldId="261"/>
        </pc:sldMkLst>
        <pc:spChg chg="mod">
          <ac:chgData name="Monahan, William E CDT 2027" userId="93d5da82-13f1-43a5-a053-1b37512a9bb9" providerId="ADAL" clId="{9019920B-CFF1-4063-951E-0C908F79EE1B}" dt="2025-01-12T01:08:08.674" v="6" actId="20577"/>
          <ac:spMkLst>
            <pc:docMk/>
            <pc:sldMk cId="3441994579" sldId="261"/>
            <ac:spMk id="4" creationId="{AA29D562-4657-096D-D045-F787999750AA}"/>
          </ac:spMkLst>
        </pc:spChg>
        <pc:spChg chg="mod">
          <ac:chgData name="Monahan, William E CDT 2027" userId="93d5da82-13f1-43a5-a053-1b37512a9bb9" providerId="ADAL" clId="{9019920B-CFF1-4063-951E-0C908F79EE1B}" dt="2025-01-12T01:08:44.695" v="65" actId="20577"/>
          <ac:spMkLst>
            <pc:docMk/>
            <pc:sldMk cId="3441994579" sldId="261"/>
            <ac:spMk id="5" creationId="{367582C8-C81A-9BE2-EC1E-DC9A4231D70A}"/>
          </ac:spMkLst>
        </pc:spChg>
        <pc:picChg chg="add mod modCrop">
          <ac:chgData name="Monahan, William E CDT 2027" userId="93d5da82-13f1-43a5-a053-1b37512a9bb9" providerId="ADAL" clId="{9019920B-CFF1-4063-951E-0C908F79EE1B}" dt="2025-01-12T01:10:28.513" v="77" actId="14100"/>
          <ac:picMkLst>
            <pc:docMk/>
            <pc:sldMk cId="3441994579" sldId="261"/>
            <ac:picMk id="3" creationId="{09F49B0E-3C32-10AE-8A7E-DD837FBD3B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46D37-D490-42C5-969C-A20FC0DEF345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BE5E-6D7A-4FD7-81A4-02DBEF0B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15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ABE5E-6D7A-4FD7-81A4-02DBEF0BBD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6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stephen.gillespie@westpoint.edu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34B3-6482-85DB-703F-016D88CCD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54BB2-F978-6E67-4CEA-16303A694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7CE82-CD77-061B-D186-767A8A72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929B-8E0B-4C80-8F2C-81A691CFDAE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8C411-2BC0-BD68-54A9-FBE7F0FE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021D-8543-AD60-31FC-248C431B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18D2-A89F-40FD-B9E5-791D9A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3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34B3-6482-85DB-703F-016D88CCD5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793" y="1122363"/>
            <a:ext cx="11903527" cy="1277937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SE-302 Lesson X: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54BB2-F978-6E67-4CEA-16303A694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35436"/>
            <a:ext cx="9144000" cy="36483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7CE82-CD77-061B-D186-767A8A72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929B-8E0B-4C80-8F2C-81A691CFDAE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8C411-2BC0-BD68-54A9-FBE7F0FE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021D-8543-AD60-31FC-248C431B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18D2-A89F-40FD-B9E5-791D9A2EAA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16E51F0-0F54-D91F-18F9-DF6F914CF86C}"/>
              </a:ext>
            </a:extLst>
          </p:cNvPr>
          <p:cNvSpPr>
            <a:spLocks noGrp="1"/>
          </p:cNvSpPr>
          <p:nvPr userDrawn="1"/>
        </p:nvSpPr>
        <p:spPr>
          <a:xfrm>
            <a:off x="0" y="5176949"/>
            <a:ext cx="291465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LTC Steve Gillespie</a:t>
            </a:r>
          </a:p>
          <a:p>
            <a: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Academy Professor</a:t>
            </a:r>
          </a:p>
          <a:p>
            <a: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 of Systems Engineering</a:t>
            </a:r>
          </a:p>
          <a:p>
            <a: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United States Military Academy</a:t>
            </a:r>
          </a:p>
          <a:p>
            <a: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West Point, NY 10996</a:t>
            </a:r>
          </a:p>
          <a:p>
            <a: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MH418</a:t>
            </a:r>
          </a:p>
          <a:p>
            <a: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(845) 938-4374</a:t>
            </a:r>
          </a:p>
          <a:p>
            <a: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stephen.gillespie@westpoint.edu</a:t>
            </a:r>
            <a: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75D5B5-0EE4-B2F1-BFBF-022F20500C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31672" y="2413278"/>
            <a:ext cx="6128658" cy="3427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444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701F-4C50-F3F9-62B1-CC8105C8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B3022-9973-B9DB-A924-5C2B5A6F1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07" y="1159329"/>
            <a:ext cx="11979728" cy="5347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513D0-FA92-CA0C-E6F4-F8411941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929B-8E0B-4C80-8F2C-81A691CFDAE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EB9BD-5287-AFF5-2D17-DA94B67B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0F2A6-D017-C133-1EC1-2932751E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18D2-A89F-40FD-B9E5-791D9A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6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0844-E78A-E9B1-E737-D3279C0C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FE8FD-C3CA-4D3A-77F3-DA51AB60E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8EFA-61F3-01F0-1D7B-E1ACA546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929B-8E0B-4C80-8F2C-81A691CFDAE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2C318-9FDF-CFB7-BAFE-242D237C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5D041-1239-071B-440F-EC443B60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18D2-A89F-40FD-B9E5-791D9A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FDA4-6E04-3223-3BC6-66294785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D2FD0-E355-2676-E4B6-F9CD810B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929B-8E0B-4C80-8F2C-81A691CFDAE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1250C-A8EF-0CD6-7E03-FDD29B13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5734D-8E25-139F-8DB5-EFA55644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18D2-A89F-40FD-B9E5-791D9A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5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79A43-2AE8-000E-9AB3-EB0AF0DF4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CFAA-0C9C-82BB-5B81-C0DEE109F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623499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3 July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15218-E7C8-55B6-6AEF-F2EEC5324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23499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SE302 – Introduction to Systems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AC16F-8010-8F9F-54FC-56CC2058B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8792" y="6623499"/>
            <a:ext cx="61504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FFC18D2-A89F-40FD-B9E5-791D9A2EAA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339EA4-E407-1F54-D46C-037AD043C41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12192000" cy="115214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84999-3355-DA87-02D9-D8361877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"/>
            <a:ext cx="7315200" cy="883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252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4" r:id="rId5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29D562-4657-096D-D045-F7879997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Monahan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7582C8-C81A-9BE2-EC1E-DC9A4231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07" y="1159329"/>
            <a:ext cx="6641191" cy="5347606"/>
          </a:xfrm>
        </p:spPr>
        <p:txBody>
          <a:bodyPr/>
          <a:lstStyle/>
          <a:p>
            <a:r>
              <a:rPr lang="en-US" b="1" dirty="0"/>
              <a:t>Name:</a:t>
            </a:r>
            <a:r>
              <a:rPr lang="en-US" dirty="0"/>
              <a:t> William Monahan</a:t>
            </a:r>
          </a:p>
          <a:p>
            <a:r>
              <a:rPr lang="en-US" b="1" dirty="0"/>
              <a:t>Preferred Name:</a:t>
            </a:r>
            <a:r>
              <a:rPr lang="en-US" dirty="0"/>
              <a:t> Liam</a:t>
            </a:r>
          </a:p>
          <a:p>
            <a:r>
              <a:rPr lang="en-US" b="1" dirty="0"/>
              <a:t>Class:</a:t>
            </a:r>
            <a:r>
              <a:rPr lang="en-US" dirty="0"/>
              <a:t> 2027</a:t>
            </a:r>
          </a:p>
          <a:p>
            <a:r>
              <a:rPr lang="en-US" b="1" dirty="0"/>
              <a:t>Major:</a:t>
            </a:r>
            <a:r>
              <a:rPr lang="en-US" dirty="0"/>
              <a:t> Systems Engineering</a:t>
            </a:r>
          </a:p>
          <a:p>
            <a:r>
              <a:rPr lang="en-US" b="1" dirty="0"/>
              <a:t>Hometown:</a:t>
            </a:r>
            <a:r>
              <a:rPr lang="en-US" dirty="0"/>
              <a:t> Hanover, MA</a:t>
            </a:r>
          </a:p>
          <a:p>
            <a:r>
              <a:rPr lang="en-US" b="1" dirty="0"/>
              <a:t>Activities:</a:t>
            </a:r>
            <a:r>
              <a:rPr lang="en-US" dirty="0"/>
              <a:t> Playing hockey, playing videogames, fishing </a:t>
            </a:r>
          </a:p>
          <a:p>
            <a:r>
              <a:rPr lang="en-US" b="1" dirty="0"/>
              <a:t>Interesting Fact:</a:t>
            </a:r>
            <a:r>
              <a:rPr lang="en-US" dirty="0"/>
              <a:t> I am afraid of spiders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54A20A-5AFD-3B18-A738-D938FCAA0584}"/>
              </a:ext>
            </a:extLst>
          </p:cNvPr>
          <p:cNvCxnSpPr>
            <a:cxnSpLocks/>
          </p:cNvCxnSpPr>
          <p:nvPr/>
        </p:nvCxnSpPr>
        <p:spPr>
          <a:xfrm>
            <a:off x="6845300" y="1159329"/>
            <a:ext cx="0" cy="50001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DD2A328-3079-BC84-2710-76800BB0F467}"/>
              </a:ext>
            </a:extLst>
          </p:cNvPr>
          <p:cNvSpPr/>
          <p:nvPr/>
        </p:nvSpPr>
        <p:spPr>
          <a:xfrm>
            <a:off x="7340600" y="1320800"/>
            <a:ext cx="4521200" cy="4622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Appropriate, Professional Picture of Yourself</a:t>
            </a:r>
          </a:p>
        </p:txBody>
      </p:sp>
      <p:pic>
        <p:nvPicPr>
          <p:cNvPr id="3" name="Picture 2" descr="A close-up of a person&#10;&#10;Description automatically generated">
            <a:extLst>
              <a:ext uri="{FF2B5EF4-FFF2-40B4-BE49-F238E27FC236}">
                <a16:creationId xmlns:a16="http://schemas.microsoft.com/office/drawing/2014/main" id="{09F49B0E-3C32-10AE-8A7E-DD837FBD3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8" b="10929"/>
          <a:stretch/>
        </p:blipFill>
        <p:spPr>
          <a:xfrm>
            <a:off x="7715767" y="1352366"/>
            <a:ext cx="3770865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9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6C3809F7784D4F875D6AD95BF9F2BF" ma:contentTypeVersion="19" ma:contentTypeDescription="Create a new document." ma:contentTypeScope="" ma:versionID="139861338b517211942842c8de360d79">
  <xsd:schema xmlns:xsd="http://www.w3.org/2001/XMLSchema" xmlns:xs="http://www.w3.org/2001/XMLSchema" xmlns:p="http://schemas.microsoft.com/office/2006/metadata/properties" xmlns:ns2="f04a503f-54e7-4b80-aab7-4fd1685cf1ad" xmlns:ns3="d0d11377-6e53-4047-bcf7-150cbceef7f3" targetNamespace="http://schemas.microsoft.com/office/2006/metadata/properties" ma:root="true" ma:fieldsID="9de2fad13b9b30d9957e6a3d08bc8212" ns2:_="" ns3:_="">
    <xsd:import namespace="f04a503f-54e7-4b80-aab7-4fd1685cf1ad"/>
    <xsd:import namespace="d0d11377-6e53-4047-bcf7-150cbceef7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a503f-54e7-4b80-aab7-4fd1685cf1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62c7eb-5c45-4d0a-8479-4b30401fca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11377-6e53-4047-bcf7-150cbceef7f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62ec177-cc64-4e1e-b0c8-3c31768da3ca}" ma:internalName="TaxCatchAll" ma:showField="CatchAllData" ma:web="d0d11377-6e53-4047-bcf7-150cbceef7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04a503f-54e7-4b80-aab7-4fd1685cf1ad">
      <Terms xmlns="http://schemas.microsoft.com/office/infopath/2007/PartnerControls"/>
    </lcf76f155ced4ddcb4097134ff3c332f>
    <TaxCatchAll xmlns="d0d11377-6e53-4047-bcf7-150cbceef7f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D08F49-273C-48A4-B6B0-D025FD73C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4a503f-54e7-4b80-aab7-4fd1685cf1ad"/>
    <ds:schemaRef ds:uri="d0d11377-6e53-4047-bcf7-150cbceef7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B7073C-253D-436D-AE7C-3021ED8760C9}">
  <ds:schemaRefs>
    <ds:schemaRef ds:uri="http://schemas.microsoft.com/office/2006/metadata/properties"/>
    <ds:schemaRef ds:uri="http://schemas.microsoft.com/office/infopath/2007/PartnerControls"/>
    <ds:schemaRef ds:uri="f04a503f-54e7-4b80-aab7-4fd1685cf1ad"/>
    <ds:schemaRef ds:uri="d0d11377-6e53-4047-bcf7-150cbceef7f3"/>
  </ds:schemaRefs>
</ds:datastoreItem>
</file>

<file path=customXml/itemProps3.xml><?xml version="1.0" encoding="utf-8"?>
<ds:datastoreItem xmlns:ds="http://schemas.openxmlformats.org/officeDocument/2006/customXml" ds:itemID="{D932DA8C-D919-4F6D-B9FD-85E69C034B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45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Tahoma</vt:lpstr>
      <vt:lpstr>Office Theme</vt:lpstr>
      <vt:lpstr>Monahan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Introduction to Systems Engineering</dc:title>
  <dc:creator>Gillespie, Stephen</dc:creator>
  <cp:lastModifiedBy>Monahan, William E CDT 2027</cp:lastModifiedBy>
  <cp:revision>3</cp:revision>
  <dcterms:created xsi:type="dcterms:W3CDTF">2024-07-03T18:01:56Z</dcterms:created>
  <dcterms:modified xsi:type="dcterms:W3CDTF">2025-01-12T01:10:28Z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0x010100E46C3809F7784D4F875D6AD95BF9F2BF</vt:lpwstr>
  </property>
  <property fmtid="{D5CDD505-2E9C-101B-9397-08002B2CF9AE}" pid="3" name="MediaServiceImageTags">
    <vt:lpwstr/>
  </property>
</Properties>
</file>