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1.xml" ContentType="application/vnd.openxmlformats-officedocument.theme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7" r:id="rId2"/>
    <p:sldId id="261" r:id="rId3"/>
    <p:sldId id="260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Asia Q4 Marketing</a:t>
            </a:r>
            <a:r>
              <a:rPr lang="en-US" baseline="0" dirty="0" smtClean="0"/>
              <a:t> Data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CSAT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Tokyo</c:v>
                </c:pt>
                <c:pt idx="1">
                  <c:v>Hong Kong</c:v>
                </c:pt>
                <c:pt idx="2">
                  <c:v>Jakarta</c:v>
                </c:pt>
                <c:pt idx="3">
                  <c:v>Beijing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4600</c:v>
                </c:pt>
                <c:pt idx="1">
                  <c:v>3335</c:v>
                </c:pt>
                <c:pt idx="2">
                  <c:v>3111.5</c:v>
                </c:pt>
                <c:pt idx="3">
                  <c:v>9001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Tokyo</c:v>
                </c:pt>
                <c:pt idx="1">
                  <c:v>Hong Kong</c:v>
                </c:pt>
                <c:pt idx="2">
                  <c:v>Jakarta</c:v>
                </c:pt>
                <c:pt idx="3">
                  <c:v>Beijing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1112.4000000000001</c:v>
                </c:pt>
                <c:pt idx="1">
                  <c:v>5000</c:v>
                </c:pt>
                <c:pt idx="2">
                  <c:v>4591</c:v>
                </c:pt>
                <c:pt idx="3">
                  <c:v>6001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Campaign Effectiveness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Tokyo</c:v>
                </c:pt>
                <c:pt idx="1">
                  <c:v>Hong Kong</c:v>
                </c:pt>
                <c:pt idx="2">
                  <c:v>Jakarta</c:v>
                </c:pt>
                <c:pt idx="3">
                  <c:v>Beijing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900</c:v>
                </c:pt>
                <c:pt idx="1">
                  <c:v>5934</c:v>
                </c:pt>
                <c:pt idx="2">
                  <c:v>9021</c:v>
                </c:pt>
                <c:pt idx="3">
                  <c:v>4004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6146000"/>
        <c:axId val="226146560"/>
      </c:barChart>
      <c:catAx>
        <c:axId val="226146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146560"/>
        <c:crosses val="autoZero"/>
        <c:auto val="1"/>
        <c:lblAlgn val="ctr"/>
        <c:lblOffset val="100"/>
        <c:noMultiLvlLbl val="0"/>
      </c:catAx>
      <c:valAx>
        <c:axId val="22614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146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297B85-6CA9-4864-AF94-DCF7F93C4B85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52F40F-4ADE-48C2-8ED7-306B99FBC406}">
      <dgm:prSet phldrT="[Text]"/>
      <dgm:spPr/>
      <dgm:t>
        <a:bodyPr/>
        <a:lstStyle/>
        <a:p>
          <a:r>
            <a:rPr lang="en-US" dirty="0" smtClean="0"/>
            <a:t>Attention-Getting</a:t>
          </a:r>
          <a:endParaRPr lang="en-US" dirty="0"/>
        </a:p>
      </dgm:t>
    </dgm:pt>
    <dgm:pt modelId="{6ECF7E98-8E6D-4E80-AC8A-83DF4E0A4547}" type="parTrans" cxnId="{261242A6-6ADA-4F35-93ED-30B727D67284}">
      <dgm:prSet/>
      <dgm:spPr/>
      <dgm:t>
        <a:bodyPr/>
        <a:lstStyle/>
        <a:p>
          <a:endParaRPr lang="en-US"/>
        </a:p>
      </dgm:t>
    </dgm:pt>
    <dgm:pt modelId="{C0B486D6-E8A7-49E4-840C-25447F93AEC9}" type="sibTrans" cxnId="{261242A6-6ADA-4F35-93ED-30B727D67284}">
      <dgm:prSet/>
      <dgm:spPr/>
      <dgm:t>
        <a:bodyPr/>
        <a:lstStyle/>
        <a:p>
          <a:endParaRPr lang="en-US"/>
        </a:p>
      </dgm:t>
    </dgm:pt>
    <dgm:pt modelId="{B24BBCE1-B2F8-4C6F-AEBB-FFF70FA163A4}">
      <dgm:prSet phldrT="[Text]"/>
      <dgm:spPr/>
      <dgm:t>
        <a:bodyPr/>
        <a:lstStyle/>
        <a:p>
          <a:r>
            <a:rPr lang="en-US" dirty="0" smtClean="0"/>
            <a:t>Promos</a:t>
          </a:r>
          <a:endParaRPr lang="en-US" dirty="0"/>
        </a:p>
      </dgm:t>
    </dgm:pt>
    <dgm:pt modelId="{E0F41D10-EDB2-4960-AC65-9362B8EA8759}" type="parTrans" cxnId="{E280CA49-80E4-48CA-8573-A3A8E4B730A7}">
      <dgm:prSet/>
      <dgm:spPr/>
      <dgm:t>
        <a:bodyPr/>
        <a:lstStyle/>
        <a:p>
          <a:endParaRPr lang="en-US"/>
        </a:p>
      </dgm:t>
    </dgm:pt>
    <dgm:pt modelId="{633E4889-BB8A-4BAD-84F8-D3FC9EDF7D77}" type="sibTrans" cxnId="{E280CA49-80E4-48CA-8573-A3A8E4B730A7}">
      <dgm:prSet/>
      <dgm:spPr/>
      <dgm:t>
        <a:bodyPr/>
        <a:lstStyle/>
        <a:p>
          <a:endParaRPr lang="en-US"/>
        </a:p>
      </dgm:t>
    </dgm:pt>
    <dgm:pt modelId="{FB74C07A-7595-438A-B5D8-3627D05C5957}">
      <dgm:prSet phldrT="[Text]"/>
      <dgm:spPr/>
      <dgm:t>
        <a:bodyPr/>
        <a:lstStyle/>
        <a:p>
          <a:r>
            <a:rPr lang="en-US" dirty="0" smtClean="0"/>
            <a:t>Interest</a:t>
          </a:r>
          <a:endParaRPr lang="en-US" dirty="0"/>
        </a:p>
      </dgm:t>
    </dgm:pt>
    <dgm:pt modelId="{41FD9D04-80EA-4523-9378-5056687A9FF3}" type="parTrans" cxnId="{C0EA6E76-AB4A-43EE-A5AB-C5EAB254EA5F}">
      <dgm:prSet/>
      <dgm:spPr/>
      <dgm:t>
        <a:bodyPr/>
        <a:lstStyle/>
        <a:p>
          <a:endParaRPr lang="en-US"/>
        </a:p>
      </dgm:t>
    </dgm:pt>
    <dgm:pt modelId="{E67F9C64-0F87-4102-BC90-4B2033E84CD4}" type="sibTrans" cxnId="{C0EA6E76-AB4A-43EE-A5AB-C5EAB254EA5F}">
      <dgm:prSet/>
      <dgm:spPr/>
      <dgm:t>
        <a:bodyPr/>
        <a:lstStyle/>
        <a:p>
          <a:endParaRPr lang="en-US"/>
        </a:p>
      </dgm:t>
    </dgm:pt>
    <dgm:pt modelId="{FA0C2307-A842-4C8B-A327-188909A405FC}" type="pres">
      <dgm:prSet presAssocID="{52297B85-6CA9-4864-AF94-DCF7F93C4B85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A6C12A-8AB2-4A68-9F93-E797188944FF}" type="pres">
      <dgm:prSet presAssocID="{52297B85-6CA9-4864-AF94-DCF7F93C4B85}" presName="arrow" presStyleLbl="bgShp" presStyleIdx="0" presStyleCnt="1"/>
      <dgm:spPr/>
    </dgm:pt>
    <dgm:pt modelId="{A9E97A58-ED9B-4B06-A631-C692F9A78DFD}" type="pres">
      <dgm:prSet presAssocID="{52297B85-6CA9-4864-AF94-DCF7F93C4B85}" presName="arrowDiagram3" presStyleCnt="0"/>
      <dgm:spPr/>
    </dgm:pt>
    <dgm:pt modelId="{09A99580-FFC3-4ED3-8FFD-7CAA81935EFF}" type="pres">
      <dgm:prSet presAssocID="{D052F40F-4ADE-48C2-8ED7-306B99FBC406}" presName="bullet3a" presStyleLbl="node1" presStyleIdx="0" presStyleCnt="3"/>
      <dgm:spPr/>
    </dgm:pt>
    <dgm:pt modelId="{DCB61A8A-29C6-4944-86F4-FAFD2A184C9F}" type="pres">
      <dgm:prSet presAssocID="{D052F40F-4ADE-48C2-8ED7-306B99FBC406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BC5A79-70E2-4AC0-8A6D-C547EDC5C620}" type="pres">
      <dgm:prSet presAssocID="{B24BBCE1-B2F8-4C6F-AEBB-FFF70FA163A4}" presName="bullet3b" presStyleLbl="node1" presStyleIdx="1" presStyleCnt="3"/>
      <dgm:spPr/>
    </dgm:pt>
    <dgm:pt modelId="{D22ED7C0-5682-4F3A-A705-4712F10FDE58}" type="pres">
      <dgm:prSet presAssocID="{B24BBCE1-B2F8-4C6F-AEBB-FFF70FA163A4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C3BEF-1BCA-4C59-92E1-B6FD2D998058}" type="pres">
      <dgm:prSet presAssocID="{FB74C07A-7595-438A-B5D8-3627D05C5957}" presName="bullet3c" presStyleLbl="node1" presStyleIdx="2" presStyleCnt="3"/>
      <dgm:spPr/>
    </dgm:pt>
    <dgm:pt modelId="{EFE4BEBC-7EF9-4914-83E2-A8ACB09AE02E}" type="pres">
      <dgm:prSet presAssocID="{FB74C07A-7595-438A-B5D8-3627D05C5957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9425F4-78BA-45F6-B32A-D38970970DB3}" type="presOf" srcId="{B24BBCE1-B2F8-4C6F-AEBB-FFF70FA163A4}" destId="{D22ED7C0-5682-4F3A-A705-4712F10FDE58}" srcOrd="0" destOrd="0" presId="urn:microsoft.com/office/officeart/2005/8/layout/arrow2"/>
    <dgm:cxn modelId="{A850BBEF-C75E-48D7-B2CD-7DF7A9495A32}" type="presOf" srcId="{52297B85-6CA9-4864-AF94-DCF7F93C4B85}" destId="{FA0C2307-A842-4C8B-A327-188909A405FC}" srcOrd="0" destOrd="0" presId="urn:microsoft.com/office/officeart/2005/8/layout/arrow2"/>
    <dgm:cxn modelId="{C0EA6E76-AB4A-43EE-A5AB-C5EAB254EA5F}" srcId="{52297B85-6CA9-4864-AF94-DCF7F93C4B85}" destId="{FB74C07A-7595-438A-B5D8-3627D05C5957}" srcOrd="2" destOrd="0" parTransId="{41FD9D04-80EA-4523-9378-5056687A9FF3}" sibTransId="{E67F9C64-0F87-4102-BC90-4B2033E84CD4}"/>
    <dgm:cxn modelId="{261242A6-6ADA-4F35-93ED-30B727D67284}" srcId="{52297B85-6CA9-4864-AF94-DCF7F93C4B85}" destId="{D052F40F-4ADE-48C2-8ED7-306B99FBC406}" srcOrd="0" destOrd="0" parTransId="{6ECF7E98-8E6D-4E80-AC8A-83DF4E0A4547}" sibTransId="{C0B486D6-E8A7-49E4-840C-25447F93AEC9}"/>
    <dgm:cxn modelId="{B324F2E4-3EBF-4F78-B0F6-183A1A6C6C01}" type="presOf" srcId="{D052F40F-4ADE-48C2-8ED7-306B99FBC406}" destId="{DCB61A8A-29C6-4944-86F4-FAFD2A184C9F}" srcOrd="0" destOrd="0" presId="urn:microsoft.com/office/officeart/2005/8/layout/arrow2"/>
    <dgm:cxn modelId="{7A6458A2-D0F7-43C0-9F1C-42A562FA0D38}" type="presOf" srcId="{FB74C07A-7595-438A-B5D8-3627D05C5957}" destId="{EFE4BEBC-7EF9-4914-83E2-A8ACB09AE02E}" srcOrd="0" destOrd="0" presId="urn:microsoft.com/office/officeart/2005/8/layout/arrow2"/>
    <dgm:cxn modelId="{E280CA49-80E4-48CA-8573-A3A8E4B730A7}" srcId="{52297B85-6CA9-4864-AF94-DCF7F93C4B85}" destId="{B24BBCE1-B2F8-4C6F-AEBB-FFF70FA163A4}" srcOrd="1" destOrd="0" parTransId="{E0F41D10-EDB2-4960-AC65-9362B8EA8759}" sibTransId="{633E4889-BB8A-4BAD-84F8-D3FC9EDF7D77}"/>
    <dgm:cxn modelId="{C674D819-F002-44D7-A1A7-DAE783DDD608}" type="presParOf" srcId="{FA0C2307-A842-4C8B-A327-188909A405FC}" destId="{A6A6C12A-8AB2-4A68-9F93-E797188944FF}" srcOrd="0" destOrd="0" presId="urn:microsoft.com/office/officeart/2005/8/layout/arrow2"/>
    <dgm:cxn modelId="{D7DBBB84-0CD6-4102-861F-1DEC238FF947}" type="presParOf" srcId="{FA0C2307-A842-4C8B-A327-188909A405FC}" destId="{A9E97A58-ED9B-4B06-A631-C692F9A78DFD}" srcOrd="1" destOrd="0" presId="urn:microsoft.com/office/officeart/2005/8/layout/arrow2"/>
    <dgm:cxn modelId="{C4D1B72F-3088-4A72-9139-3AD76E617ACA}" type="presParOf" srcId="{A9E97A58-ED9B-4B06-A631-C692F9A78DFD}" destId="{09A99580-FFC3-4ED3-8FFD-7CAA81935EFF}" srcOrd="0" destOrd="0" presId="urn:microsoft.com/office/officeart/2005/8/layout/arrow2"/>
    <dgm:cxn modelId="{E025BF64-F419-4048-B6AA-FC0C4CCFA2AB}" type="presParOf" srcId="{A9E97A58-ED9B-4B06-A631-C692F9A78DFD}" destId="{DCB61A8A-29C6-4944-86F4-FAFD2A184C9F}" srcOrd="1" destOrd="0" presId="urn:microsoft.com/office/officeart/2005/8/layout/arrow2"/>
    <dgm:cxn modelId="{648F2371-B7BA-4AD3-B031-35161801536B}" type="presParOf" srcId="{A9E97A58-ED9B-4B06-A631-C692F9A78DFD}" destId="{4FBC5A79-70E2-4AC0-8A6D-C547EDC5C620}" srcOrd="2" destOrd="0" presId="urn:microsoft.com/office/officeart/2005/8/layout/arrow2"/>
    <dgm:cxn modelId="{D5241BD5-B379-4E28-B071-F343EBBC2089}" type="presParOf" srcId="{A9E97A58-ED9B-4B06-A631-C692F9A78DFD}" destId="{D22ED7C0-5682-4F3A-A705-4712F10FDE58}" srcOrd="3" destOrd="0" presId="urn:microsoft.com/office/officeart/2005/8/layout/arrow2"/>
    <dgm:cxn modelId="{12FC2499-D4DB-4AC7-A9A5-352DA9D53E39}" type="presParOf" srcId="{A9E97A58-ED9B-4B06-A631-C692F9A78DFD}" destId="{DD5C3BEF-1BCA-4C59-92E1-B6FD2D998058}" srcOrd="4" destOrd="0" presId="urn:microsoft.com/office/officeart/2005/8/layout/arrow2"/>
    <dgm:cxn modelId="{0C592B5E-DBFC-4ABA-A7C7-A49D14A999E4}" type="presParOf" srcId="{A9E97A58-ED9B-4B06-A631-C692F9A78DFD}" destId="{EFE4BEBC-7EF9-4914-83E2-A8ACB09AE02E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6C12A-8AB2-4A68-9F93-E797188944FF}">
      <dsp:nvSpPr>
        <dsp:cNvPr id="0" name=""/>
        <dsp:cNvSpPr/>
      </dsp:nvSpPr>
      <dsp:spPr>
        <a:xfrm>
          <a:off x="2146300" y="0"/>
          <a:ext cx="5308600" cy="33178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A99580-FFC3-4ED3-8FFD-7CAA81935EFF}">
      <dsp:nvSpPr>
        <dsp:cNvPr id="0" name=""/>
        <dsp:cNvSpPr/>
      </dsp:nvSpPr>
      <dsp:spPr>
        <a:xfrm>
          <a:off x="2820492" y="2289997"/>
          <a:ext cx="138023" cy="138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61A8A-29C6-4944-86F4-FAFD2A184C9F}">
      <dsp:nvSpPr>
        <dsp:cNvPr id="0" name=""/>
        <dsp:cNvSpPr/>
      </dsp:nvSpPr>
      <dsp:spPr>
        <a:xfrm>
          <a:off x="2889504" y="2359009"/>
          <a:ext cx="1236903" cy="958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36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Attention-Getting</a:t>
          </a:r>
          <a:endParaRPr lang="en-US" sz="2200" kern="1200" dirty="0"/>
        </a:p>
      </dsp:txBody>
      <dsp:txXfrm>
        <a:off x="2889504" y="2359009"/>
        <a:ext cx="1236903" cy="958865"/>
      </dsp:txXfrm>
    </dsp:sp>
    <dsp:sp modelId="{4FBC5A79-70E2-4AC0-8A6D-C547EDC5C620}">
      <dsp:nvSpPr>
        <dsp:cNvPr id="0" name=""/>
        <dsp:cNvSpPr/>
      </dsp:nvSpPr>
      <dsp:spPr>
        <a:xfrm>
          <a:off x="4038815" y="1388198"/>
          <a:ext cx="249504" cy="2495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ED7C0-5682-4F3A-A705-4712F10FDE58}">
      <dsp:nvSpPr>
        <dsp:cNvPr id="0" name=""/>
        <dsp:cNvSpPr/>
      </dsp:nvSpPr>
      <dsp:spPr>
        <a:xfrm>
          <a:off x="4163568" y="1512950"/>
          <a:ext cx="1274064" cy="1804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207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Promos</a:t>
          </a:r>
          <a:endParaRPr lang="en-US" sz="2200" kern="1200" dirty="0"/>
        </a:p>
      </dsp:txBody>
      <dsp:txXfrm>
        <a:off x="4163568" y="1512950"/>
        <a:ext cx="1274064" cy="1804924"/>
      </dsp:txXfrm>
    </dsp:sp>
    <dsp:sp modelId="{DD5C3BEF-1BCA-4C59-92E1-B6FD2D998058}">
      <dsp:nvSpPr>
        <dsp:cNvPr id="0" name=""/>
        <dsp:cNvSpPr/>
      </dsp:nvSpPr>
      <dsp:spPr>
        <a:xfrm>
          <a:off x="5503989" y="839422"/>
          <a:ext cx="345059" cy="3450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4BEBC-7EF9-4914-83E2-A8ACB09AE02E}">
      <dsp:nvSpPr>
        <dsp:cNvPr id="0" name=""/>
        <dsp:cNvSpPr/>
      </dsp:nvSpPr>
      <dsp:spPr>
        <a:xfrm>
          <a:off x="5676519" y="1011951"/>
          <a:ext cx="1274064" cy="2305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40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Interest</a:t>
          </a:r>
          <a:endParaRPr lang="en-US" sz="2200" kern="1200" dirty="0"/>
        </a:p>
      </dsp:txBody>
      <dsp:txXfrm>
        <a:off x="5676519" y="1011951"/>
        <a:ext cx="1274064" cy="2305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08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579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184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95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244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680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316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66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31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84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57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47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19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8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29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76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6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California Q3 and Q4 Marketing Campaign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New 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31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Strategy Cycle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037960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0023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Emphasize Technology?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86" r="28586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Targeting the Business 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Professional Adults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Small Businesses?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932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“The Professional” Tagline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Has </a:t>
            </a:r>
            <a:r>
              <a:rPr lang="en-US" sz="3200" dirty="0"/>
              <a:t>S</a:t>
            </a:r>
            <a:r>
              <a:rPr lang="en-US" sz="3200" dirty="0" smtClean="0"/>
              <a:t>een Success in Beijing, Hong Kong, Jakarta</a:t>
            </a:r>
          </a:p>
          <a:p>
            <a:r>
              <a:rPr lang="en-US" sz="3200" dirty="0" smtClean="0"/>
              <a:t>Tokyo Behind Due to Delayed Shipment</a:t>
            </a:r>
          </a:p>
          <a:p>
            <a:r>
              <a:rPr lang="en-US" sz="3200" dirty="0" smtClean="0"/>
              <a:t>Positive Reactions</a:t>
            </a:r>
          </a:p>
          <a:p>
            <a:r>
              <a:rPr lang="en-US" sz="3200" dirty="0" smtClean="0"/>
              <a:t>Emphasize Brand Solidarity Within Companies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97164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California Q2 Product Data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295400" y="2557463"/>
          <a:ext cx="9601200" cy="3317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425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Year?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Emphasize Brand Solidarity Within </a:t>
            </a:r>
            <a:r>
              <a:rPr lang="en-US" sz="2400" dirty="0" smtClean="0"/>
              <a:t>Companies</a:t>
            </a:r>
          </a:p>
          <a:p>
            <a:r>
              <a:rPr lang="en-US" sz="2400" dirty="0" smtClean="0"/>
              <a:t>Compatibility Between All Contoso Products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47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D8C07ABC94BA4E998089D5E6B1289F" ma:contentTypeVersion="6" ma:contentTypeDescription="Create a new document." ma:contentTypeScope="" ma:versionID="60a5d92ca723f829c7a93c4be244b56c">
  <xsd:schema xmlns:xsd="http://www.w3.org/2001/XMLSchema" xmlns:xs="http://www.w3.org/2001/XMLSchema" xmlns:p="http://schemas.microsoft.com/office/2006/metadata/properties" xmlns:ns2="ce461b8b-6f38-4841-98fb-1583b93f96f3" xmlns:ns3="0ff863c6-4f13-44f6-88c9-b0421a3b8ee8" targetNamespace="http://schemas.microsoft.com/office/2006/metadata/properties" ma:root="true" ma:fieldsID="4fc7c851e371b6edc289e0a9c473c293" ns2:_="" ns3:_="">
    <xsd:import namespace="ce461b8b-6f38-4841-98fb-1583b93f96f3"/>
    <xsd:import namespace="0ff863c6-4f13-44f6-88c9-b0421a3b8ee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461b8b-6f38-4841-98fb-1583b93f96f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f863c6-4f13-44f6-88c9-b0421a3b8e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1CF2D8-BCEC-421A-9B5F-EA3276703135}"/>
</file>

<file path=customXml/itemProps2.xml><?xml version="1.0" encoding="utf-8"?>
<ds:datastoreItem xmlns:ds="http://schemas.openxmlformats.org/officeDocument/2006/customXml" ds:itemID="{A53D4BE3-BB4D-489A-B4A2-B4E0B6A72C59}"/>
</file>

<file path=customXml/itemProps3.xml><?xml version="1.0" encoding="utf-8"?>
<ds:datastoreItem xmlns:ds="http://schemas.openxmlformats.org/officeDocument/2006/customXml" ds:itemID="{CBA837B8-686B-41EE-A4F1-FFD0A46BBF64}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</TotalTime>
  <Words>78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California Q3 and Q4 Marketing Campaign</vt:lpstr>
      <vt:lpstr>Marketing Strategy Cycle</vt:lpstr>
      <vt:lpstr>How Can we Emphasize Technology?</vt:lpstr>
      <vt:lpstr>“The Professional” Tagline</vt:lpstr>
      <vt:lpstr>California Q2 Product Data</vt:lpstr>
      <vt:lpstr>Next Year?</vt:lpstr>
    </vt:vector>
  </TitlesOfParts>
  <Company>Contoso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California Q3 and Q4 Marketing Campaign</dc:title>
  <dc:creator>Denis Dehenne</dc:creator>
  <cp:lastModifiedBy>Denis Dehenne</cp:lastModifiedBy>
  <cp:revision>1</cp:revision>
  <dcterms:created xsi:type="dcterms:W3CDTF">2012-10-31T17:11:02Z</dcterms:created>
  <dcterms:modified xsi:type="dcterms:W3CDTF">2012-10-31T17:16:04Z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0x010100FAD8C07ABC94BA4E998089D5E6B1289F</vt:lpwstr>
  </property>
</Properties>
</file>