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4"/>
  </p:sldMasterIdLst>
  <p:notesMasterIdLst>
    <p:notesMasterId r:id="rId11"/>
  </p:notesMasterIdLst>
  <p:sldIdLst>
    <p:sldId id="256" r:id="rId5"/>
    <p:sldId id="272" r:id="rId6"/>
    <p:sldId id="273" r:id="rId7"/>
    <p:sldId id="260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000" autoAdjust="0"/>
    <p:restoredTop sz="79738" autoAdjust="0"/>
  </p:normalViewPr>
  <p:slideViewPr>
    <p:cSldViewPr snapToGrid="0">
      <p:cViewPr varScale="1">
        <p:scale>
          <a:sx n="66" d="100"/>
          <a:sy n="66" d="100"/>
        </p:scale>
        <p:origin x="96" y="600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214713454664"/>
          <c:y val="0.19466942879022919"/>
          <c:w val="0.67263928233731596"/>
          <c:h val="0.690461641172658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3"/>
            <c:spPr>
              <a:gradFill rotWithShape="1">
                <a:gsLst>
                  <a:gs pos="0">
                    <a:schemeClr val="accent1">
                      <a:satMod val="103000"/>
                      <a:lumMod val="118000"/>
                    </a:schemeClr>
                  </a:gs>
                  <a:gs pos="50000">
                    <a:schemeClr val="accent1">
                      <a:satMod val="89000"/>
                      <a:lumMod val="91000"/>
                    </a:schemeClr>
                  </a:gs>
                  <a:gs pos="100000">
                    <a:schemeClr val="accent1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explosion val="3"/>
            <c:spPr>
              <a:gradFill rotWithShape="1">
                <a:gsLst>
                  <a:gs pos="0">
                    <a:schemeClr val="accent2">
                      <a:satMod val="103000"/>
                      <a:lumMod val="118000"/>
                    </a:schemeClr>
                  </a:gs>
                  <a:gs pos="50000">
                    <a:schemeClr val="accent2">
                      <a:satMod val="89000"/>
                      <a:lumMod val="91000"/>
                    </a:schemeClr>
                  </a:gs>
                  <a:gs pos="100000">
                    <a:schemeClr val="accent2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18000"/>
                    </a:schemeClr>
                  </a:gs>
                  <a:gs pos="50000">
                    <a:schemeClr val="accent3">
                      <a:satMod val="89000"/>
                      <a:lumMod val="91000"/>
                    </a:schemeClr>
                  </a:gs>
                  <a:gs pos="100000">
                    <a:schemeClr val="accent3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18000"/>
                    </a:schemeClr>
                  </a:gs>
                  <a:gs pos="50000">
                    <a:schemeClr val="accent4">
                      <a:satMod val="89000"/>
                      <a:lumMod val="91000"/>
                    </a:schemeClr>
                  </a:gs>
                  <a:gs pos="100000">
                    <a:schemeClr val="accent4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18000"/>
                    </a:schemeClr>
                  </a:gs>
                  <a:gs pos="50000">
                    <a:schemeClr val="accent5">
                      <a:satMod val="89000"/>
                      <a:lumMod val="91000"/>
                    </a:schemeClr>
                  </a:gs>
                  <a:gs pos="100000">
                    <a:schemeClr val="accent5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Shape</c:v>
                </c:pt>
                <c:pt idx="1">
                  <c:v>Color</c:v>
                </c:pt>
                <c:pt idx="2">
                  <c:v>Words</c:v>
                </c:pt>
                <c:pt idx="3">
                  <c:v>Symbols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26</c:v>
                </c:pt>
                <c:pt idx="2">
                  <c:v>13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cap="all" baseline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hList7#1" loCatId="list" qsTypeId="urn:microsoft.com/office/officeart/2005/8/quickstyle/simple1" qsCatId="simple" csTypeId="urn:microsoft.com/office/officeart/2005/8/colors/accent5_4" csCatId="accent5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>
          <a:extLst/>
        </a:lstStyle>
        <a:p>
          <a:r>
            <a:rPr lang="en-US" dirty="0" smtClean="0">
              <a:solidFill>
                <a:schemeClr val="tx2"/>
              </a:solidFill>
            </a:rPr>
            <a:t>½ the Price of our competitors</a:t>
          </a:r>
          <a:endParaRPr lang="en-US" dirty="0">
            <a:solidFill>
              <a:schemeClr val="tx2"/>
            </a:solidFill>
          </a:endParaRPr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>
          <a:extLst/>
        </a:lstStyle>
        <a:p>
          <a:r>
            <a:rPr lang="en-US" dirty="0" smtClean="0">
              <a:solidFill>
                <a:schemeClr val="tx2"/>
              </a:solidFill>
            </a:rPr>
            <a:t>TRIPLE the value!</a:t>
          </a:r>
          <a:endParaRPr lang="en-US" dirty="0">
            <a:solidFill>
              <a:schemeClr val="tx2"/>
            </a:solidFill>
          </a:endParaRPr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>
          <a:extLst/>
        </a:lstStyle>
        <a:p>
          <a:r>
            <a:rPr lang="en-US" dirty="0" smtClean="0">
              <a:solidFill>
                <a:schemeClr val="tx2"/>
              </a:solidFill>
            </a:rPr>
            <a:t>Equals customers who come back for more!</a:t>
          </a:r>
          <a:endParaRPr lang="en-US" dirty="0">
            <a:solidFill>
              <a:schemeClr val="tx2"/>
            </a:solidFill>
          </a:endParaRPr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CFA4964-44E1-44C1-B0DA-363008DD0E34}" type="pres">
      <dgm:prSet presAssocID="{8554BDF9-8515-4677-9942-0171F000F8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7DE553-A9BC-42BA-8B38-C36489D61733}" type="pres">
      <dgm:prSet presAssocID="{8554BDF9-8515-4677-9942-0171F000F8EB}" presName="fgShape" presStyleLbl="fgShp" presStyleIdx="0" presStyleCnt="1"/>
      <dgm:spPr/>
      <dgm:t>
        <a:bodyPr/>
        <a:lstStyle/>
        <a:p>
          <a:endParaRPr lang="en-US"/>
        </a:p>
      </dgm:t>
    </dgm:pt>
    <dgm:pt modelId="{58BA9973-696E-4DBE-8507-D868DC961EBF}" type="pres">
      <dgm:prSet presAssocID="{8554BDF9-8515-4677-9942-0171F000F8EB}" presName="linComp" presStyleCnt="0"/>
      <dgm:spPr/>
      <dgm:t>
        <a:bodyPr/>
        <a:lstStyle/>
        <a:p>
          <a:endParaRPr lang="en-US"/>
        </a:p>
      </dgm:t>
    </dgm:pt>
    <dgm:pt modelId="{8ACE6D60-BC72-4F54-BA3E-ABBBC2CDF9A7}" type="pres">
      <dgm:prSet presAssocID="{787546C1-DD5C-4D6E-BFDD-D95A52E781AD}" presName="compNode" presStyleCnt="0"/>
      <dgm:spPr/>
      <dgm:t>
        <a:bodyPr/>
        <a:lstStyle/>
        <a:p>
          <a:endParaRPr lang="en-US"/>
        </a:p>
      </dgm:t>
    </dgm:pt>
    <dgm:pt modelId="{7A550EC3-6A83-4516-893E-93E61FFBC4FB}" type="pres">
      <dgm:prSet presAssocID="{787546C1-DD5C-4D6E-BFDD-D95A52E781AD}" presName="bkgdShape" presStyleLbl="node1" presStyleIdx="0" presStyleCnt="3"/>
      <dgm:spPr/>
      <dgm:t>
        <a:bodyPr/>
        <a:lstStyle/>
        <a:p>
          <a:endParaRPr lang="en-US"/>
        </a:p>
      </dgm:t>
    </dgm:pt>
    <dgm:pt modelId="{CE50A65F-66C0-44FF-A4F4-D1B8241F3536}" type="pres">
      <dgm:prSet presAssocID="{787546C1-DD5C-4D6E-BFDD-D95A52E781AD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15856-09D1-4692-88A6-3CBD2E1FD5AA}" type="pres">
      <dgm:prSet presAssocID="{787546C1-DD5C-4D6E-BFDD-D95A52E781AD}" presName="invisiNode" presStyleLbl="node1" presStyleIdx="0" presStyleCnt="3"/>
      <dgm:spPr/>
      <dgm:t>
        <a:bodyPr/>
        <a:lstStyle/>
        <a:p>
          <a:endParaRPr lang="en-US"/>
        </a:p>
      </dgm:t>
    </dgm:pt>
    <dgm:pt modelId="{E79BA2C0-2667-4D8B-91C2-CEC69D459B90}" type="pres">
      <dgm:prSet presAssocID="{787546C1-DD5C-4D6E-BFDD-D95A52E781AD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C7842BA8-1F67-4d2a-8903-D0D65F933CAF"/>
      </dgm:extLst>
    </dgm:pt>
    <dgm:pt modelId="{CBD44EBE-D363-401D-8CA2-247DC464D0B4}" type="pres">
      <dgm:prSet presAssocID="{579A9A07-8770-4AC1-9705-76E19F87D2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DF1CBF9-5F0D-4682-9DE2-D2D04543FF06}" type="pres">
      <dgm:prSet presAssocID="{AC5265C1-0BAB-4984-A634-E4518A8EC253}" presName="compNode" presStyleCnt="0"/>
      <dgm:spPr/>
      <dgm:t>
        <a:bodyPr/>
        <a:lstStyle/>
        <a:p>
          <a:endParaRPr lang="en-US"/>
        </a:p>
      </dgm:t>
    </dgm:pt>
    <dgm:pt modelId="{56A6611A-A66B-4077-92E0-ECE7B5F3F8CD}" type="pres">
      <dgm:prSet presAssocID="{AC5265C1-0BAB-4984-A634-E4518A8EC253}" presName="bkgdShape" presStyleLbl="node1" presStyleIdx="1" presStyleCnt="3"/>
      <dgm:spPr/>
      <dgm:t>
        <a:bodyPr/>
        <a:lstStyle/>
        <a:p>
          <a:endParaRPr lang="en-US"/>
        </a:p>
      </dgm:t>
    </dgm:pt>
    <dgm:pt modelId="{45751414-43C0-4509-B166-C6EC68F5D213}" type="pres">
      <dgm:prSet presAssocID="{AC5265C1-0BAB-4984-A634-E4518A8EC25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BEBDA-85A1-4182-BA7A-1398BD35C6EA}" type="pres">
      <dgm:prSet presAssocID="{AC5265C1-0BAB-4984-A634-E4518A8EC253}" presName="invisiNode" presStyleLbl="node1" presStyleIdx="1" presStyleCnt="3"/>
      <dgm:spPr/>
      <dgm:t>
        <a:bodyPr/>
        <a:lstStyle/>
        <a:p>
          <a:endParaRPr lang="en-US"/>
        </a:p>
      </dgm:t>
    </dgm:pt>
    <dgm:pt modelId="{14F82666-050A-4D68-89DE-E2152C769954}" type="pres">
      <dgm:prSet presAssocID="{AC5265C1-0BAB-4984-A634-E4518A8EC253}" presName="imagNode" presStyleLbl="fgImgPlace1" presStyleIdx="1" presStyleCnt="3" custLinFactNeighborY="2045"/>
      <dgm:spPr>
        <a:blipFill rotWithShape="0">
          <a:blip xmlns:r="http://schemas.openxmlformats.org/officeDocument/2006/relationships" r:embed="rId2"/>
          <a:stretch>
            <a:fillRect t="-21000" b="-21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lack and whie cup.gif"/>
        </a:ext>
        <a:ext uri="C7842BA8-1F67-4d2a-8903-D0D65F933CAF"/>
      </dgm:extLst>
    </dgm:pt>
    <dgm:pt modelId="{07839E3F-9514-42A5-B2DA-87747C05E998}" type="pres">
      <dgm:prSet presAssocID="{E68E8117-B3CB-464C-9711-4DBE8BF8821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2A5398A-BEDE-4DDB-9967-733AE21C0ADB}" type="pres">
      <dgm:prSet presAssocID="{F50BDB3E-817D-4A89-9D71-D9E0B029567B}" presName="compNode" presStyleCnt="0"/>
      <dgm:spPr/>
      <dgm:t>
        <a:bodyPr/>
        <a:lstStyle/>
        <a:p>
          <a:endParaRPr lang="en-US"/>
        </a:p>
      </dgm:t>
    </dgm:pt>
    <dgm:pt modelId="{1E97BA6C-FD7C-472F-ADF2-3ADE43DF8490}" type="pres">
      <dgm:prSet presAssocID="{F50BDB3E-817D-4A89-9D71-D9E0B029567B}" presName="bkgdShape" presStyleLbl="node1" presStyleIdx="2" presStyleCnt="3"/>
      <dgm:spPr/>
      <dgm:t>
        <a:bodyPr/>
        <a:lstStyle/>
        <a:p>
          <a:endParaRPr lang="en-US"/>
        </a:p>
      </dgm:t>
    </dgm:pt>
    <dgm:pt modelId="{0F0ADCD0-3851-4334-BD73-DFECF4DCDA2A}" type="pres">
      <dgm:prSet presAssocID="{F50BDB3E-817D-4A89-9D71-D9E0B029567B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423F7-BF55-44FE-87ED-B94D621D32EA}" type="pres">
      <dgm:prSet presAssocID="{F50BDB3E-817D-4A89-9D71-D9E0B029567B}" presName="invisiNode" presStyleLbl="node1" presStyleIdx="2" presStyleCnt="3"/>
      <dgm:spPr/>
      <dgm:t>
        <a:bodyPr/>
        <a:lstStyle/>
        <a:p>
          <a:endParaRPr lang="en-US"/>
        </a:p>
      </dgm:t>
    </dgm:pt>
    <dgm:pt modelId="{5F415DC1-937D-4D69-B36E-7519238A5D42}" type="pres">
      <dgm:prSet presAssocID="{F50BDB3E-817D-4A89-9D71-D9E0B029567B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 l="-27000" r="-27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ffee drinkers.jpg"/>
        </a:ext>
        <a:ext uri="C7842BA8-1F67-4d2a-8903-D0D65F933CAF"/>
      </dgm:extLst>
    </dgm:pt>
  </dgm:ptLst>
  <dgm:cxnLst>
    <dgm:cxn modelId="{2A1E3D50-FF4A-4043-9C69-354395B44006}" type="presOf" srcId="{8554BDF9-8515-4677-9942-0171F000F8EB}" destId="{2CFA4964-44E1-44C1-B0DA-363008DD0E34}" srcOrd="0" destOrd="0" presId="urn:microsoft.com/office/officeart/2005/8/layout/hList7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C5743667-239B-4CA5-824E-06FA874B67B8}" type="presOf" srcId="{787546C1-DD5C-4D6E-BFDD-D95A52E781AD}" destId="{CE50A65F-66C0-44FF-A4F4-D1B8241F3536}" srcOrd="1" destOrd="0" presId="urn:microsoft.com/office/officeart/2005/8/layout/hList7#1"/>
    <dgm:cxn modelId="{C040F2DA-81EB-462B-B4E7-38EA273C5220}" type="presOf" srcId="{579A9A07-8770-4AC1-9705-76E19F87D269}" destId="{CBD44EBE-D363-401D-8CA2-247DC464D0B4}" srcOrd="0" destOrd="0" presId="urn:microsoft.com/office/officeart/2005/8/layout/hList7#1"/>
    <dgm:cxn modelId="{BECF3C8A-E7FD-401E-9FAE-BF995DF18AB0}" type="presOf" srcId="{F50BDB3E-817D-4A89-9D71-D9E0B029567B}" destId="{1E97BA6C-FD7C-472F-ADF2-3ADE43DF8490}" srcOrd="0" destOrd="0" presId="urn:microsoft.com/office/officeart/2005/8/layout/hList7#1"/>
    <dgm:cxn modelId="{D83F941F-EC22-49C2-8D9F-96411CF84CF6}" type="presOf" srcId="{AC5265C1-0BAB-4984-A634-E4518A8EC253}" destId="{45751414-43C0-4509-B166-C6EC68F5D213}" srcOrd="1" destOrd="0" presId="urn:microsoft.com/office/officeart/2005/8/layout/hList7#1"/>
    <dgm:cxn modelId="{F8245106-1543-4265-BF08-BF4096FAE730}" type="presOf" srcId="{E68E8117-B3CB-464C-9711-4DBE8BF88216}" destId="{07839E3F-9514-42A5-B2DA-87747C05E998}" srcOrd="0" destOrd="0" presId="urn:microsoft.com/office/officeart/2005/8/layout/hList7#1"/>
    <dgm:cxn modelId="{3A13FD3E-99EC-4376-A9D6-EDBB4AF9B646}" type="presOf" srcId="{AC5265C1-0BAB-4984-A634-E4518A8EC253}" destId="{56A6611A-A66B-4077-92E0-ECE7B5F3F8CD}" srcOrd="0" destOrd="0" presId="urn:microsoft.com/office/officeart/2005/8/layout/hList7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0E93B382-E71B-4605-8815-BC5C5971A23F}" type="presOf" srcId="{787546C1-DD5C-4D6E-BFDD-D95A52E781AD}" destId="{7A550EC3-6A83-4516-893E-93E61FFBC4FB}" srcOrd="0" destOrd="0" presId="urn:microsoft.com/office/officeart/2005/8/layout/hList7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162EA366-F47F-462B-9CBC-41CCAA5EE7C5}" type="presOf" srcId="{F50BDB3E-817D-4A89-9D71-D9E0B029567B}" destId="{0F0ADCD0-3851-4334-BD73-DFECF4DCDA2A}" srcOrd="1" destOrd="0" presId="urn:microsoft.com/office/officeart/2005/8/layout/hList7#1"/>
    <dgm:cxn modelId="{BABF55D4-821A-48F3-A510-50CB256B488D}" type="presParOf" srcId="{2CFA4964-44E1-44C1-B0DA-363008DD0E34}" destId="{297DE553-A9BC-42BA-8B38-C36489D61733}" srcOrd="0" destOrd="0" presId="urn:microsoft.com/office/officeart/2005/8/layout/hList7#1"/>
    <dgm:cxn modelId="{0B8EEF4C-F75D-482B-8360-78F356B71FB0}" type="presParOf" srcId="{2CFA4964-44E1-44C1-B0DA-363008DD0E34}" destId="{58BA9973-696E-4DBE-8507-D868DC961EBF}" srcOrd="1" destOrd="0" presId="urn:microsoft.com/office/officeart/2005/8/layout/hList7#1"/>
    <dgm:cxn modelId="{EE3ECD48-2DE5-4F0D-9516-BF2FEF62C492}" type="presParOf" srcId="{58BA9973-696E-4DBE-8507-D868DC961EBF}" destId="{8ACE6D60-BC72-4F54-BA3E-ABBBC2CDF9A7}" srcOrd="0" destOrd="0" presId="urn:microsoft.com/office/officeart/2005/8/layout/hList7#1"/>
    <dgm:cxn modelId="{90161A90-F682-4E3A-A6FF-65EA4BBC404E}" type="presParOf" srcId="{8ACE6D60-BC72-4F54-BA3E-ABBBC2CDF9A7}" destId="{7A550EC3-6A83-4516-893E-93E61FFBC4FB}" srcOrd="0" destOrd="0" presId="urn:microsoft.com/office/officeart/2005/8/layout/hList7#1"/>
    <dgm:cxn modelId="{E703B07E-0B58-4D42-8730-7886C6453F09}" type="presParOf" srcId="{8ACE6D60-BC72-4F54-BA3E-ABBBC2CDF9A7}" destId="{CE50A65F-66C0-44FF-A4F4-D1B8241F3536}" srcOrd="1" destOrd="0" presId="urn:microsoft.com/office/officeart/2005/8/layout/hList7#1"/>
    <dgm:cxn modelId="{B30615DD-70C2-4550-AA02-B0DCEB1F62D2}" type="presParOf" srcId="{8ACE6D60-BC72-4F54-BA3E-ABBBC2CDF9A7}" destId="{E4B15856-09D1-4692-88A6-3CBD2E1FD5AA}" srcOrd="2" destOrd="0" presId="urn:microsoft.com/office/officeart/2005/8/layout/hList7#1"/>
    <dgm:cxn modelId="{87A58980-F3D4-4FB3-AB99-FA763EB887FE}" type="presParOf" srcId="{8ACE6D60-BC72-4F54-BA3E-ABBBC2CDF9A7}" destId="{E79BA2C0-2667-4D8B-91C2-CEC69D459B90}" srcOrd="3" destOrd="0" presId="urn:microsoft.com/office/officeart/2005/8/layout/hList7#1"/>
    <dgm:cxn modelId="{93565FA0-D625-4702-ACD1-56E629592B7A}" type="presParOf" srcId="{58BA9973-696E-4DBE-8507-D868DC961EBF}" destId="{CBD44EBE-D363-401D-8CA2-247DC464D0B4}" srcOrd="1" destOrd="0" presId="urn:microsoft.com/office/officeart/2005/8/layout/hList7#1"/>
    <dgm:cxn modelId="{EEAAE4DF-CF2B-4361-93CD-CCC1B0E693F2}" type="presParOf" srcId="{58BA9973-696E-4DBE-8507-D868DC961EBF}" destId="{7DF1CBF9-5F0D-4682-9DE2-D2D04543FF06}" srcOrd="2" destOrd="0" presId="urn:microsoft.com/office/officeart/2005/8/layout/hList7#1"/>
    <dgm:cxn modelId="{DD64DA8F-3762-4011-BA9B-B8A8C2509B00}" type="presParOf" srcId="{7DF1CBF9-5F0D-4682-9DE2-D2D04543FF06}" destId="{56A6611A-A66B-4077-92E0-ECE7B5F3F8CD}" srcOrd="0" destOrd="0" presId="urn:microsoft.com/office/officeart/2005/8/layout/hList7#1"/>
    <dgm:cxn modelId="{C6F2E3D9-CC7B-401D-B486-C8949B531D85}" type="presParOf" srcId="{7DF1CBF9-5F0D-4682-9DE2-D2D04543FF06}" destId="{45751414-43C0-4509-B166-C6EC68F5D213}" srcOrd="1" destOrd="0" presId="urn:microsoft.com/office/officeart/2005/8/layout/hList7#1"/>
    <dgm:cxn modelId="{FC24BEEA-22B8-47D9-AE74-D900A33789B3}" type="presParOf" srcId="{7DF1CBF9-5F0D-4682-9DE2-D2D04543FF06}" destId="{6DFBEBDA-85A1-4182-BA7A-1398BD35C6EA}" srcOrd="2" destOrd="0" presId="urn:microsoft.com/office/officeart/2005/8/layout/hList7#1"/>
    <dgm:cxn modelId="{5349579B-DC45-4578-B4BA-92F5ABA6B40F}" type="presParOf" srcId="{7DF1CBF9-5F0D-4682-9DE2-D2D04543FF06}" destId="{14F82666-050A-4D68-89DE-E2152C769954}" srcOrd="3" destOrd="0" presId="urn:microsoft.com/office/officeart/2005/8/layout/hList7#1"/>
    <dgm:cxn modelId="{66E15BE2-5557-4778-90A1-58340F71DA8E}" type="presParOf" srcId="{58BA9973-696E-4DBE-8507-D868DC961EBF}" destId="{07839E3F-9514-42A5-B2DA-87747C05E998}" srcOrd="3" destOrd="0" presId="urn:microsoft.com/office/officeart/2005/8/layout/hList7#1"/>
    <dgm:cxn modelId="{7EC0BCBF-DADA-4294-859D-561E11B59E21}" type="presParOf" srcId="{58BA9973-696E-4DBE-8507-D868DC961EBF}" destId="{F2A5398A-BEDE-4DDB-9967-733AE21C0ADB}" srcOrd="4" destOrd="0" presId="urn:microsoft.com/office/officeart/2005/8/layout/hList7#1"/>
    <dgm:cxn modelId="{DC036EFC-9A36-40FE-8E39-C16FD4C3E7E5}" type="presParOf" srcId="{F2A5398A-BEDE-4DDB-9967-733AE21C0ADB}" destId="{1E97BA6C-FD7C-472F-ADF2-3ADE43DF8490}" srcOrd="0" destOrd="0" presId="urn:microsoft.com/office/officeart/2005/8/layout/hList7#1"/>
    <dgm:cxn modelId="{750F766E-6330-421E-8CF0-2835775B47E6}" type="presParOf" srcId="{F2A5398A-BEDE-4DDB-9967-733AE21C0ADB}" destId="{0F0ADCD0-3851-4334-BD73-DFECF4DCDA2A}" srcOrd="1" destOrd="0" presId="urn:microsoft.com/office/officeart/2005/8/layout/hList7#1"/>
    <dgm:cxn modelId="{40881895-21F5-42B8-A7BE-FA026270A3DF}" type="presParOf" srcId="{F2A5398A-BEDE-4DDB-9967-733AE21C0ADB}" destId="{B93423F7-BF55-44FE-87ED-B94D621D32EA}" srcOrd="2" destOrd="0" presId="urn:microsoft.com/office/officeart/2005/8/layout/hList7#1"/>
    <dgm:cxn modelId="{7E044FC6-A847-4A76-9D44-C208A57F3B18}" type="presParOf" srcId="{F2A5398A-BEDE-4DDB-9967-733AE21C0ADB}" destId="{5F415DC1-937D-4D69-B36E-7519238A5D42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3C950-BFCE-41C2-9F9F-F5C997A7033F}" type="doc">
      <dgm:prSet loTypeId="urn:microsoft.com/office/officeart/2008/layout/AlternatingPictureBlocks" loCatId="pictur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96B836D7-B2AD-4C38-B1AF-0ABC10C86921}">
      <dgm:prSet phldrT="[Text]"/>
      <dgm:spPr/>
      <dgm:t>
        <a:bodyPr/>
        <a:lstStyle/>
        <a:p>
          <a:r>
            <a:rPr lang="en-US" dirty="0" smtClean="0"/>
            <a:t>Clean/minimalist</a:t>
          </a:r>
          <a:endParaRPr lang="en-US" dirty="0"/>
        </a:p>
      </dgm:t>
    </dgm:pt>
    <dgm:pt modelId="{3B8E4E3F-26F2-4508-AAE1-424E5A39D61E}" type="parTrans" cxnId="{3F87F1D1-2DC6-4B11-89A3-BF7C512B06AA}">
      <dgm:prSet/>
      <dgm:spPr/>
      <dgm:t>
        <a:bodyPr/>
        <a:lstStyle/>
        <a:p>
          <a:endParaRPr lang="en-US"/>
        </a:p>
      </dgm:t>
    </dgm:pt>
    <dgm:pt modelId="{7564E697-2140-4C46-9189-F6226BC57EE2}" type="sibTrans" cxnId="{3F87F1D1-2DC6-4B11-89A3-BF7C512B06AA}">
      <dgm:prSet/>
      <dgm:spPr/>
      <dgm:t>
        <a:bodyPr/>
        <a:lstStyle/>
        <a:p>
          <a:endParaRPr lang="en-US"/>
        </a:p>
      </dgm:t>
    </dgm:pt>
    <dgm:pt modelId="{F543AA40-A89F-431E-94D9-AC8B6D1C8BC7}">
      <dgm:prSet phldrT="[Text]"/>
      <dgm:spPr/>
      <dgm:t>
        <a:bodyPr/>
        <a:lstStyle/>
        <a:p>
          <a:r>
            <a:rPr lang="en-US" dirty="0" smtClean="0"/>
            <a:t>Creative use of type</a:t>
          </a:r>
          <a:endParaRPr lang="en-US" dirty="0"/>
        </a:p>
      </dgm:t>
    </dgm:pt>
    <dgm:pt modelId="{FE00C373-584B-4F4B-BA86-BB34F6A64C6B}" type="parTrans" cxnId="{BA93B67F-675F-4AF0-A6E1-6F18B33CD698}">
      <dgm:prSet/>
      <dgm:spPr/>
      <dgm:t>
        <a:bodyPr/>
        <a:lstStyle/>
        <a:p>
          <a:endParaRPr lang="en-US"/>
        </a:p>
      </dgm:t>
    </dgm:pt>
    <dgm:pt modelId="{E7BACB54-F4F2-4AE0-9E68-D901C2EE288E}" type="sibTrans" cxnId="{BA93B67F-675F-4AF0-A6E1-6F18B33CD698}">
      <dgm:prSet/>
      <dgm:spPr/>
      <dgm:t>
        <a:bodyPr/>
        <a:lstStyle/>
        <a:p>
          <a:endParaRPr lang="en-US"/>
        </a:p>
      </dgm:t>
    </dgm:pt>
    <dgm:pt modelId="{59E11DDB-2D10-4382-A08E-EBF251F744E8}">
      <dgm:prSet phldrT="[Text]"/>
      <dgm:spPr/>
      <dgm:t>
        <a:bodyPr/>
        <a:lstStyle/>
        <a:p>
          <a:r>
            <a:rPr lang="en-US" dirty="0"/>
            <a:t>Fresh use of color</a:t>
          </a:r>
        </a:p>
      </dgm:t>
    </dgm:pt>
    <dgm:pt modelId="{EC94A317-D8BD-4166-890E-798166BBD489}" type="parTrans" cxnId="{08F58B84-9513-4267-B42F-7DDA06D38753}">
      <dgm:prSet/>
      <dgm:spPr/>
      <dgm:t>
        <a:bodyPr/>
        <a:lstStyle/>
        <a:p>
          <a:endParaRPr lang="en-US"/>
        </a:p>
      </dgm:t>
    </dgm:pt>
    <dgm:pt modelId="{8FA31717-AACB-4AF6-BA59-FAFF551E0974}" type="sibTrans" cxnId="{08F58B84-9513-4267-B42F-7DDA06D38753}">
      <dgm:prSet/>
      <dgm:spPr/>
      <dgm:t>
        <a:bodyPr/>
        <a:lstStyle/>
        <a:p>
          <a:endParaRPr lang="en-US"/>
        </a:p>
      </dgm:t>
    </dgm:pt>
    <dgm:pt modelId="{054C876F-9C0E-4A5F-99AF-EDB1357B83D9}" type="pres">
      <dgm:prSet presAssocID="{7053C950-BFCE-41C2-9F9F-F5C997A7033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8F3818-DCE1-4C58-8720-9B170153108E}" type="pres">
      <dgm:prSet presAssocID="{96B836D7-B2AD-4C38-B1AF-0ABC10C86921}" presName="comp" presStyleCnt="0"/>
      <dgm:spPr/>
    </dgm:pt>
    <dgm:pt modelId="{E8DBE2FA-818C-47B7-BFFA-99B9D73C7437}" type="pres">
      <dgm:prSet presAssocID="{96B836D7-B2AD-4C38-B1AF-0ABC10C86921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AB537-D15A-46A9-8A0D-C2AC82A95441}" type="pres">
      <dgm:prSet presAssocID="{96B836D7-B2AD-4C38-B1AF-0ABC10C86921}" presName="rect1" presStyleLbl="lnNod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A2D66D1-A3FA-4062-A015-ED40E890B133}" type="pres">
      <dgm:prSet presAssocID="{7564E697-2140-4C46-9189-F6226BC57EE2}" presName="sibTrans" presStyleCnt="0"/>
      <dgm:spPr/>
    </dgm:pt>
    <dgm:pt modelId="{5271AA1A-6F8F-4970-92AF-42014DC283F0}" type="pres">
      <dgm:prSet presAssocID="{F543AA40-A89F-431E-94D9-AC8B6D1C8BC7}" presName="comp" presStyleCnt="0"/>
      <dgm:spPr/>
    </dgm:pt>
    <dgm:pt modelId="{46D6BFE3-021E-4BFB-92AF-6963BFD0ADF0}" type="pres">
      <dgm:prSet presAssocID="{F543AA40-A89F-431E-94D9-AC8B6D1C8BC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9B708-22AA-4DB5-9C79-A0CA2924A224}" type="pres">
      <dgm:prSet presAssocID="{F543AA40-A89F-431E-94D9-AC8B6D1C8BC7}" presName="rect1" presStyleLbl="ln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E89C01D-0328-476F-B401-12603F0DF374}" type="pres">
      <dgm:prSet presAssocID="{E7BACB54-F4F2-4AE0-9E68-D901C2EE288E}" presName="sibTrans" presStyleCnt="0"/>
      <dgm:spPr/>
    </dgm:pt>
    <dgm:pt modelId="{3D766E38-D25C-4359-9F01-EF9C122A6595}" type="pres">
      <dgm:prSet presAssocID="{59E11DDB-2D10-4382-A08E-EBF251F744E8}" presName="comp" presStyleCnt="0"/>
      <dgm:spPr/>
    </dgm:pt>
    <dgm:pt modelId="{A79DAD9D-CEA2-4A56-AEC5-06029B40416A}" type="pres">
      <dgm:prSet presAssocID="{59E11DDB-2D10-4382-A08E-EBF251F744E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361D5-07DF-497C-92D8-1606772B56C1}" type="pres">
      <dgm:prSet presAssocID="{59E11DDB-2D10-4382-A08E-EBF251F744E8}" presName="rect1" presStyleLbl="ln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BA93B67F-675F-4AF0-A6E1-6F18B33CD698}" srcId="{7053C950-BFCE-41C2-9F9F-F5C997A7033F}" destId="{F543AA40-A89F-431E-94D9-AC8B6D1C8BC7}" srcOrd="1" destOrd="0" parTransId="{FE00C373-584B-4F4B-BA86-BB34F6A64C6B}" sibTransId="{E7BACB54-F4F2-4AE0-9E68-D901C2EE288E}"/>
    <dgm:cxn modelId="{48C485D7-FFBF-454B-BC6B-44D422907707}" type="presOf" srcId="{96B836D7-B2AD-4C38-B1AF-0ABC10C86921}" destId="{E8DBE2FA-818C-47B7-BFFA-99B9D73C7437}" srcOrd="0" destOrd="0" presId="urn:microsoft.com/office/officeart/2008/layout/AlternatingPictureBlocks"/>
    <dgm:cxn modelId="{08F58B84-9513-4267-B42F-7DDA06D38753}" srcId="{7053C950-BFCE-41C2-9F9F-F5C997A7033F}" destId="{59E11DDB-2D10-4382-A08E-EBF251F744E8}" srcOrd="2" destOrd="0" parTransId="{EC94A317-D8BD-4166-890E-798166BBD489}" sibTransId="{8FA31717-AACB-4AF6-BA59-FAFF551E0974}"/>
    <dgm:cxn modelId="{3F87F1D1-2DC6-4B11-89A3-BF7C512B06AA}" srcId="{7053C950-BFCE-41C2-9F9F-F5C997A7033F}" destId="{96B836D7-B2AD-4C38-B1AF-0ABC10C86921}" srcOrd="0" destOrd="0" parTransId="{3B8E4E3F-26F2-4508-AAE1-424E5A39D61E}" sibTransId="{7564E697-2140-4C46-9189-F6226BC57EE2}"/>
    <dgm:cxn modelId="{7F9A4608-DC04-4768-BEC4-171984AD4EF9}" type="presOf" srcId="{59E11DDB-2D10-4382-A08E-EBF251F744E8}" destId="{A79DAD9D-CEA2-4A56-AEC5-06029B40416A}" srcOrd="0" destOrd="0" presId="urn:microsoft.com/office/officeart/2008/layout/AlternatingPictureBlocks"/>
    <dgm:cxn modelId="{0A0C6070-9616-4F93-88FE-4071C6B86488}" type="presOf" srcId="{7053C950-BFCE-41C2-9F9F-F5C997A7033F}" destId="{054C876F-9C0E-4A5F-99AF-EDB1357B83D9}" srcOrd="0" destOrd="0" presId="urn:microsoft.com/office/officeart/2008/layout/AlternatingPictureBlocks"/>
    <dgm:cxn modelId="{881A4136-84E1-4A7C-811B-3A00EA094BBC}" type="presOf" srcId="{F543AA40-A89F-431E-94D9-AC8B6D1C8BC7}" destId="{46D6BFE3-021E-4BFB-92AF-6963BFD0ADF0}" srcOrd="0" destOrd="0" presId="urn:microsoft.com/office/officeart/2008/layout/AlternatingPictureBlocks"/>
    <dgm:cxn modelId="{D1BEDB44-701E-4791-B908-148A549F1225}" type="presParOf" srcId="{054C876F-9C0E-4A5F-99AF-EDB1357B83D9}" destId="{E98F3818-DCE1-4C58-8720-9B170153108E}" srcOrd="0" destOrd="0" presId="urn:microsoft.com/office/officeart/2008/layout/AlternatingPictureBlocks"/>
    <dgm:cxn modelId="{B3D495BF-D2DE-4FA8-8A03-8F46C059B217}" type="presParOf" srcId="{E98F3818-DCE1-4C58-8720-9B170153108E}" destId="{E8DBE2FA-818C-47B7-BFFA-99B9D73C7437}" srcOrd="0" destOrd="0" presId="urn:microsoft.com/office/officeart/2008/layout/AlternatingPictureBlocks"/>
    <dgm:cxn modelId="{690958A1-53DA-4BA7-A647-60AECAB18FC5}" type="presParOf" srcId="{E98F3818-DCE1-4C58-8720-9B170153108E}" destId="{DADAB537-D15A-46A9-8A0D-C2AC82A95441}" srcOrd="1" destOrd="0" presId="urn:microsoft.com/office/officeart/2008/layout/AlternatingPictureBlocks"/>
    <dgm:cxn modelId="{24998702-0400-4236-A7F7-324880AE87B1}" type="presParOf" srcId="{054C876F-9C0E-4A5F-99AF-EDB1357B83D9}" destId="{1A2D66D1-A3FA-4062-A015-ED40E890B133}" srcOrd="1" destOrd="0" presId="urn:microsoft.com/office/officeart/2008/layout/AlternatingPictureBlocks"/>
    <dgm:cxn modelId="{E753FB96-296F-4F21-9202-6C2930745158}" type="presParOf" srcId="{054C876F-9C0E-4A5F-99AF-EDB1357B83D9}" destId="{5271AA1A-6F8F-4970-92AF-42014DC283F0}" srcOrd="2" destOrd="0" presId="urn:microsoft.com/office/officeart/2008/layout/AlternatingPictureBlocks"/>
    <dgm:cxn modelId="{5E472F94-110A-4355-AB81-CFAB58BA1CF2}" type="presParOf" srcId="{5271AA1A-6F8F-4970-92AF-42014DC283F0}" destId="{46D6BFE3-021E-4BFB-92AF-6963BFD0ADF0}" srcOrd="0" destOrd="0" presId="urn:microsoft.com/office/officeart/2008/layout/AlternatingPictureBlocks"/>
    <dgm:cxn modelId="{804AA4E1-F10D-4DC0-ADBA-595E871EE960}" type="presParOf" srcId="{5271AA1A-6F8F-4970-92AF-42014DC283F0}" destId="{CDE9B708-22AA-4DB5-9C79-A0CA2924A224}" srcOrd="1" destOrd="0" presId="urn:microsoft.com/office/officeart/2008/layout/AlternatingPictureBlocks"/>
    <dgm:cxn modelId="{0843B217-466C-4F29-BB7A-99A46DFD92B2}" type="presParOf" srcId="{054C876F-9C0E-4A5F-99AF-EDB1357B83D9}" destId="{4E89C01D-0328-476F-B401-12603F0DF374}" srcOrd="3" destOrd="0" presId="urn:microsoft.com/office/officeart/2008/layout/AlternatingPictureBlocks"/>
    <dgm:cxn modelId="{A2B6C286-BFCB-4CA1-9022-BAE06FB50034}" type="presParOf" srcId="{054C876F-9C0E-4A5F-99AF-EDB1357B83D9}" destId="{3D766E38-D25C-4359-9F01-EF9C122A6595}" srcOrd="4" destOrd="0" presId="urn:microsoft.com/office/officeart/2008/layout/AlternatingPictureBlocks"/>
    <dgm:cxn modelId="{4AEF8FE3-62DB-4E14-845B-D191C28625FA}" type="presParOf" srcId="{3D766E38-D25C-4359-9F01-EF9C122A6595}" destId="{A79DAD9D-CEA2-4A56-AEC5-06029B40416A}" srcOrd="0" destOrd="0" presId="urn:microsoft.com/office/officeart/2008/layout/AlternatingPictureBlocks"/>
    <dgm:cxn modelId="{9A649109-51B7-48D2-B3EB-A1A3943331D4}" type="presParOf" srcId="{3D766E38-D25C-4359-9F01-EF9C122A6595}" destId="{169361D5-07DF-497C-92D8-1606772B56C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5000"/>
    <dgm:cat type="pictureconvert" pri="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3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51451" y="259835"/>
            <a:ext cx="1128713" cy="419100"/>
            <a:chOff x="2917825" y="260350"/>
            <a:chExt cx="1128713" cy="41910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917825" y="260350"/>
              <a:ext cx="127000" cy="204788"/>
            </a:xfrm>
            <a:custGeom>
              <a:avLst/>
              <a:gdLst>
                <a:gd name="T0" fmla="*/ 270 w 402"/>
                <a:gd name="T1" fmla="*/ 2 h 641"/>
                <a:gd name="T2" fmla="*/ 327 w 402"/>
                <a:gd name="T3" fmla="*/ 14 h 641"/>
                <a:gd name="T4" fmla="*/ 363 w 402"/>
                <a:gd name="T5" fmla="*/ 38 h 641"/>
                <a:gd name="T6" fmla="*/ 384 w 402"/>
                <a:gd name="T7" fmla="*/ 79 h 641"/>
                <a:gd name="T8" fmla="*/ 395 w 402"/>
                <a:gd name="T9" fmla="*/ 142 h 641"/>
                <a:gd name="T10" fmla="*/ 397 w 402"/>
                <a:gd name="T11" fmla="*/ 199 h 641"/>
                <a:gd name="T12" fmla="*/ 341 w 402"/>
                <a:gd name="T13" fmla="*/ 179 h 641"/>
                <a:gd name="T14" fmla="*/ 338 w 402"/>
                <a:gd name="T15" fmla="*/ 128 h 641"/>
                <a:gd name="T16" fmla="*/ 328 w 402"/>
                <a:gd name="T17" fmla="*/ 93 h 641"/>
                <a:gd name="T18" fmla="*/ 312 w 402"/>
                <a:gd name="T19" fmla="*/ 75 h 641"/>
                <a:gd name="T20" fmla="*/ 279 w 402"/>
                <a:gd name="T21" fmla="*/ 64 h 641"/>
                <a:gd name="T22" fmla="*/ 233 w 402"/>
                <a:gd name="T23" fmla="*/ 61 h 641"/>
                <a:gd name="T24" fmla="*/ 162 w 402"/>
                <a:gd name="T25" fmla="*/ 63 h 641"/>
                <a:gd name="T26" fmla="*/ 114 w 402"/>
                <a:gd name="T27" fmla="*/ 71 h 641"/>
                <a:gd name="T28" fmla="*/ 85 w 402"/>
                <a:gd name="T29" fmla="*/ 85 h 641"/>
                <a:gd name="T30" fmla="*/ 70 w 402"/>
                <a:gd name="T31" fmla="*/ 112 h 641"/>
                <a:gd name="T32" fmla="*/ 62 w 402"/>
                <a:gd name="T33" fmla="*/ 159 h 641"/>
                <a:gd name="T34" fmla="*/ 58 w 402"/>
                <a:gd name="T35" fmla="*/ 226 h 641"/>
                <a:gd name="T36" fmla="*/ 60 w 402"/>
                <a:gd name="T37" fmla="*/ 344 h 641"/>
                <a:gd name="T38" fmla="*/ 63 w 402"/>
                <a:gd name="T39" fmla="*/ 435 h 641"/>
                <a:gd name="T40" fmla="*/ 68 w 402"/>
                <a:gd name="T41" fmla="*/ 499 h 641"/>
                <a:gd name="T42" fmla="*/ 77 w 402"/>
                <a:gd name="T43" fmla="*/ 535 h 641"/>
                <a:gd name="T44" fmla="*/ 98 w 402"/>
                <a:gd name="T45" fmla="*/ 561 h 641"/>
                <a:gd name="T46" fmla="*/ 138 w 402"/>
                <a:gd name="T47" fmla="*/ 577 h 641"/>
                <a:gd name="T48" fmla="*/ 199 w 402"/>
                <a:gd name="T49" fmla="*/ 581 h 641"/>
                <a:gd name="T50" fmla="*/ 266 w 402"/>
                <a:gd name="T51" fmla="*/ 578 h 641"/>
                <a:gd name="T52" fmla="*/ 310 w 402"/>
                <a:gd name="T53" fmla="*/ 569 h 641"/>
                <a:gd name="T54" fmla="*/ 332 w 402"/>
                <a:gd name="T55" fmla="*/ 551 h 641"/>
                <a:gd name="T56" fmla="*/ 344 w 402"/>
                <a:gd name="T57" fmla="*/ 516 h 641"/>
                <a:gd name="T58" fmla="*/ 347 w 402"/>
                <a:gd name="T59" fmla="*/ 462 h 641"/>
                <a:gd name="T60" fmla="*/ 402 w 402"/>
                <a:gd name="T61" fmla="*/ 424 h 641"/>
                <a:gd name="T62" fmla="*/ 402 w 402"/>
                <a:gd name="T63" fmla="*/ 489 h 641"/>
                <a:gd name="T64" fmla="*/ 394 w 402"/>
                <a:gd name="T65" fmla="*/ 553 h 641"/>
                <a:gd name="T66" fmla="*/ 379 w 402"/>
                <a:gd name="T67" fmla="*/ 596 h 641"/>
                <a:gd name="T68" fmla="*/ 354 w 402"/>
                <a:gd name="T69" fmla="*/ 619 h 641"/>
                <a:gd name="T70" fmla="*/ 307 w 402"/>
                <a:gd name="T71" fmla="*/ 633 h 641"/>
                <a:gd name="T72" fmla="*/ 237 w 402"/>
                <a:gd name="T73" fmla="*/ 640 h 641"/>
                <a:gd name="T74" fmla="*/ 154 w 402"/>
                <a:gd name="T75" fmla="*/ 639 h 641"/>
                <a:gd name="T76" fmla="*/ 91 w 402"/>
                <a:gd name="T77" fmla="*/ 627 h 641"/>
                <a:gd name="T78" fmla="*/ 48 w 402"/>
                <a:gd name="T79" fmla="*/ 601 h 641"/>
                <a:gd name="T80" fmla="*/ 25 w 402"/>
                <a:gd name="T81" fmla="*/ 566 h 641"/>
                <a:gd name="T82" fmla="*/ 11 w 402"/>
                <a:gd name="T83" fmla="*/ 509 h 641"/>
                <a:gd name="T84" fmla="*/ 3 w 402"/>
                <a:gd name="T85" fmla="*/ 426 h 641"/>
                <a:gd name="T86" fmla="*/ 0 w 402"/>
                <a:gd name="T87" fmla="*/ 320 h 641"/>
                <a:gd name="T88" fmla="*/ 1 w 402"/>
                <a:gd name="T89" fmla="*/ 225 h 641"/>
                <a:gd name="T90" fmla="*/ 3 w 402"/>
                <a:gd name="T91" fmla="*/ 156 h 641"/>
                <a:gd name="T92" fmla="*/ 8 w 402"/>
                <a:gd name="T93" fmla="*/ 115 h 641"/>
                <a:gd name="T94" fmla="*/ 30 w 402"/>
                <a:gd name="T95" fmla="*/ 63 h 641"/>
                <a:gd name="T96" fmla="*/ 68 w 402"/>
                <a:gd name="T97" fmla="*/ 27 h 641"/>
                <a:gd name="T98" fmla="*/ 119 w 402"/>
                <a:gd name="T99" fmla="*/ 10 h 641"/>
                <a:gd name="T100" fmla="*/ 190 w 402"/>
                <a:gd name="T101" fmla="*/ 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" h="641">
                  <a:moveTo>
                    <a:pt x="235" y="0"/>
                  </a:moveTo>
                  <a:lnTo>
                    <a:pt x="270" y="2"/>
                  </a:lnTo>
                  <a:lnTo>
                    <a:pt x="301" y="7"/>
                  </a:lnTo>
                  <a:lnTo>
                    <a:pt x="327" y="14"/>
                  </a:lnTo>
                  <a:lnTo>
                    <a:pt x="347" y="25"/>
                  </a:lnTo>
                  <a:lnTo>
                    <a:pt x="363" y="38"/>
                  </a:lnTo>
                  <a:lnTo>
                    <a:pt x="375" y="55"/>
                  </a:lnTo>
                  <a:lnTo>
                    <a:pt x="384" y="79"/>
                  </a:lnTo>
                  <a:lnTo>
                    <a:pt x="391" y="108"/>
                  </a:lnTo>
                  <a:lnTo>
                    <a:pt x="395" y="142"/>
                  </a:lnTo>
                  <a:lnTo>
                    <a:pt x="396" y="181"/>
                  </a:lnTo>
                  <a:lnTo>
                    <a:pt x="397" y="199"/>
                  </a:lnTo>
                  <a:lnTo>
                    <a:pt x="341" y="199"/>
                  </a:lnTo>
                  <a:lnTo>
                    <a:pt x="341" y="179"/>
                  </a:lnTo>
                  <a:lnTo>
                    <a:pt x="340" y="151"/>
                  </a:lnTo>
                  <a:lnTo>
                    <a:pt x="338" y="128"/>
                  </a:lnTo>
                  <a:lnTo>
                    <a:pt x="333" y="108"/>
                  </a:lnTo>
                  <a:lnTo>
                    <a:pt x="328" y="93"/>
                  </a:lnTo>
                  <a:lnTo>
                    <a:pt x="321" y="82"/>
                  </a:lnTo>
                  <a:lnTo>
                    <a:pt x="312" y="75"/>
                  </a:lnTo>
                  <a:lnTo>
                    <a:pt x="298" y="68"/>
                  </a:lnTo>
                  <a:lnTo>
                    <a:pt x="279" y="64"/>
                  </a:lnTo>
                  <a:lnTo>
                    <a:pt x="259" y="62"/>
                  </a:lnTo>
                  <a:lnTo>
                    <a:pt x="233" y="61"/>
                  </a:lnTo>
                  <a:lnTo>
                    <a:pt x="195" y="61"/>
                  </a:lnTo>
                  <a:lnTo>
                    <a:pt x="162" y="63"/>
                  </a:lnTo>
                  <a:lnTo>
                    <a:pt x="135" y="67"/>
                  </a:lnTo>
                  <a:lnTo>
                    <a:pt x="114" y="71"/>
                  </a:lnTo>
                  <a:lnTo>
                    <a:pt x="96" y="78"/>
                  </a:lnTo>
                  <a:lnTo>
                    <a:pt x="85" y="85"/>
                  </a:lnTo>
                  <a:lnTo>
                    <a:pt x="77" y="96"/>
                  </a:lnTo>
                  <a:lnTo>
                    <a:pt x="70" y="112"/>
                  </a:lnTo>
                  <a:lnTo>
                    <a:pt x="65" y="133"/>
                  </a:lnTo>
                  <a:lnTo>
                    <a:pt x="62" y="159"/>
                  </a:lnTo>
                  <a:lnTo>
                    <a:pt x="60" y="190"/>
                  </a:lnTo>
                  <a:lnTo>
                    <a:pt x="58" y="226"/>
                  </a:lnTo>
                  <a:lnTo>
                    <a:pt x="58" y="288"/>
                  </a:lnTo>
                  <a:lnTo>
                    <a:pt x="60" y="344"/>
                  </a:lnTo>
                  <a:lnTo>
                    <a:pt x="61" y="393"/>
                  </a:lnTo>
                  <a:lnTo>
                    <a:pt x="63" y="435"/>
                  </a:lnTo>
                  <a:lnTo>
                    <a:pt x="66" y="471"/>
                  </a:lnTo>
                  <a:lnTo>
                    <a:pt x="68" y="499"/>
                  </a:lnTo>
                  <a:lnTo>
                    <a:pt x="72" y="520"/>
                  </a:lnTo>
                  <a:lnTo>
                    <a:pt x="77" y="535"/>
                  </a:lnTo>
                  <a:lnTo>
                    <a:pt x="84" y="550"/>
                  </a:lnTo>
                  <a:lnTo>
                    <a:pt x="98" y="561"/>
                  </a:lnTo>
                  <a:lnTo>
                    <a:pt x="116" y="570"/>
                  </a:lnTo>
                  <a:lnTo>
                    <a:pt x="138" y="577"/>
                  </a:lnTo>
                  <a:lnTo>
                    <a:pt x="167" y="580"/>
                  </a:lnTo>
                  <a:lnTo>
                    <a:pt x="199" y="581"/>
                  </a:lnTo>
                  <a:lnTo>
                    <a:pt x="236" y="581"/>
                  </a:lnTo>
                  <a:lnTo>
                    <a:pt x="266" y="578"/>
                  </a:lnTo>
                  <a:lnTo>
                    <a:pt x="291" y="574"/>
                  </a:lnTo>
                  <a:lnTo>
                    <a:pt x="310" y="569"/>
                  </a:lnTo>
                  <a:lnTo>
                    <a:pt x="323" y="561"/>
                  </a:lnTo>
                  <a:lnTo>
                    <a:pt x="332" y="551"/>
                  </a:lnTo>
                  <a:lnTo>
                    <a:pt x="339" y="535"/>
                  </a:lnTo>
                  <a:lnTo>
                    <a:pt x="344" y="516"/>
                  </a:lnTo>
                  <a:lnTo>
                    <a:pt x="346" y="491"/>
                  </a:lnTo>
                  <a:lnTo>
                    <a:pt x="347" y="462"/>
                  </a:lnTo>
                  <a:lnTo>
                    <a:pt x="347" y="424"/>
                  </a:lnTo>
                  <a:lnTo>
                    <a:pt x="402" y="424"/>
                  </a:lnTo>
                  <a:lnTo>
                    <a:pt x="402" y="449"/>
                  </a:lnTo>
                  <a:lnTo>
                    <a:pt x="402" y="489"/>
                  </a:lnTo>
                  <a:lnTo>
                    <a:pt x="399" y="524"/>
                  </a:lnTo>
                  <a:lnTo>
                    <a:pt x="394" y="553"/>
                  </a:lnTo>
                  <a:lnTo>
                    <a:pt x="387" y="577"/>
                  </a:lnTo>
                  <a:lnTo>
                    <a:pt x="379" y="596"/>
                  </a:lnTo>
                  <a:lnTo>
                    <a:pt x="368" y="609"/>
                  </a:lnTo>
                  <a:lnTo>
                    <a:pt x="354" y="619"/>
                  </a:lnTo>
                  <a:lnTo>
                    <a:pt x="333" y="626"/>
                  </a:lnTo>
                  <a:lnTo>
                    <a:pt x="307" y="633"/>
                  </a:lnTo>
                  <a:lnTo>
                    <a:pt x="275" y="637"/>
                  </a:lnTo>
                  <a:lnTo>
                    <a:pt x="237" y="640"/>
                  </a:lnTo>
                  <a:lnTo>
                    <a:pt x="194" y="641"/>
                  </a:lnTo>
                  <a:lnTo>
                    <a:pt x="154" y="639"/>
                  </a:lnTo>
                  <a:lnTo>
                    <a:pt x="120" y="635"/>
                  </a:lnTo>
                  <a:lnTo>
                    <a:pt x="91" y="627"/>
                  </a:lnTo>
                  <a:lnTo>
                    <a:pt x="67" y="615"/>
                  </a:lnTo>
                  <a:lnTo>
                    <a:pt x="48" y="601"/>
                  </a:lnTo>
                  <a:lnTo>
                    <a:pt x="34" y="584"/>
                  </a:lnTo>
                  <a:lnTo>
                    <a:pt x="25" y="566"/>
                  </a:lnTo>
                  <a:lnTo>
                    <a:pt x="17" y="540"/>
                  </a:lnTo>
                  <a:lnTo>
                    <a:pt x="11" y="509"/>
                  </a:lnTo>
                  <a:lnTo>
                    <a:pt x="6" y="471"/>
                  </a:lnTo>
                  <a:lnTo>
                    <a:pt x="3" y="426"/>
                  </a:lnTo>
                  <a:lnTo>
                    <a:pt x="1" y="376"/>
                  </a:lnTo>
                  <a:lnTo>
                    <a:pt x="0" y="320"/>
                  </a:lnTo>
                  <a:lnTo>
                    <a:pt x="0" y="269"/>
                  </a:lnTo>
                  <a:lnTo>
                    <a:pt x="1" y="225"/>
                  </a:lnTo>
                  <a:lnTo>
                    <a:pt x="2" y="187"/>
                  </a:lnTo>
                  <a:lnTo>
                    <a:pt x="3" y="156"/>
                  </a:lnTo>
                  <a:lnTo>
                    <a:pt x="5" y="132"/>
                  </a:lnTo>
                  <a:lnTo>
                    <a:pt x="8" y="115"/>
                  </a:lnTo>
                  <a:lnTo>
                    <a:pt x="16" y="88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68" y="27"/>
                  </a:lnTo>
                  <a:lnTo>
                    <a:pt x="91" y="17"/>
                  </a:lnTo>
                  <a:lnTo>
                    <a:pt x="119" y="10"/>
                  </a:lnTo>
                  <a:lnTo>
                    <a:pt x="151" y="4"/>
                  </a:lnTo>
                  <a:lnTo>
                    <a:pt x="190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079750" y="260350"/>
              <a:ext cx="134938" cy="204788"/>
            </a:xfrm>
            <a:custGeom>
              <a:avLst/>
              <a:gdLst>
                <a:gd name="T0" fmla="*/ 176 w 425"/>
                <a:gd name="T1" fmla="*/ 62 h 641"/>
                <a:gd name="T2" fmla="*/ 119 w 425"/>
                <a:gd name="T3" fmla="*/ 69 h 641"/>
                <a:gd name="T4" fmla="*/ 83 w 425"/>
                <a:gd name="T5" fmla="*/ 83 h 641"/>
                <a:gd name="T6" fmla="*/ 69 w 425"/>
                <a:gd name="T7" fmla="*/ 106 h 641"/>
                <a:gd name="T8" fmla="*/ 60 w 425"/>
                <a:gd name="T9" fmla="*/ 151 h 641"/>
                <a:gd name="T10" fmla="*/ 56 w 425"/>
                <a:gd name="T11" fmla="*/ 222 h 641"/>
                <a:gd name="T12" fmla="*/ 54 w 425"/>
                <a:gd name="T13" fmla="*/ 321 h 641"/>
                <a:gd name="T14" fmla="*/ 56 w 425"/>
                <a:gd name="T15" fmla="*/ 419 h 641"/>
                <a:gd name="T16" fmla="*/ 60 w 425"/>
                <a:gd name="T17" fmla="*/ 490 h 641"/>
                <a:gd name="T18" fmla="*/ 69 w 425"/>
                <a:gd name="T19" fmla="*/ 535 h 641"/>
                <a:gd name="T20" fmla="*/ 83 w 425"/>
                <a:gd name="T21" fmla="*/ 558 h 641"/>
                <a:gd name="T22" fmla="*/ 119 w 425"/>
                <a:gd name="T23" fmla="*/ 573 h 641"/>
                <a:gd name="T24" fmla="*/ 176 w 425"/>
                <a:gd name="T25" fmla="*/ 580 h 641"/>
                <a:gd name="T26" fmla="*/ 250 w 425"/>
                <a:gd name="T27" fmla="*/ 580 h 641"/>
                <a:gd name="T28" fmla="*/ 307 w 425"/>
                <a:gd name="T29" fmla="*/ 573 h 641"/>
                <a:gd name="T30" fmla="*/ 341 w 425"/>
                <a:gd name="T31" fmla="*/ 558 h 641"/>
                <a:gd name="T32" fmla="*/ 357 w 425"/>
                <a:gd name="T33" fmla="*/ 535 h 641"/>
                <a:gd name="T34" fmla="*/ 365 w 425"/>
                <a:gd name="T35" fmla="*/ 490 h 641"/>
                <a:gd name="T36" fmla="*/ 370 w 425"/>
                <a:gd name="T37" fmla="*/ 419 h 641"/>
                <a:gd name="T38" fmla="*/ 372 w 425"/>
                <a:gd name="T39" fmla="*/ 321 h 641"/>
                <a:gd name="T40" fmla="*/ 371 w 425"/>
                <a:gd name="T41" fmla="*/ 220 h 641"/>
                <a:gd name="T42" fmla="*/ 366 w 425"/>
                <a:gd name="T43" fmla="*/ 149 h 641"/>
                <a:gd name="T44" fmla="*/ 353 w 425"/>
                <a:gd name="T45" fmla="*/ 103 h 641"/>
                <a:gd name="T46" fmla="*/ 330 w 425"/>
                <a:gd name="T47" fmla="*/ 78 h 641"/>
                <a:gd name="T48" fmla="*/ 283 w 425"/>
                <a:gd name="T49" fmla="*/ 65 h 641"/>
                <a:gd name="T50" fmla="*/ 213 w 425"/>
                <a:gd name="T51" fmla="*/ 61 h 641"/>
                <a:gd name="T52" fmla="*/ 251 w 425"/>
                <a:gd name="T53" fmla="*/ 1 h 641"/>
                <a:gd name="T54" fmla="*/ 314 w 425"/>
                <a:gd name="T55" fmla="*/ 10 h 641"/>
                <a:gd name="T56" fmla="*/ 361 w 425"/>
                <a:gd name="T57" fmla="*/ 27 h 641"/>
                <a:gd name="T58" fmla="*/ 390 w 425"/>
                <a:gd name="T59" fmla="*/ 53 h 641"/>
                <a:gd name="T60" fmla="*/ 407 w 425"/>
                <a:gd name="T61" fmla="*/ 95 h 641"/>
                <a:gd name="T62" fmla="*/ 418 w 425"/>
                <a:gd name="T63" fmla="*/ 163 h 641"/>
                <a:gd name="T64" fmla="*/ 425 w 425"/>
                <a:gd name="T65" fmla="*/ 256 h 641"/>
                <a:gd name="T66" fmla="*/ 425 w 425"/>
                <a:gd name="T67" fmla="*/ 373 h 641"/>
                <a:gd name="T68" fmla="*/ 419 w 425"/>
                <a:gd name="T69" fmla="*/ 473 h 641"/>
                <a:gd name="T70" fmla="*/ 407 w 425"/>
                <a:gd name="T71" fmla="*/ 544 h 641"/>
                <a:gd name="T72" fmla="*/ 391 w 425"/>
                <a:gd name="T73" fmla="*/ 588 h 641"/>
                <a:gd name="T74" fmla="*/ 363 w 425"/>
                <a:gd name="T75" fmla="*/ 614 h 641"/>
                <a:gd name="T76" fmla="*/ 317 w 425"/>
                <a:gd name="T77" fmla="*/ 632 h 641"/>
                <a:gd name="T78" fmla="*/ 252 w 425"/>
                <a:gd name="T79" fmla="*/ 640 h 641"/>
                <a:gd name="T80" fmla="*/ 174 w 425"/>
                <a:gd name="T81" fmla="*/ 640 h 641"/>
                <a:gd name="T82" fmla="*/ 110 w 425"/>
                <a:gd name="T83" fmla="*/ 632 h 641"/>
                <a:gd name="T84" fmla="*/ 63 w 425"/>
                <a:gd name="T85" fmla="*/ 614 h 641"/>
                <a:gd name="T86" fmla="*/ 34 w 425"/>
                <a:gd name="T87" fmla="*/ 588 h 641"/>
                <a:gd name="T88" fmla="*/ 18 w 425"/>
                <a:gd name="T89" fmla="*/ 546 h 641"/>
                <a:gd name="T90" fmla="*/ 6 w 425"/>
                <a:gd name="T91" fmla="*/ 476 h 641"/>
                <a:gd name="T92" fmla="*/ 1 w 425"/>
                <a:gd name="T93" fmla="*/ 379 h 641"/>
                <a:gd name="T94" fmla="*/ 0 w 425"/>
                <a:gd name="T95" fmla="*/ 276 h 641"/>
                <a:gd name="T96" fmla="*/ 2 w 425"/>
                <a:gd name="T97" fmla="*/ 177 h 641"/>
                <a:gd name="T98" fmla="*/ 12 w 425"/>
                <a:gd name="T99" fmla="*/ 112 h 641"/>
                <a:gd name="T100" fmla="*/ 32 w 425"/>
                <a:gd name="T101" fmla="*/ 64 h 641"/>
                <a:gd name="T102" fmla="*/ 62 w 425"/>
                <a:gd name="T103" fmla="*/ 33 h 641"/>
                <a:gd name="T104" fmla="*/ 110 w 425"/>
                <a:gd name="T105" fmla="*/ 12 h 641"/>
                <a:gd name="T106" fmla="*/ 174 w 425"/>
                <a:gd name="T107" fmla="*/ 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5" h="641">
                  <a:moveTo>
                    <a:pt x="213" y="61"/>
                  </a:moveTo>
                  <a:lnTo>
                    <a:pt x="176" y="62"/>
                  </a:lnTo>
                  <a:lnTo>
                    <a:pt x="145" y="64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83" y="83"/>
                  </a:lnTo>
                  <a:lnTo>
                    <a:pt x="74" y="93"/>
                  </a:lnTo>
                  <a:lnTo>
                    <a:pt x="69" y="106"/>
                  </a:lnTo>
                  <a:lnTo>
                    <a:pt x="65" y="125"/>
                  </a:lnTo>
                  <a:lnTo>
                    <a:pt x="60" y="151"/>
                  </a:lnTo>
                  <a:lnTo>
                    <a:pt x="57" y="184"/>
                  </a:lnTo>
                  <a:lnTo>
                    <a:pt x="56" y="222"/>
                  </a:lnTo>
                  <a:lnTo>
                    <a:pt x="54" y="269"/>
                  </a:lnTo>
                  <a:lnTo>
                    <a:pt x="54" y="321"/>
                  </a:lnTo>
                  <a:lnTo>
                    <a:pt x="54" y="373"/>
                  </a:lnTo>
                  <a:lnTo>
                    <a:pt x="56" y="419"/>
                  </a:lnTo>
                  <a:lnTo>
                    <a:pt x="57" y="458"/>
                  </a:lnTo>
                  <a:lnTo>
                    <a:pt x="60" y="490"/>
                  </a:lnTo>
                  <a:lnTo>
                    <a:pt x="65" y="516"/>
                  </a:lnTo>
                  <a:lnTo>
                    <a:pt x="69" y="535"/>
                  </a:lnTo>
                  <a:lnTo>
                    <a:pt x="74" y="548"/>
                  </a:lnTo>
                  <a:lnTo>
                    <a:pt x="83" y="558"/>
                  </a:lnTo>
                  <a:lnTo>
                    <a:pt x="98" y="567"/>
                  </a:lnTo>
                  <a:lnTo>
                    <a:pt x="119" y="573"/>
                  </a:lnTo>
                  <a:lnTo>
                    <a:pt x="145" y="578"/>
                  </a:lnTo>
                  <a:lnTo>
                    <a:pt x="176" y="580"/>
                  </a:lnTo>
                  <a:lnTo>
                    <a:pt x="213" y="581"/>
                  </a:lnTo>
                  <a:lnTo>
                    <a:pt x="250" y="580"/>
                  </a:lnTo>
                  <a:lnTo>
                    <a:pt x="281" y="578"/>
                  </a:lnTo>
                  <a:lnTo>
                    <a:pt x="307" y="573"/>
                  </a:lnTo>
                  <a:lnTo>
                    <a:pt x="327" y="567"/>
                  </a:lnTo>
                  <a:lnTo>
                    <a:pt x="341" y="558"/>
                  </a:lnTo>
                  <a:lnTo>
                    <a:pt x="351" y="548"/>
                  </a:lnTo>
                  <a:lnTo>
                    <a:pt x="357" y="535"/>
                  </a:lnTo>
                  <a:lnTo>
                    <a:pt x="361" y="516"/>
                  </a:lnTo>
                  <a:lnTo>
                    <a:pt x="365" y="490"/>
                  </a:lnTo>
                  <a:lnTo>
                    <a:pt x="367" y="458"/>
                  </a:lnTo>
                  <a:lnTo>
                    <a:pt x="370" y="419"/>
                  </a:lnTo>
                  <a:lnTo>
                    <a:pt x="371" y="373"/>
                  </a:lnTo>
                  <a:lnTo>
                    <a:pt x="372" y="321"/>
                  </a:lnTo>
                  <a:lnTo>
                    <a:pt x="372" y="280"/>
                  </a:lnTo>
                  <a:lnTo>
                    <a:pt x="371" y="220"/>
                  </a:lnTo>
                  <a:lnTo>
                    <a:pt x="370" y="181"/>
                  </a:lnTo>
                  <a:lnTo>
                    <a:pt x="366" y="149"/>
                  </a:lnTo>
                  <a:lnTo>
                    <a:pt x="361" y="123"/>
                  </a:lnTo>
                  <a:lnTo>
                    <a:pt x="353" y="103"/>
                  </a:lnTo>
                  <a:lnTo>
                    <a:pt x="344" y="89"/>
                  </a:lnTo>
                  <a:lnTo>
                    <a:pt x="330" y="78"/>
                  </a:lnTo>
                  <a:lnTo>
                    <a:pt x="309" y="70"/>
                  </a:lnTo>
                  <a:lnTo>
                    <a:pt x="283" y="65"/>
                  </a:lnTo>
                  <a:lnTo>
                    <a:pt x="251" y="62"/>
                  </a:lnTo>
                  <a:lnTo>
                    <a:pt x="213" y="61"/>
                  </a:lnTo>
                  <a:close/>
                  <a:moveTo>
                    <a:pt x="213" y="0"/>
                  </a:moveTo>
                  <a:lnTo>
                    <a:pt x="251" y="1"/>
                  </a:lnTo>
                  <a:lnTo>
                    <a:pt x="285" y="4"/>
                  </a:lnTo>
                  <a:lnTo>
                    <a:pt x="314" y="10"/>
                  </a:lnTo>
                  <a:lnTo>
                    <a:pt x="340" y="17"/>
                  </a:lnTo>
                  <a:lnTo>
                    <a:pt x="361" y="27"/>
                  </a:lnTo>
                  <a:lnTo>
                    <a:pt x="377" y="39"/>
                  </a:lnTo>
                  <a:lnTo>
                    <a:pt x="390" y="53"/>
                  </a:lnTo>
                  <a:lnTo>
                    <a:pt x="399" y="70"/>
                  </a:lnTo>
                  <a:lnTo>
                    <a:pt x="407" y="95"/>
                  </a:lnTo>
                  <a:lnTo>
                    <a:pt x="414" y="125"/>
                  </a:lnTo>
                  <a:lnTo>
                    <a:pt x="418" y="163"/>
                  </a:lnTo>
                  <a:lnTo>
                    <a:pt x="423" y="206"/>
                  </a:lnTo>
                  <a:lnTo>
                    <a:pt x="425" y="256"/>
                  </a:lnTo>
                  <a:lnTo>
                    <a:pt x="425" y="312"/>
                  </a:lnTo>
                  <a:lnTo>
                    <a:pt x="425" y="373"/>
                  </a:lnTo>
                  <a:lnTo>
                    <a:pt x="423" y="426"/>
                  </a:lnTo>
                  <a:lnTo>
                    <a:pt x="419" y="473"/>
                  </a:lnTo>
                  <a:lnTo>
                    <a:pt x="414" y="512"/>
                  </a:lnTo>
                  <a:lnTo>
                    <a:pt x="407" y="544"/>
                  </a:lnTo>
                  <a:lnTo>
                    <a:pt x="400" y="570"/>
                  </a:lnTo>
                  <a:lnTo>
                    <a:pt x="391" y="588"/>
                  </a:lnTo>
                  <a:lnTo>
                    <a:pt x="379" y="602"/>
                  </a:lnTo>
                  <a:lnTo>
                    <a:pt x="363" y="614"/>
                  </a:lnTo>
                  <a:lnTo>
                    <a:pt x="341" y="624"/>
                  </a:lnTo>
                  <a:lnTo>
                    <a:pt x="317" y="632"/>
                  </a:lnTo>
                  <a:lnTo>
                    <a:pt x="286" y="637"/>
                  </a:lnTo>
                  <a:lnTo>
                    <a:pt x="252" y="640"/>
                  </a:lnTo>
                  <a:lnTo>
                    <a:pt x="213" y="641"/>
                  </a:lnTo>
                  <a:lnTo>
                    <a:pt x="174" y="640"/>
                  </a:lnTo>
                  <a:lnTo>
                    <a:pt x="139" y="637"/>
                  </a:lnTo>
                  <a:lnTo>
                    <a:pt x="110" y="632"/>
                  </a:lnTo>
                  <a:lnTo>
                    <a:pt x="84" y="624"/>
                  </a:lnTo>
                  <a:lnTo>
                    <a:pt x="63" y="614"/>
                  </a:lnTo>
                  <a:lnTo>
                    <a:pt x="47" y="602"/>
                  </a:lnTo>
                  <a:lnTo>
                    <a:pt x="34" y="588"/>
                  </a:lnTo>
                  <a:lnTo>
                    <a:pt x="26" y="571"/>
                  </a:lnTo>
                  <a:lnTo>
                    <a:pt x="18" y="546"/>
                  </a:lnTo>
                  <a:lnTo>
                    <a:pt x="12" y="514"/>
                  </a:lnTo>
                  <a:lnTo>
                    <a:pt x="6" y="476"/>
                  </a:lnTo>
                  <a:lnTo>
                    <a:pt x="3" y="431"/>
                  </a:lnTo>
                  <a:lnTo>
                    <a:pt x="1" y="379"/>
                  </a:lnTo>
                  <a:lnTo>
                    <a:pt x="0" y="321"/>
                  </a:lnTo>
                  <a:lnTo>
                    <a:pt x="0" y="276"/>
                  </a:lnTo>
                  <a:lnTo>
                    <a:pt x="1" y="217"/>
                  </a:lnTo>
                  <a:lnTo>
                    <a:pt x="2" y="177"/>
                  </a:lnTo>
                  <a:lnTo>
                    <a:pt x="6" y="143"/>
                  </a:lnTo>
                  <a:lnTo>
                    <a:pt x="12" y="112"/>
                  </a:lnTo>
                  <a:lnTo>
                    <a:pt x="20" y="85"/>
                  </a:lnTo>
                  <a:lnTo>
                    <a:pt x="32" y="64"/>
                  </a:lnTo>
                  <a:lnTo>
                    <a:pt x="45" y="47"/>
                  </a:lnTo>
                  <a:lnTo>
                    <a:pt x="62" y="33"/>
                  </a:lnTo>
                  <a:lnTo>
                    <a:pt x="84" y="21"/>
                  </a:lnTo>
                  <a:lnTo>
                    <a:pt x="110" y="12"/>
                  </a:lnTo>
                  <a:lnTo>
                    <a:pt x="140" y="6"/>
                  </a:lnTo>
                  <a:lnTo>
                    <a:pt x="174" y="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9138" y="263525"/>
              <a:ext cx="134938" cy="198438"/>
            </a:xfrm>
            <a:custGeom>
              <a:avLst/>
              <a:gdLst>
                <a:gd name="T0" fmla="*/ 0 w 427"/>
                <a:gd name="T1" fmla="*/ 0 h 628"/>
                <a:gd name="T2" fmla="*/ 92 w 427"/>
                <a:gd name="T3" fmla="*/ 0 h 628"/>
                <a:gd name="T4" fmla="*/ 275 w 427"/>
                <a:gd name="T5" fmla="*/ 374 h 628"/>
                <a:gd name="T6" fmla="*/ 323 w 427"/>
                <a:gd name="T7" fmla="*/ 472 h 628"/>
                <a:gd name="T8" fmla="*/ 347 w 427"/>
                <a:gd name="T9" fmla="*/ 521 h 628"/>
                <a:gd name="T10" fmla="*/ 369 w 427"/>
                <a:gd name="T11" fmla="*/ 571 h 628"/>
                <a:gd name="T12" fmla="*/ 371 w 427"/>
                <a:gd name="T13" fmla="*/ 571 h 628"/>
                <a:gd name="T14" fmla="*/ 370 w 427"/>
                <a:gd name="T15" fmla="*/ 547 h 628"/>
                <a:gd name="T16" fmla="*/ 370 w 427"/>
                <a:gd name="T17" fmla="*/ 523 h 628"/>
                <a:gd name="T18" fmla="*/ 370 w 427"/>
                <a:gd name="T19" fmla="*/ 0 h 628"/>
                <a:gd name="T20" fmla="*/ 427 w 427"/>
                <a:gd name="T21" fmla="*/ 0 h 628"/>
                <a:gd name="T22" fmla="*/ 427 w 427"/>
                <a:gd name="T23" fmla="*/ 628 h 628"/>
                <a:gd name="T24" fmla="*/ 335 w 427"/>
                <a:gd name="T25" fmla="*/ 628 h 628"/>
                <a:gd name="T26" fmla="*/ 125 w 427"/>
                <a:gd name="T27" fmla="*/ 200 h 628"/>
                <a:gd name="T28" fmla="*/ 91 w 427"/>
                <a:gd name="T29" fmla="*/ 130 h 628"/>
                <a:gd name="T30" fmla="*/ 74 w 427"/>
                <a:gd name="T31" fmla="*/ 96 h 628"/>
                <a:gd name="T32" fmla="*/ 58 w 427"/>
                <a:gd name="T33" fmla="*/ 60 h 628"/>
                <a:gd name="T34" fmla="*/ 56 w 427"/>
                <a:gd name="T35" fmla="*/ 60 h 628"/>
                <a:gd name="T36" fmla="*/ 57 w 427"/>
                <a:gd name="T37" fmla="*/ 84 h 628"/>
                <a:gd name="T38" fmla="*/ 57 w 427"/>
                <a:gd name="T39" fmla="*/ 108 h 628"/>
                <a:gd name="T40" fmla="*/ 57 w 427"/>
                <a:gd name="T41" fmla="*/ 628 h 628"/>
                <a:gd name="T42" fmla="*/ 0 w 427"/>
                <a:gd name="T43" fmla="*/ 628 h 628"/>
                <a:gd name="T44" fmla="*/ 0 w 427"/>
                <a:gd name="T4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7" h="628">
                  <a:moveTo>
                    <a:pt x="0" y="0"/>
                  </a:moveTo>
                  <a:lnTo>
                    <a:pt x="92" y="0"/>
                  </a:lnTo>
                  <a:lnTo>
                    <a:pt x="275" y="374"/>
                  </a:lnTo>
                  <a:lnTo>
                    <a:pt x="323" y="472"/>
                  </a:lnTo>
                  <a:lnTo>
                    <a:pt x="347" y="521"/>
                  </a:lnTo>
                  <a:lnTo>
                    <a:pt x="369" y="571"/>
                  </a:lnTo>
                  <a:lnTo>
                    <a:pt x="371" y="571"/>
                  </a:lnTo>
                  <a:lnTo>
                    <a:pt x="370" y="547"/>
                  </a:lnTo>
                  <a:lnTo>
                    <a:pt x="370" y="523"/>
                  </a:lnTo>
                  <a:lnTo>
                    <a:pt x="370" y="0"/>
                  </a:lnTo>
                  <a:lnTo>
                    <a:pt x="427" y="0"/>
                  </a:lnTo>
                  <a:lnTo>
                    <a:pt x="427" y="628"/>
                  </a:lnTo>
                  <a:lnTo>
                    <a:pt x="335" y="628"/>
                  </a:lnTo>
                  <a:lnTo>
                    <a:pt x="125" y="200"/>
                  </a:lnTo>
                  <a:lnTo>
                    <a:pt x="91" y="130"/>
                  </a:lnTo>
                  <a:lnTo>
                    <a:pt x="74" y="96"/>
                  </a:lnTo>
                  <a:lnTo>
                    <a:pt x="58" y="60"/>
                  </a:lnTo>
                  <a:lnTo>
                    <a:pt x="56" y="60"/>
                  </a:lnTo>
                  <a:lnTo>
                    <a:pt x="57" y="84"/>
                  </a:lnTo>
                  <a:lnTo>
                    <a:pt x="57" y="108"/>
                  </a:lnTo>
                  <a:lnTo>
                    <a:pt x="57" y="628"/>
                  </a:lnTo>
                  <a:lnTo>
                    <a:pt x="0" y="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433763" y="263525"/>
              <a:ext cx="120650" cy="198438"/>
            </a:xfrm>
            <a:custGeom>
              <a:avLst/>
              <a:gdLst>
                <a:gd name="T0" fmla="*/ 0 w 380"/>
                <a:gd name="T1" fmla="*/ 0 h 628"/>
                <a:gd name="T2" fmla="*/ 380 w 380"/>
                <a:gd name="T3" fmla="*/ 0 h 628"/>
                <a:gd name="T4" fmla="*/ 380 w 380"/>
                <a:gd name="T5" fmla="*/ 65 h 628"/>
                <a:gd name="T6" fmla="*/ 219 w 380"/>
                <a:gd name="T7" fmla="*/ 65 h 628"/>
                <a:gd name="T8" fmla="*/ 219 w 380"/>
                <a:gd name="T9" fmla="*/ 628 h 628"/>
                <a:gd name="T10" fmla="*/ 162 w 380"/>
                <a:gd name="T11" fmla="*/ 628 h 628"/>
                <a:gd name="T12" fmla="*/ 162 w 380"/>
                <a:gd name="T13" fmla="*/ 65 h 628"/>
                <a:gd name="T14" fmla="*/ 0 w 380"/>
                <a:gd name="T15" fmla="*/ 65 h 628"/>
                <a:gd name="T16" fmla="*/ 0 w 380"/>
                <a:gd name="T17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628">
                  <a:moveTo>
                    <a:pt x="0" y="0"/>
                  </a:moveTo>
                  <a:lnTo>
                    <a:pt x="380" y="0"/>
                  </a:lnTo>
                  <a:lnTo>
                    <a:pt x="380" y="65"/>
                  </a:lnTo>
                  <a:lnTo>
                    <a:pt x="219" y="65"/>
                  </a:lnTo>
                  <a:lnTo>
                    <a:pt x="219" y="628"/>
                  </a:lnTo>
                  <a:lnTo>
                    <a:pt x="162" y="628"/>
                  </a:lnTo>
                  <a:lnTo>
                    <a:pt x="162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584575" y="260350"/>
              <a:ext cx="134938" cy="204788"/>
            </a:xfrm>
            <a:custGeom>
              <a:avLst/>
              <a:gdLst>
                <a:gd name="T0" fmla="*/ 175 w 425"/>
                <a:gd name="T1" fmla="*/ 62 h 641"/>
                <a:gd name="T2" fmla="*/ 118 w 425"/>
                <a:gd name="T3" fmla="*/ 69 h 641"/>
                <a:gd name="T4" fmla="*/ 83 w 425"/>
                <a:gd name="T5" fmla="*/ 83 h 641"/>
                <a:gd name="T6" fmla="*/ 68 w 425"/>
                <a:gd name="T7" fmla="*/ 106 h 641"/>
                <a:gd name="T8" fmla="*/ 59 w 425"/>
                <a:gd name="T9" fmla="*/ 151 h 641"/>
                <a:gd name="T10" fmla="*/ 55 w 425"/>
                <a:gd name="T11" fmla="*/ 222 h 641"/>
                <a:gd name="T12" fmla="*/ 53 w 425"/>
                <a:gd name="T13" fmla="*/ 321 h 641"/>
                <a:gd name="T14" fmla="*/ 55 w 425"/>
                <a:gd name="T15" fmla="*/ 419 h 641"/>
                <a:gd name="T16" fmla="*/ 59 w 425"/>
                <a:gd name="T17" fmla="*/ 490 h 641"/>
                <a:gd name="T18" fmla="*/ 68 w 425"/>
                <a:gd name="T19" fmla="*/ 535 h 641"/>
                <a:gd name="T20" fmla="*/ 83 w 425"/>
                <a:gd name="T21" fmla="*/ 558 h 641"/>
                <a:gd name="T22" fmla="*/ 118 w 425"/>
                <a:gd name="T23" fmla="*/ 573 h 641"/>
                <a:gd name="T24" fmla="*/ 175 w 425"/>
                <a:gd name="T25" fmla="*/ 580 h 641"/>
                <a:gd name="T26" fmla="*/ 249 w 425"/>
                <a:gd name="T27" fmla="*/ 580 h 641"/>
                <a:gd name="T28" fmla="*/ 306 w 425"/>
                <a:gd name="T29" fmla="*/ 573 h 641"/>
                <a:gd name="T30" fmla="*/ 342 w 425"/>
                <a:gd name="T31" fmla="*/ 558 h 641"/>
                <a:gd name="T32" fmla="*/ 356 w 425"/>
                <a:gd name="T33" fmla="*/ 535 h 641"/>
                <a:gd name="T34" fmla="*/ 365 w 425"/>
                <a:gd name="T35" fmla="*/ 490 h 641"/>
                <a:gd name="T36" fmla="*/ 370 w 425"/>
                <a:gd name="T37" fmla="*/ 419 h 641"/>
                <a:gd name="T38" fmla="*/ 371 w 425"/>
                <a:gd name="T39" fmla="*/ 321 h 641"/>
                <a:gd name="T40" fmla="*/ 371 w 425"/>
                <a:gd name="T41" fmla="*/ 220 h 641"/>
                <a:gd name="T42" fmla="*/ 367 w 425"/>
                <a:gd name="T43" fmla="*/ 149 h 641"/>
                <a:gd name="T44" fmla="*/ 353 w 425"/>
                <a:gd name="T45" fmla="*/ 103 h 641"/>
                <a:gd name="T46" fmla="*/ 329 w 425"/>
                <a:gd name="T47" fmla="*/ 78 h 641"/>
                <a:gd name="T48" fmla="*/ 282 w 425"/>
                <a:gd name="T49" fmla="*/ 65 h 641"/>
                <a:gd name="T50" fmla="*/ 212 w 425"/>
                <a:gd name="T51" fmla="*/ 61 h 641"/>
                <a:gd name="T52" fmla="*/ 251 w 425"/>
                <a:gd name="T53" fmla="*/ 1 h 641"/>
                <a:gd name="T54" fmla="*/ 314 w 425"/>
                <a:gd name="T55" fmla="*/ 10 h 641"/>
                <a:gd name="T56" fmla="*/ 360 w 425"/>
                <a:gd name="T57" fmla="*/ 27 h 641"/>
                <a:gd name="T58" fmla="*/ 389 w 425"/>
                <a:gd name="T59" fmla="*/ 53 h 641"/>
                <a:gd name="T60" fmla="*/ 407 w 425"/>
                <a:gd name="T61" fmla="*/ 95 h 641"/>
                <a:gd name="T62" fmla="*/ 419 w 425"/>
                <a:gd name="T63" fmla="*/ 163 h 641"/>
                <a:gd name="T64" fmla="*/ 424 w 425"/>
                <a:gd name="T65" fmla="*/ 256 h 641"/>
                <a:gd name="T66" fmla="*/ 424 w 425"/>
                <a:gd name="T67" fmla="*/ 373 h 641"/>
                <a:gd name="T68" fmla="*/ 419 w 425"/>
                <a:gd name="T69" fmla="*/ 473 h 641"/>
                <a:gd name="T70" fmla="*/ 408 w 425"/>
                <a:gd name="T71" fmla="*/ 544 h 641"/>
                <a:gd name="T72" fmla="*/ 391 w 425"/>
                <a:gd name="T73" fmla="*/ 588 h 641"/>
                <a:gd name="T74" fmla="*/ 362 w 425"/>
                <a:gd name="T75" fmla="*/ 614 h 641"/>
                <a:gd name="T76" fmla="*/ 316 w 425"/>
                <a:gd name="T77" fmla="*/ 632 h 641"/>
                <a:gd name="T78" fmla="*/ 251 w 425"/>
                <a:gd name="T79" fmla="*/ 640 h 641"/>
                <a:gd name="T80" fmla="*/ 173 w 425"/>
                <a:gd name="T81" fmla="*/ 640 h 641"/>
                <a:gd name="T82" fmla="*/ 109 w 425"/>
                <a:gd name="T83" fmla="*/ 632 h 641"/>
                <a:gd name="T84" fmla="*/ 63 w 425"/>
                <a:gd name="T85" fmla="*/ 614 h 641"/>
                <a:gd name="T86" fmla="*/ 35 w 425"/>
                <a:gd name="T87" fmla="*/ 588 h 641"/>
                <a:gd name="T88" fmla="*/ 17 w 425"/>
                <a:gd name="T89" fmla="*/ 546 h 641"/>
                <a:gd name="T90" fmla="*/ 5 w 425"/>
                <a:gd name="T91" fmla="*/ 476 h 641"/>
                <a:gd name="T92" fmla="*/ 0 w 425"/>
                <a:gd name="T93" fmla="*/ 379 h 641"/>
                <a:gd name="T94" fmla="*/ 0 w 425"/>
                <a:gd name="T95" fmla="*/ 276 h 641"/>
                <a:gd name="T96" fmla="*/ 1 w 425"/>
                <a:gd name="T97" fmla="*/ 177 h 641"/>
                <a:gd name="T98" fmla="*/ 12 w 425"/>
                <a:gd name="T99" fmla="*/ 112 h 641"/>
                <a:gd name="T100" fmla="*/ 31 w 425"/>
                <a:gd name="T101" fmla="*/ 64 h 641"/>
                <a:gd name="T102" fmla="*/ 63 w 425"/>
                <a:gd name="T103" fmla="*/ 33 h 641"/>
                <a:gd name="T104" fmla="*/ 109 w 425"/>
                <a:gd name="T105" fmla="*/ 12 h 641"/>
                <a:gd name="T106" fmla="*/ 174 w 425"/>
                <a:gd name="T107" fmla="*/ 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5" h="641">
                  <a:moveTo>
                    <a:pt x="212" y="61"/>
                  </a:moveTo>
                  <a:lnTo>
                    <a:pt x="175" y="62"/>
                  </a:lnTo>
                  <a:lnTo>
                    <a:pt x="144" y="64"/>
                  </a:lnTo>
                  <a:lnTo>
                    <a:pt x="118" y="69"/>
                  </a:lnTo>
                  <a:lnTo>
                    <a:pt x="97" y="75"/>
                  </a:lnTo>
                  <a:lnTo>
                    <a:pt x="83" y="83"/>
                  </a:lnTo>
                  <a:lnTo>
                    <a:pt x="74" y="93"/>
                  </a:lnTo>
                  <a:lnTo>
                    <a:pt x="68" y="106"/>
                  </a:lnTo>
                  <a:lnTo>
                    <a:pt x="64" y="125"/>
                  </a:lnTo>
                  <a:lnTo>
                    <a:pt x="59" y="151"/>
                  </a:lnTo>
                  <a:lnTo>
                    <a:pt x="57" y="184"/>
                  </a:lnTo>
                  <a:lnTo>
                    <a:pt x="55" y="222"/>
                  </a:lnTo>
                  <a:lnTo>
                    <a:pt x="54" y="269"/>
                  </a:lnTo>
                  <a:lnTo>
                    <a:pt x="53" y="321"/>
                  </a:lnTo>
                  <a:lnTo>
                    <a:pt x="54" y="373"/>
                  </a:lnTo>
                  <a:lnTo>
                    <a:pt x="55" y="419"/>
                  </a:lnTo>
                  <a:lnTo>
                    <a:pt x="57" y="458"/>
                  </a:lnTo>
                  <a:lnTo>
                    <a:pt x="59" y="490"/>
                  </a:lnTo>
                  <a:lnTo>
                    <a:pt x="64" y="516"/>
                  </a:lnTo>
                  <a:lnTo>
                    <a:pt x="68" y="535"/>
                  </a:lnTo>
                  <a:lnTo>
                    <a:pt x="74" y="548"/>
                  </a:lnTo>
                  <a:lnTo>
                    <a:pt x="83" y="558"/>
                  </a:lnTo>
                  <a:lnTo>
                    <a:pt x="97" y="567"/>
                  </a:lnTo>
                  <a:lnTo>
                    <a:pt x="118" y="573"/>
                  </a:lnTo>
                  <a:lnTo>
                    <a:pt x="144" y="578"/>
                  </a:lnTo>
                  <a:lnTo>
                    <a:pt x="175" y="580"/>
                  </a:lnTo>
                  <a:lnTo>
                    <a:pt x="212" y="581"/>
                  </a:lnTo>
                  <a:lnTo>
                    <a:pt x="249" y="580"/>
                  </a:lnTo>
                  <a:lnTo>
                    <a:pt x="280" y="578"/>
                  </a:lnTo>
                  <a:lnTo>
                    <a:pt x="306" y="573"/>
                  </a:lnTo>
                  <a:lnTo>
                    <a:pt x="327" y="567"/>
                  </a:lnTo>
                  <a:lnTo>
                    <a:pt x="342" y="558"/>
                  </a:lnTo>
                  <a:lnTo>
                    <a:pt x="350" y="548"/>
                  </a:lnTo>
                  <a:lnTo>
                    <a:pt x="356" y="535"/>
                  </a:lnTo>
                  <a:lnTo>
                    <a:pt x="361" y="516"/>
                  </a:lnTo>
                  <a:lnTo>
                    <a:pt x="365" y="490"/>
                  </a:lnTo>
                  <a:lnTo>
                    <a:pt x="368" y="458"/>
                  </a:lnTo>
                  <a:lnTo>
                    <a:pt x="370" y="419"/>
                  </a:lnTo>
                  <a:lnTo>
                    <a:pt x="371" y="373"/>
                  </a:lnTo>
                  <a:lnTo>
                    <a:pt x="371" y="321"/>
                  </a:lnTo>
                  <a:lnTo>
                    <a:pt x="371" y="280"/>
                  </a:lnTo>
                  <a:lnTo>
                    <a:pt x="371" y="220"/>
                  </a:lnTo>
                  <a:lnTo>
                    <a:pt x="370" y="181"/>
                  </a:lnTo>
                  <a:lnTo>
                    <a:pt x="367" y="149"/>
                  </a:lnTo>
                  <a:lnTo>
                    <a:pt x="360" y="123"/>
                  </a:lnTo>
                  <a:lnTo>
                    <a:pt x="353" y="103"/>
                  </a:lnTo>
                  <a:lnTo>
                    <a:pt x="343" y="89"/>
                  </a:lnTo>
                  <a:lnTo>
                    <a:pt x="329" y="78"/>
                  </a:lnTo>
                  <a:lnTo>
                    <a:pt x="308" y="70"/>
                  </a:lnTo>
                  <a:lnTo>
                    <a:pt x="282" y="65"/>
                  </a:lnTo>
                  <a:lnTo>
                    <a:pt x="250" y="62"/>
                  </a:lnTo>
                  <a:lnTo>
                    <a:pt x="212" y="61"/>
                  </a:lnTo>
                  <a:close/>
                  <a:moveTo>
                    <a:pt x="212" y="0"/>
                  </a:moveTo>
                  <a:lnTo>
                    <a:pt x="251" y="1"/>
                  </a:lnTo>
                  <a:lnTo>
                    <a:pt x="284" y="4"/>
                  </a:lnTo>
                  <a:lnTo>
                    <a:pt x="314" y="10"/>
                  </a:lnTo>
                  <a:lnTo>
                    <a:pt x="340" y="17"/>
                  </a:lnTo>
                  <a:lnTo>
                    <a:pt x="360" y="27"/>
                  </a:lnTo>
                  <a:lnTo>
                    <a:pt x="378" y="39"/>
                  </a:lnTo>
                  <a:lnTo>
                    <a:pt x="389" y="53"/>
                  </a:lnTo>
                  <a:lnTo>
                    <a:pt x="399" y="70"/>
                  </a:lnTo>
                  <a:lnTo>
                    <a:pt x="407" y="95"/>
                  </a:lnTo>
                  <a:lnTo>
                    <a:pt x="413" y="125"/>
                  </a:lnTo>
                  <a:lnTo>
                    <a:pt x="419" y="163"/>
                  </a:lnTo>
                  <a:lnTo>
                    <a:pt x="422" y="206"/>
                  </a:lnTo>
                  <a:lnTo>
                    <a:pt x="424" y="256"/>
                  </a:lnTo>
                  <a:lnTo>
                    <a:pt x="425" y="312"/>
                  </a:lnTo>
                  <a:lnTo>
                    <a:pt x="424" y="373"/>
                  </a:lnTo>
                  <a:lnTo>
                    <a:pt x="422" y="426"/>
                  </a:lnTo>
                  <a:lnTo>
                    <a:pt x="419" y="473"/>
                  </a:lnTo>
                  <a:lnTo>
                    <a:pt x="413" y="512"/>
                  </a:lnTo>
                  <a:lnTo>
                    <a:pt x="408" y="544"/>
                  </a:lnTo>
                  <a:lnTo>
                    <a:pt x="400" y="570"/>
                  </a:lnTo>
                  <a:lnTo>
                    <a:pt x="391" y="588"/>
                  </a:lnTo>
                  <a:lnTo>
                    <a:pt x="379" y="602"/>
                  </a:lnTo>
                  <a:lnTo>
                    <a:pt x="362" y="614"/>
                  </a:lnTo>
                  <a:lnTo>
                    <a:pt x="342" y="624"/>
                  </a:lnTo>
                  <a:lnTo>
                    <a:pt x="316" y="632"/>
                  </a:lnTo>
                  <a:lnTo>
                    <a:pt x="286" y="637"/>
                  </a:lnTo>
                  <a:lnTo>
                    <a:pt x="251" y="640"/>
                  </a:lnTo>
                  <a:lnTo>
                    <a:pt x="212" y="641"/>
                  </a:lnTo>
                  <a:lnTo>
                    <a:pt x="173" y="640"/>
                  </a:lnTo>
                  <a:lnTo>
                    <a:pt x="140" y="637"/>
                  </a:lnTo>
                  <a:lnTo>
                    <a:pt x="109" y="632"/>
                  </a:lnTo>
                  <a:lnTo>
                    <a:pt x="83" y="624"/>
                  </a:lnTo>
                  <a:lnTo>
                    <a:pt x="63" y="614"/>
                  </a:lnTo>
                  <a:lnTo>
                    <a:pt x="46" y="602"/>
                  </a:lnTo>
                  <a:lnTo>
                    <a:pt x="35" y="588"/>
                  </a:lnTo>
                  <a:lnTo>
                    <a:pt x="25" y="571"/>
                  </a:lnTo>
                  <a:lnTo>
                    <a:pt x="17" y="546"/>
                  </a:lnTo>
                  <a:lnTo>
                    <a:pt x="11" y="514"/>
                  </a:lnTo>
                  <a:lnTo>
                    <a:pt x="5" y="476"/>
                  </a:lnTo>
                  <a:lnTo>
                    <a:pt x="2" y="431"/>
                  </a:lnTo>
                  <a:lnTo>
                    <a:pt x="0" y="379"/>
                  </a:lnTo>
                  <a:lnTo>
                    <a:pt x="0" y="321"/>
                  </a:lnTo>
                  <a:lnTo>
                    <a:pt x="0" y="276"/>
                  </a:lnTo>
                  <a:lnTo>
                    <a:pt x="0" y="217"/>
                  </a:lnTo>
                  <a:lnTo>
                    <a:pt x="1" y="177"/>
                  </a:lnTo>
                  <a:lnTo>
                    <a:pt x="5" y="143"/>
                  </a:lnTo>
                  <a:lnTo>
                    <a:pt x="12" y="112"/>
                  </a:lnTo>
                  <a:lnTo>
                    <a:pt x="21" y="85"/>
                  </a:lnTo>
                  <a:lnTo>
                    <a:pt x="31" y="64"/>
                  </a:lnTo>
                  <a:lnTo>
                    <a:pt x="45" y="47"/>
                  </a:lnTo>
                  <a:lnTo>
                    <a:pt x="63" y="33"/>
                  </a:lnTo>
                  <a:lnTo>
                    <a:pt x="83" y="21"/>
                  </a:lnTo>
                  <a:lnTo>
                    <a:pt x="109" y="12"/>
                  </a:lnTo>
                  <a:lnTo>
                    <a:pt x="140" y="6"/>
                  </a:lnTo>
                  <a:lnTo>
                    <a:pt x="174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756025" y="260350"/>
              <a:ext cx="119063" cy="204788"/>
            </a:xfrm>
            <a:custGeom>
              <a:avLst/>
              <a:gdLst>
                <a:gd name="T0" fmla="*/ 253 w 376"/>
                <a:gd name="T1" fmla="*/ 4 h 641"/>
                <a:gd name="T2" fmla="*/ 320 w 376"/>
                <a:gd name="T3" fmla="*/ 24 h 641"/>
                <a:gd name="T4" fmla="*/ 352 w 376"/>
                <a:gd name="T5" fmla="*/ 65 h 641"/>
                <a:gd name="T6" fmla="*/ 366 w 376"/>
                <a:gd name="T7" fmla="*/ 143 h 641"/>
                <a:gd name="T8" fmla="*/ 310 w 376"/>
                <a:gd name="T9" fmla="*/ 149 h 641"/>
                <a:gd name="T10" fmla="*/ 298 w 376"/>
                <a:gd name="T11" fmla="*/ 91 h 641"/>
                <a:gd name="T12" fmla="*/ 266 w 376"/>
                <a:gd name="T13" fmla="*/ 68 h 641"/>
                <a:gd name="T14" fmla="*/ 197 w 376"/>
                <a:gd name="T15" fmla="*/ 61 h 641"/>
                <a:gd name="T16" fmla="*/ 113 w 376"/>
                <a:gd name="T17" fmla="*/ 67 h 641"/>
                <a:gd name="T18" fmla="*/ 73 w 376"/>
                <a:gd name="T19" fmla="*/ 90 h 641"/>
                <a:gd name="T20" fmla="*/ 58 w 376"/>
                <a:gd name="T21" fmla="*/ 142 h 641"/>
                <a:gd name="T22" fmla="*/ 60 w 376"/>
                <a:gd name="T23" fmla="*/ 218 h 641"/>
                <a:gd name="T24" fmla="*/ 77 w 376"/>
                <a:gd name="T25" fmla="*/ 259 h 641"/>
                <a:gd name="T26" fmla="*/ 130 w 376"/>
                <a:gd name="T27" fmla="*/ 275 h 641"/>
                <a:gd name="T28" fmla="*/ 233 w 376"/>
                <a:gd name="T29" fmla="*/ 285 h 641"/>
                <a:gd name="T30" fmla="*/ 315 w 376"/>
                <a:gd name="T31" fmla="*/ 301 h 641"/>
                <a:gd name="T32" fmla="*/ 355 w 376"/>
                <a:gd name="T33" fmla="*/ 332 h 641"/>
                <a:gd name="T34" fmla="*/ 373 w 376"/>
                <a:gd name="T35" fmla="*/ 394 h 641"/>
                <a:gd name="T36" fmla="*/ 375 w 376"/>
                <a:gd name="T37" fmla="*/ 493 h 641"/>
                <a:gd name="T38" fmla="*/ 360 w 376"/>
                <a:gd name="T39" fmla="*/ 575 h 641"/>
                <a:gd name="T40" fmla="*/ 325 w 376"/>
                <a:gd name="T41" fmla="*/ 618 h 641"/>
                <a:gd name="T42" fmla="*/ 253 w 376"/>
                <a:gd name="T43" fmla="*/ 637 h 641"/>
                <a:gd name="T44" fmla="*/ 139 w 376"/>
                <a:gd name="T45" fmla="*/ 639 h 641"/>
                <a:gd name="T46" fmla="*/ 53 w 376"/>
                <a:gd name="T47" fmla="*/ 619 h 641"/>
                <a:gd name="T48" fmla="*/ 13 w 376"/>
                <a:gd name="T49" fmla="*/ 568 h 641"/>
                <a:gd name="T50" fmla="*/ 0 w 376"/>
                <a:gd name="T51" fmla="*/ 469 h 641"/>
                <a:gd name="T52" fmla="*/ 56 w 376"/>
                <a:gd name="T53" fmla="*/ 456 h 641"/>
                <a:gd name="T54" fmla="*/ 64 w 376"/>
                <a:gd name="T55" fmla="*/ 534 h 641"/>
                <a:gd name="T56" fmla="*/ 87 w 376"/>
                <a:gd name="T57" fmla="*/ 568 h 641"/>
                <a:gd name="T58" fmla="*/ 150 w 376"/>
                <a:gd name="T59" fmla="*/ 580 h 641"/>
                <a:gd name="T60" fmla="*/ 246 w 376"/>
                <a:gd name="T61" fmla="*/ 578 h 641"/>
                <a:gd name="T62" fmla="*/ 300 w 376"/>
                <a:gd name="T63" fmla="*/ 560 h 641"/>
                <a:gd name="T64" fmla="*/ 319 w 376"/>
                <a:gd name="T65" fmla="*/ 512 h 641"/>
                <a:gd name="T66" fmla="*/ 322 w 376"/>
                <a:gd name="T67" fmla="*/ 425 h 641"/>
                <a:gd name="T68" fmla="*/ 307 w 376"/>
                <a:gd name="T69" fmla="*/ 375 h 641"/>
                <a:gd name="T70" fmla="*/ 266 w 376"/>
                <a:gd name="T71" fmla="*/ 355 h 641"/>
                <a:gd name="T72" fmla="*/ 130 w 376"/>
                <a:gd name="T73" fmla="*/ 344 h 641"/>
                <a:gd name="T74" fmla="*/ 53 w 376"/>
                <a:gd name="T75" fmla="*/ 316 h 641"/>
                <a:gd name="T76" fmla="*/ 11 w 376"/>
                <a:gd name="T77" fmla="*/ 247 h 641"/>
                <a:gd name="T78" fmla="*/ 4 w 376"/>
                <a:gd name="T79" fmla="*/ 146 h 641"/>
                <a:gd name="T80" fmla="*/ 19 w 376"/>
                <a:gd name="T81" fmla="*/ 68 h 641"/>
                <a:gd name="T82" fmla="*/ 54 w 376"/>
                <a:gd name="T83" fmla="*/ 26 h 641"/>
                <a:gd name="T84" fmla="*/ 122 w 376"/>
                <a:gd name="T85" fmla="*/ 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641">
                  <a:moveTo>
                    <a:pt x="187" y="0"/>
                  </a:moveTo>
                  <a:lnTo>
                    <a:pt x="223" y="1"/>
                  </a:lnTo>
                  <a:lnTo>
                    <a:pt x="253" y="4"/>
                  </a:lnTo>
                  <a:lnTo>
                    <a:pt x="280" y="9"/>
                  </a:lnTo>
                  <a:lnTo>
                    <a:pt x="302" y="15"/>
                  </a:lnTo>
                  <a:lnTo>
                    <a:pt x="320" y="24"/>
                  </a:lnTo>
                  <a:lnTo>
                    <a:pt x="333" y="34"/>
                  </a:lnTo>
                  <a:lnTo>
                    <a:pt x="344" y="48"/>
                  </a:lnTo>
                  <a:lnTo>
                    <a:pt x="352" y="65"/>
                  </a:lnTo>
                  <a:lnTo>
                    <a:pt x="359" y="87"/>
                  </a:lnTo>
                  <a:lnTo>
                    <a:pt x="363" y="112"/>
                  </a:lnTo>
                  <a:lnTo>
                    <a:pt x="366" y="143"/>
                  </a:lnTo>
                  <a:lnTo>
                    <a:pt x="368" y="177"/>
                  </a:lnTo>
                  <a:lnTo>
                    <a:pt x="311" y="177"/>
                  </a:lnTo>
                  <a:lnTo>
                    <a:pt x="310" y="149"/>
                  </a:lnTo>
                  <a:lnTo>
                    <a:pt x="308" y="125"/>
                  </a:lnTo>
                  <a:lnTo>
                    <a:pt x="304" y="106"/>
                  </a:lnTo>
                  <a:lnTo>
                    <a:pt x="298" y="91"/>
                  </a:lnTo>
                  <a:lnTo>
                    <a:pt x="291" y="81"/>
                  </a:lnTo>
                  <a:lnTo>
                    <a:pt x="281" y="74"/>
                  </a:lnTo>
                  <a:lnTo>
                    <a:pt x="266" y="68"/>
                  </a:lnTo>
                  <a:lnTo>
                    <a:pt x="247" y="64"/>
                  </a:lnTo>
                  <a:lnTo>
                    <a:pt x="224" y="62"/>
                  </a:lnTo>
                  <a:lnTo>
                    <a:pt x="197" y="61"/>
                  </a:lnTo>
                  <a:lnTo>
                    <a:pt x="163" y="62"/>
                  </a:lnTo>
                  <a:lnTo>
                    <a:pt x="136" y="64"/>
                  </a:lnTo>
                  <a:lnTo>
                    <a:pt x="113" y="67"/>
                  </a:lnTo>
                  <a:lnTo>
                    <a:pt x="95" y="72"/>
                  </a:lnTo>
                  <a:lnTo>
                    <a:pt x="82" y="80"/>
                  </a:lnTo>
                  <a:lnTo>
                    <a:pt x="73" y="90"/>
                  </a:lnTo>
                  <a:lnTo>
                    <a:pt x="66" y="104"/>
                  </a:lnTo>
                  <a:lnTo>
                    <a:pt x="61" y="121"/>
                  </a:lnTo>
                  <a:lnTo>
                    <a:pt x="58" y="142"/>
                  </a:lnTo>
                  <a:lnTo>
                    <a:pt x="57" y="167"/>
                  </a:lnTo>
                  <a:lnTo>
                    <a:pt x="58" y="196"/>
                  </a:lnTo>
                  <a:lnTo>
                    <a:pt x="60" y="218"/>
                  </a:lnTo>
                  <a:lnTo>
                    <a:pt x="64" y="237"/>
                  </a:lnTo>
                  <a:lnTo>
                    <a:pt x="70" y="251"/>
                  </a:lnTo>
                  <a:lnTo>
                    <a:pt x="77" y="259"/>
                  </a:lnTo>
                  <a:lnTo>
                    <a:pt x="88" y="266"/>
                  </a:lnTo>
                  <a:lnTo>
                    <a:pt x="106" y="271"/>
                  </a:lnTo>
                  <a:lnTo>
                    <a:pt x="130" y="275"/>
                  </a:lnTo>
                  <a:lnTo>
                    <a:pt x="160" y="279"/>
                  </a:lnTo>
                  <a:lnTo>
                    <a:pt x="197" y="282"/>
                  </a:lnTo>
                  <a:lnTo>
                    <a:pt x="233" y="285"/>
                  </a:lnTo>
                  <a:lnTo>
                    <a:pt x="265" y="289"/>
                  </a:lnTo>
                  <a:lnTo>
                    <a:pt x="292" y="295"/>
                  </a:lnTo>
                  <a:lnTo>
                    <a:pt x="315" y="301"/>
                  </a:lnTo>
                  <a:lnTo>
                    <a:pt x="332" y="310"/>
                  </a:lnTo>
                  <a:lnTo>
                    <a:pt x="345" y="320"/>
                  </a:lnTo>
                  <a:lnTo>
                    <a:pt x="355" y="332"/>
                  </a:lnTo>
                  <a:lnTo>
                    <a:pt x="362" y="348"/>
                  </a:lnTo>
                  <a:lnTo>
                    <a:pt x="369" y="369"/>
                  </a:lnTo>
                  <a:lnTo>
                    <a:pt x="373" y="394"/>
                  </a:lnTo>
                  <a:lnTo>
                    <a:pt x="375" y="423"/>
                  </a:lnTo>
                  <a:lnTo>
                    <a:pt x="376" y="457"/>
                  </a:lnTo>
                  <a:lnTo>
                    <a:pt x="375" y="493"/>
                  </a:lnTo>
                  <a:lnTo>
                    <a:pt x="372" y="525"/>
                  </a:lnTo>
                  <a:lnTo>
                    <a:pt x="368" y="553"/>
                  </a:lnTo>
                  <a:lnTo>
                    <a:pt x="360" y="575"/>
                  </a:lnTo>
                  <a:lnTo>
                    <a:pt x="351" y="593"/>
                  </a:lnTo>
                  <a:lnTo>
                    <a:pt x="340" y="607"/>
                  </a:lnTo>
                  <a:lnTo>
                    <a:pt x="325" y="618"/>
                  </a:lnTo>
                  <a:lnTo>
                    <a:pt x="306" y="626"/>
                  </a:lnTo>
                  <a:lnTo>
                    <a:pt x="282" y="633"/>
                  </a:lnTo>
                  <a:lnTo>
                    <a:pt x="253" y="637"/>
                  </a:lnTo>
                  <a:lnTo>
                    <a:pt x="218" y="640"/>
                  </a:lnTo>
                  <a:lnTo>
                    <a:pt x="179" y="641"/>
                  </a:lnTo>
                  <a:lnTo>
                    <a:pt x="139" y="639"/>
                  </a:lnTo>
                  <a:lnTo>
                    <a:pt x="105" y="636"/>
                  </a:lnTo>
                  <a:lnTo>
                    <a:pt x="75" y="628"/>
                  </a:lnTo>
                  <a:lnTo>
                    <a:pt x="53" y="619"/>
                  </a:lnTo>
                  <a:lnTo>
                    <a:pt x="35" y="607"/>
                  </a:lnTo>
                  <a:lnTo>
                    <a:pt x="22" y="591"/>
                  </a:lnTo>
                  <a:lnTo>
                    <a:pt x="13" y="568"/>
                  </a:lnTo>
                  <a:lnTo>
                    <a:pt x="6" y="541"/>
                  </a:lnTo>
                  <a:lnTo>
                    <a:pt x="2" y="507"/>
                  </a:lnTo>
                  <a:lnTo>
                    <a:pt x="0" y="469"/>
                  </a:lnTo>
                  <a:lnTo>
                    <a:pt x="0" y="441"/>
                  </a:lnTo>
                  <a:lnTo>
                    <a:pt x="56" y="441"/>
                  </a:lnTo>
                  <a:lnTo>
                    <a:pt x="56" y="456"/>
                  </a:lnTo>
                  <a:lnTo>
                    <a:pt x="57" y="487"/>
                  </a:lnTo>
                  <a:lnTo>
                    <a:pt x="59" y="513"/>
                  </a:lnTo>
                  <a:lnTo>
                    <a:pt x="64" y="534"/>
                  </a:lnTo>
                  <a:lnTo>
                    <a:pt x="69" y="550"/>
                  </a:lnTo>
                  <a:lnTo>
                    <a:pt x="77" y="560"/>
                  </a:lnTo>
                  <a:lnTo>
                    <a:pt x="87" y="568"/>
                  </a:lnTo>
                  <a:lnTo>
                    <a:pt x="102" y="573"/>
                  </a:lnTo>
                  <a:lnTo>
                    <a:pt x="124" y="578"/>
                  </a:lnTo>
                  <a:lnTo>
                    <a:pt x="150" y="580"/>
                  </a:lnTo>
                  <a:lnTo>
                    <a:pt x="181" y="581"/>
                  </a:lnTo>
                  <a:lnTo>
                    <a:pt x="217" y="580"/>
                  </a:lnTo>
                  <a:lnTo>
                    <a:pt x="246" y="578"/>
                  </a:lnTo>
                  <a:lnTo>
                    <a:pt x="270" y="573"/>
                  </a:lnTo>
                  <a:lnTo>
                    <a:pt x="289" y="568"/>
                  </a:lnTo>
                  <a:lnTo>
                    <a:pt x="300" y="560"/>
                  </a:lnTo>
                  <a:lnTo>
                    <a:pt x="308" y="550"/>
                  </a:lnTo>
                  <a:lnTo>
                    <a:pt x="315" y="533"/>
                  </a:lnTo>
                  <a:lnTo>
                    <a:pt x="319" y="512"/>
                  </a:lnTo>
                  <a:lnTo>
                    <a:pt x="322" y="485"/>
                  </a:lnTo>
                  <a:lnTo>
                    <a:pt x="322" y="451"/>
                  </a:lnTo>
                  <a:lnTo>
                    <a:pt x="322" y="425"/>
                  </a:lnTo>
                  <a:lnTo>
                    <a:pt x="319" y="404"/>
                  </a:lnTo>
                  <a:lnTo>
                    <a:pt x="315" y="387"/>
                  </a:lnTo>
                  <a:lnTo>
                    <a:pt x="307" y="375"/>
                  </a:lnTo>
                  <a:lnTo>
                    <a:pt x="298" y="366"/>
                  </a:lnTo>
                  <a:lnTo>
                    <a:pt x="284" y="360"/>
                  </a:lnTo>
                  <a:lnTo>
                    <a:pt x="266" y="355"/>
                  </a:lnTo>
                  <a:lnTo>
                    <a:pt x="244" y="352"/>
                  </a:lnTo>
                  <a:lnTo>
                    <a:pt x="186" y="349"/>
                  </a:lnTo>
                  <a:lnTo>
                    <a:pt x="130" y="344"/>
                  </a:lnTo>
                  <a:lnTo>
                    <a:pt x="100" y="340"/>
                  </a:lnTo>
                  <a:lnTo>
                    <a:pt x="74" y="330"/>
                  </a:lnTo>
                  <a:lnTo>
                    <a:pt x="53" y="316"/>
                  </a:lnTo>
                  <a:lnTo>
                    <a:pt x="34" y="298"/>
                  </a:lnTo>
                  <a:lnTo>
                    <a:pt x="21" y="275"/>
                  </a:lnTo>
                  <a:lnTo>
                    <a:pt x="11" y="247"/>
                  </a:lnTo>
                  <a:lnTo>
                    <a:pt x="5" y="216"/>
                  </a:lnTo>
                  <a:lnTo>
                    <a:pt x="3" y="179"/>
                  </a:lnTo>
                  <a:lnTo>
                    <a:pt x="4" y="146"/>
                  </a:lnTo>
                  <a:lnTo>
                    <a:pt x="7" y="116"/>
                  </a:lnTo>
                  <a:lnTo>
                    <a:pt x="13" y="90"/>
                  </a:lnTo>
                  <a:lnTo>
                    <a:pt x="19" y="68"/>
                  </a:lnTo>
                  <a:lnTo>
                    <a:pt x="29" y="51"/>
                  </a:lnTo>
                  <a:lnTo>
                    <a:pt x="40" y="37"/>
                  </a:lnTo>
                  <a:lnTo>
                    <a:pt x="54" y="26"/>
                  </a:lnTo>
                  <a:lnTo>
                    <a:pt x="73" y="16"/>
                  </a:lnTo>
                  <a:lnTo>
                    <a:pt x="95" y="10"/>
                  </a:lnTo>
                  <a:lnTo>
                    <a:pt x="122" y="4"/>
                  </a:lnTo>
                  <a:lnTo>
                    <a:pt x="152" y="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911600" y="260350"/>
              <a:ext cx="134938" cy="204788"/>
            </a:xfrm>
            <a:custGeom>
              <a:avLst/>
              <a:gdLst>
                <a:gd name="T0" fmla="*/ 175 w 425"/>
                <a:gd name="T1" fmla="*/ 62 h 641"/>
                <a:gd name="T2" fmla="*/ 118 w 425"/>
                <a:gd name="T3" fmla="*/ 69 h 641"/>
                <a:gd name="T4" fmla="*/ 83 w 425"/>
                <a:gd name="T5" fmla="*/ 83 h 641"/>
                <a:gd name="T6" fmla="*/ 68 w 425"/>
                <a:gd name="T7" fmla="*/ 106 h 641"/>
                <a:gd name="T8" fmla="*/ 60 w 425"/>
                <a:gd name="T9" fmla="*/ 151 h 641"/>
                <a:gd name="T10" fmla="*/ 55 w 425"/>
                <a:gd name="T11" fmla="*/ 222 h 641"/>
                <a:gd name="T12" fmla="*/ 54 w 425"/>
                <a:gd name="T13" fmla="*/ 321 h 641"/>
                <a:gd name="T14" fmla="*/ 55 w 425"/>
                <a:gd name="T15" fmla="*/ 419 h 641"/>
                <a:gd name="T16" fmla="*/ 60 w 425"/>
                <a:gd name="T17" fmla="*/ 490 h 641"/>
                <a:gd name="T18" fmla="*/ 68 w 425"/>
                <a:gd name="T19" fmla="*/ 535 h 641"/>
                <a:gd name="T20" fmla="*/ 83 w 425"/>
                <a:gd name="T21" fmla="*/ 558 h 641"/>
                <a:gd name="T22" fmla="*/ 118 w 425"/>
                <a:gd name="T23" fmla="*/ 573 h 641"/>
                <a:gd name="T24" fmla="*/ 175 w 425"/>
                <a:gd name="T25" fmla="*/ 580 h 641"/>
                <a:gd name="T26" fmla="*/ 249 w 425"/>
                <a:gd name="T27" fmla="*/ 580 h 641"/>
                <a:gd name="T28" fmla="*/ 306 w 425"/>
                <a:gd name="T29" fmla="*/ 573 h 641"/>
                <a:gd name="T30" fmla="*/ 342 w 425"/>
                <a:gd name="T31" fmla="*/ 558 h 641"/>
                <a:gd name="T32" fmla="*/ 357 w 425"/>
                <a:gd name="T33" fmla="*/ 535 h 641"/>
                <a:gd name="T34" fmla="*/ 364 w 425"/>
                <a:gd name="T35" fmla="*/ 490 h 641"/>
                <a:gd name="T36" fmla="*/ 370 w 425"/>
                <a:gd name="T37" fmla="*/ 419 h 641"/>
                <a:gd name="T38" fmla="*/ 371 w 425"/>
                <a:gd name="T39" fmla="*/ 321 h 641"/>
                <a:gd name="T40" fmla="*/ 371 w 425"/>
                <a:gd name="T41" fmla="*/ 220 h 641"/>
                <a:gd name="T42" fmla="*/ 366 w 425"/>
                <a:gd name="T43" fmla="*/ 149 h 641"/>
                <a:gd name="T44" fmla="*/ 352 w 425"/>
                <a:gd name="T45" fmla="*/ 103 h 641"/>
                <a:gd name="T46" fmla="*/ 329 w 425"/>
                <a:gd name="T47" fmla="*/ 78 h 641"/>
                <a:gd name="T48" fmla="*/ 282 w 425"/>
                <a:gd name="T49" fmla="*/ 65 h 641"/>
                <a:gd name="T50" fmla="*/ 212 w 425"/>
                <a:gd name="T51" fmla="*/ 61 h 641"/>
                <a:gd name="T52" fmla="*/ 251 w 425"/>
                <a:gd name="T53" fmla="*/ 1 h 641"/>
                <a:gd name="T54" fmla="*/ 315 w 425"/>
                <a:gd name="T55" fmla="*/ 10 h 641"/>
                <a:gd name="T56" fmla="*/ 360 w 425"/>
                <a:gd name="T57" fmla="*/ 27 h 641"/>
                <a:gd name="T58" fmla="*/ 389 w 425"/>
                <a:gd name="T59" fmla="*/ 53 h 641"/>
                <a:gd name="T60" fmla="*/ 406 w 425"/>
                <a:gd name="T61" fmla="*/ 95 h 641"/>
                <a:gd name="T62" fmla="*/ 418 w 425"/>
                <a:gd name="T63" fmla="*/ 163 h 641"/>
                <a:gd name="T64" fmla="*/ 424 w 425"/>
                <a:gd name="T65" fmla="*/ 256 h 641"/>
                <a:gd name="T66" fmla="*/ 424 w 425"/>
                <a:gd name="T67" fmla="*/ 373 h 641"/>
                <a:gd name="T68" fmla="*/ 418 w 425"/>
                <a:gd name="T69" fmla="*/ 473 h 641"/>
                <a:gd name="T70" fmla="*/ 408 w 425"/>
                <a:gd name="T71" fmla="*/ 544 h 641"/>
                <a:gd name="T72" fmla="*/ 390 w 425"/>
                <a:gd name="T73" fmla="*/ 588 h 641"/>
                <a:gd name="T74" fmla="*/ 362 w 425"/>
                <a:gd name="T75" fmla="*/ 614 h 641"/>
                <a:gd name="T76" fmla="*/ 316 w 425"/>
                <a:gd name="T77" fmla="*/ 632 h 641"/>
                <a:gd name="T78" fmla="*/ 252 w 425"/>
                <a:gd name="T79" fmla="*/ 640 h 641"/>
                <a:gd name="T80" fmla="*/ 174 w 425"/>
                <a:gd name="T81" fmla="*/ 640 h 641"/>
                <a:gd name="T82" fmla="*/ 109 w 425"/>
                <a:gd name="T83" fmla="*/ 632 h 641"/>
                <a:gd name="T84" fmla="*/ 62 w 425"/>
                <a:gd name="T85" fmla="*/ 614 h 641"/>
                <a:gd name="T86" fmla="*/ 34 w 425"/>
                <a:gd name="T87" fmla="*/ 588 h 641"/>
                <a:gd name="T88" fmla="*/ 17 w 425"/>
                <a:gd name="T89" fmla="*/ 546 h 641"/>
                <a:gd name="T90" fmla="*/ 6 w 425"/>
                <a:gd name="T91" fmla="*/ 476 h 641"/>
                <a:gd name="T92" fmla="*/ 0 w 425"/>
                <a:gd name="T93" fmla="*/ 379 h 641"/>
                <a:gd name="T94" fmla="*/ 0 w 425"/>
                <a:gd name="T95" fmla="*/ 276 h 641"/>
                <a:gd name="T96" fmla="*/ 2 w 425"/>
                <a:gd name="T97" fmla="*/ 177 h 641"/>
                <a:gd name="T98" fmla="*/ 12 w 425"/>
                <a:gd name="T99" fmla="*/ 112 h 641"/>
                <a:gd name="T100" fmla="*/ 31 w 425"/>
                <a:gd name="T101" fmla="*/ 64 h 641"/>
                <a:gd name="T102" fmla="*/ 62 w 425"/>
                <a:gd name="T103" fmla="*/ 33 h 641"/>
                <a:gd name="T104" fmla="*/ 109 w 425"/>
                <a:gd name="T105" fmla="*/ 12 h 641"/>
                <a:gd name="T106" fmla="*/ 174 w 425"/>
                <a:gd name="T107" fmla="*/ 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5" h="641">
                  <a:moveTo>
                    <a:pt x="212" y="61"/>
                  </a:moveTo>
                  <a:lnTo>
                    <a:pt x="175" y="62"/>
                  </a:lnTo>
                  <a:lnTo>
                    <a:pt x="144" y="64"/>
                  </a:lnTo>
                  <a:lnTo>
                    <a:pt x="118" y="69"/>
                  </a:lnTo>
                  <a:lnTo>
                    <a:pt x="98" y="75"/>
                  </a:lnTo>
                  <a:lnTo>
                    <a:pt x="83" y="83"/>
                  </a:lnTo>
                  <a:lnTo>
                    <a:pt x="73" y="93"/>
                  </a:lnTo>
                  <a:lnTo>
                    <a:pt x="68" y="106"/>
                  </a:lnTo>
                  <a:lnTo>
                    <a:pt x="64" y="125"/>
                  </a:lnTo>
                  <a:lnTo>
                    <a:pt x="60" y="151"/>
                  </a:lnTo>
                  <a:lnTo>
                    <a:pt x="57" y="184"/>
                  </a:lnTo>
                  <a:lnTo>
                    <a:pt x="55" y="222"/>
                  </a:lnTo>
                  <a:lnTo>
                    <a:pt x="54" y="269"/>
                  </a:lnTo>
                  <a:lnTo>
                    <a:pt x="54" y="321"/>
                  </a:lnTo>
                  <a:lnTo>
                    <a:pt x="54" y="373"/>
                  </a:lnTo>
                  <a:lnTo>
                    <a:pt x="55" y="419"/>
                  </a:lnTo>
                  <a:lnTo>
                    <a:pt x="57" y="458"/>
                  </a:lnTo>
                  <a:lnTo>
                    <a:pt x="60" y="490"/>
                  </a:lnTo>
                  <a:lnTo>
                    <a:pt x="64" y="516"/>
                  </a:lnTo>
                  <a:lnTo>
                    <a:pt x="68" y="535"/>
                  </a:lnTo>
                  <a:lnTo>
                    <a:pt x="73" y="548"/>
                  </a:lnTo>
                  <a:lnTo>
                    <a:pt x="83" y="558"/>
                  </a:lnTo>
                  <a:lnTo>
                    <a:pt x="98" y="567"/>
                  </a:lnTo>
                  <a:lnTo>
                    <a:pt x="118" y="573"/>
                  </a:lnTo>
                  <a:lnTo>
                    <a:pt x="144" y="578"/>
                  </a:lnTo>
                  <a:lnTo>
                    <a:pt x="175" y="580"/>
                  </a:lnTo>
                  <a:lnTo>
                    <a:pt x="212" y="581"/>
                  </a:lnTo>
                  <a:lnTo>
                    <a:pt x="249" y="580"/>
                  </a:lnTo>
                  <a:lnTo>
                    <a:pt x="280" y="578"/>
                  </a:lnTo>
                  <a:lnTo>
                    <a:pt x="306" y="573"/>
                  </a:lnTo>
                  <a:lnTo>
                    <a:pt x="326" y="567"/>
                  </a:lnTo>
                  <a:lnTo>
                    <a:pt x="342" y="558"/>
                  </a:lnTo>
                  <a:lnTo>
                    <a:pt x="351" y="548"/>
                  </a:lnTo>
                  <a:lnTo>
                    <a:pt x="357" y="535"/>
                  </a:lnTo>
                  <a:lnTo>
                    <a:pt x="361" y="516"/>
                  </a:lnTo>
                  <a:lnTo>
                    <a:pt x="364" y="490"/>
                  </a:lnTo>
                  <a:lnTo>
                    <a:pt x="368" y="458"/>
                  </a:lnTo>
                  <a:lnTo>
                    <a:pt x="370" y="419"/>
                  </a:lnTo>
                  <a:lnTo>
                    <a:pt x="371" y="373"/>
                  </a:lnTo>
                  <a:lnTo>
                    <a:pt x="371" y="321"/>
                  </a:lnTo>
                  <a:lnTo>
                    <a:pt x="371" y="280"/>
                  </a:lnTo>
                  <a:lnTo>
                    <a:pt x="371" y="220"/>
                  </a:lnTo>
                  <a:lnTo>
                    <a:pt x="370" y="181"/>
                  </a:lnTo>
                  <a:lnTo>
                    <a:pt x="366" y="149"/>
                  </a:lnTo>
                  <a:lnTo>
                    <a:pt x="361" y="123"/>
                  </a:lnTo>
                  <a:lnTo>
                    <a:pt x="352" y="103"/>
                  </a:lnTo>
                  <a:lnTo>
                    <a:pt x="343" y="89"/>
                  </a:lnTo>
                  <a:lnTo>
                    <a:pt x="329" y="78"/>
                  </a:lnTo>
                  <a:lnTo>
                    <a:pt x="309" y="70"/>
                  </a:lnTo>
                  <a:lnTo>
                    <a:pt x="282" y="65"/>
                  </a:lnTo>
                  <a:lnTo>
                    <a:pt x="251" y="62"/>
                  </a:lnTo>
                  <a:lnTo>
                    <a:pt x="212" y="61"/>
                  </a:lnTo>
                  <a:close/>
                  <a:moveTo>
                    <a:pt x="213" y="0"/>
                  </a:moveTo>
                  <a:lnTo>
                    <a:pt x="251" y="1"/>
                  </a:lnTo>
                  <a:lnTo>
                    <a:pt x="284" y="4"/>
                  </a:lnTo>
                  <a:lnTo>
                    <a:pt x="315" y="10"/>
                  </a:lnTo>
                  <a:lnTo>
                    <a:pt x="339" y="17"/>
                  </a:lnTo>
                  <a:lnTo>
                    <a:pt x="360" y="27"/>
                  </a:lnTo>
                  <a:lnTo>
                    <a:pt x="377" y="39"/>
                  </a:lnTo>
                  <a:lnTo>
                    <a:pt x="389" y="53"/>
                  </a:lnTo>
                  <a:lnTo>
                    <a:pt x="399" y="70"/>
                  </a:lnTo>
                  <a:lnTo>
                    <a:pt x="406" y="95"/>
                  </a:lnTo>
                  <a:lnTo>
                    <a:pt x="413" y="125"/>
                  </a:lnTo>
                  <a:lnTo>
                    <a:pt x="418" y="163"/>
                  </a:lnTo>
                  <a:lnTo>
                    <a:pt x="422" y="206"/>
                  </a:lnTo>
                  <a:lnTo>
                    <a:pt x="424" y="256"/>
                  </a:lnTo>
                  <a:lnTo>
                    <a:pt x="425" y="312"/>
                  </a:lnTo>
                  <a:lnTo>
                    <a:pt x="424" y="373"/>
                  </a:lnTo>
                  <a:lnTo>
                    <a:pt x="422" y="426"/>
                  </a:lnTo>
                  <a:lnTo>
                    <a:pt x="418" y="473"/>
                  </a:lnTo>
                  <a:lnTo>
                    <a:pt x="414" y="512"/>
                  </a:lnTo>
                  <a:lnTo>
                    <a:pt x="408" y="544"/>
                  </a:lnTo>
                  <a:lnTo>
                    <a:pt x="400" y="570"/>
                  </a:lnTo>
                  <a:lnTo>
                    <a:pt x="390" y="588"/>
                  </a:lnTo>
                  <a:lnTo>
                    <a:pt x="378" y="602"/>
                  </a:lnTo>
                  <a:lnTo>
                    <a:pt x="362" y="614"/>
                  </a:lnTo>
                  <a:lnTo>
                    <a:pt x="342" y="624"/>
                  </a:lnTo>
                  <a:lnTo>
                    <a:pt x="316" y="632"/>
                  </a:lnTo>
                  <a:lnTo>
                    <a:pt x="285" y="637"/>
                  </a:lnTo>
                  <a:lnTo>
                    <a:pt x="252" y="640"/>
                  </a:lnTo>
                  <a:lnTo>
                    <a:pt x="213" y="641"/>
                  </a:lnTo>
                  <a:lnTo>
                    <a:pt x="174" y="640"/>
                  </a:lnTo>
                  <a:lnTo>
                    <a:pt x="139" y="637"/>
                  </a:lnTo>
                  <a:lnTo>
                    <a:pt x="109" y="632"/>
                  </a:lnTo>
                  <a:lnTo>
                    <a:pt x="84" y="624"/>
                  </a:lnTo>
                  <a:lnTo>
                    <a:pt x="62" y="614"/>
                  </a:lnTo>
                  <a:lnTo>
                    <a:pt x="46" y="602"/>
                  </a:lnTo>
                  <a:lnTo>
                    <a:pt x="34" y="588"/>
                  </a:lnTo>
                  <a:lnTo>
                    <a:pt x="25" y="571"/>
                  </a:lnTo>
                  <a:lnTo>
                    <a:pt x="17" y="546"/>
                  </a:lnTo>
                  <a:lnTo>
                    <a:pt x="11" y="514"/>
                  </a:lnTo>
                  <a:lnTo>
                    <a:pt x="6" y="476"/>
                  </a:lnTo>
                  <a:lnTo>
                    <a:pt x="2" y="431"/>
                  </a:lnTo>
                  <a:lnTo>
                    <a:pt x="0" y="379"/>
                  </a:lnTo>
                  <a:lnTo>
                    <a:pt x="0" y="321"/>
                  </a:lnTo>
                  <a:lnTo>
                    <a:pt x="0" y="276"/>
                  </a:lnTo>
                  <a:lnTo>
                    <a:pt x="1" y="217"/>
                  </a:lnTo>
                  <a:lnTo>
                    <a:pt x="2" y="177"/>
                  </a:lnTo>
                  <a:lnTo>
                    <a:pt x="5" y="143"/>
                  </a:lnTo>
                  <a:lnTo>
                    <a:pt x="12" y="112"/>
                  </a:lnTo>
                  <a:lnTo>
                    <a:pt x="20" y="85"/>
                  </a:lnTo>
                  <a:lnTo>
                    <a:pt x="31" y="64"/>
                  </a:lnTo>
                  <a:lnTo>
                    <a:pt x="45" y="47"/>
                  </a:lnTo>
                  <a:lnTo>
                    <a:pt x="62" y="33"/>
                  </a:lnTo>
                  <a:lnTo>
                    <a:pt x="83" y="21"/>
                  </a:lnTo>
                  <a:lnTo>
                    <a:pt x="109" y="12"/>
                  </a:lnTo>
                  <a:lnTo>
                    <a:pt x="139" y="6"/>
                  </a:lnTo>
                  <a:lnTo>
                    <a:pt x="174" y="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859213" y="577850"/>
              <a:ext cx="47625" cy="101600"/>
            </a:xfrm>
            <a:custGeom>
              <a:avLst/>
              <a:gdLst>
                <a:gd name="T0" fmla="*/ 0 w 153"/>
                <a:gd name="T1" fmla="*/ 0 h 321"/>
                <a:gd name="T2" fmla="*/ 27 w 153"/>
                <a:gd name="T3" fmla="*/ 0 h 321"/>
                <a:gd name="T4" fmla="*/ 27 w 153"/>
                <a:gd name="T5" fmla="*/ 288 h 321"/>
                <a:gd name="T6" fmla="*/ 153 w 153"/>
                <a:gd name="T7" fmla="*/ 288 h 321"/>
                <a:gd name="T8" fmla="*/ 153 w 153"/>
                <a:gd name="T9" fmla="*/ 321 h 321"/>
                <a:gd name="T10" fmla="*/ 0 w 153"/>
                <a:gd name="T11" fmla="*/ 321 h 321"/>
                <a:gd name="T12" fmla="*/ 0 w 153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321">
                  <a:moveTo>
                    <a:pt x="0" y="0"/>
                  </a:moveTo>
                  <a:lnTo>
                    <a:pt x="27" y="0"/>
                  </a:lnTo>
                  <a:lnTo>
                    <a:pt x="27" y="288"/>
                  </a:lnTo>
                  <a:lnTo>
                    <a:pt x="153" y="288"/>
                  </a:lnTo>
                  <a:lnTo>
                    <a:pt x="153" y="321"/>
                  </a:lnTo>
                  <a:lnTo>
                    <a:pt x="0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908425" y="577850"/>
              <a:ext cx="58738" cy="101600"/>
            </a:xfrm>
            <a:custGeom>
              <a:avLst/>
              <a:gdLst>
                <a:gd name="T0" fmla="*/ 0 w 185"/>
                <a:gd name="T1" fmla="*/ 0 h 321"/>
                <a:gd name="T2" fmla="*/ 185 w 185"/>
                <a:gd name="T3" fmla="*/ 0 h 321"/>
                <a:gd name="T4" fmla="*/ 185 w 185"/>
                <a:gd name="T5" fmla="*/ 34 h 321"/>
                <a:gd name="T6" fmla="*/ 107 w 185"/>
                <a:gd name="T7" fmla="*/ 34 h 321"/>
                <a:gd name="T8" fmla="*/ 107 w 185"/>
                <a:gd name="T9" fmla="*/ 321 h 321"/>
                <a:gd name="T10" fmla="*/ 79 w 185"/>
                <a:gd name="T11" fmla="*/ 321 h 321"/>
                <a:gd name="T12" fmla="*/ 79 w 185"/>
                <a:gd name="T13" fmla="*/ 34 h 321"/>
                <a:gd name="T14" fmla="*/ 0 w 185"/>
                <a:gd name="T15" fmla="*/ 34 h 321"/>
                <a:gd name="T16" fmla="*/ 0 w 185"/>
                <a:gd name="T1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321">
                  <a:moveTo>
                    <a:pt x="0" y="0"/>
                  </a:moveTo>
                  <a:lnTo>
                    <a:pt x="185" y="0"/>
                  </a:lnTo>
                  <a:lnTo>
                    <a:pt x="185" y="34"/>
                  </a:lnTo>
                  <a:lnTo>
                    <a:pt x="107" y="34"/>
                  </a:lnTo>
                  <a:lnTo>
                    <a:pt x="107" y="321"/>
                  </a:lnTo>
                  <a:lnTo>
                    <a:pt x="79" y="321"/>
                  </a:lnTo>
                  <a:lnTo>
                    <a:pt x="7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3975100" y="577850"/>
              <a:ext cx="63500" cy="101600"/>
            </a:xfrm>
            <a:custGeom>
              <a:avLst/>
              <a:gdLst>
                <a:gd name="T0" fmla="*/ 27 w 201"/>
                <a:gd name="T1" fmla="*/ 31 h 321"/>
                <a:gd name="T2" fmla="*/ 27 w 201"/>
                <a:gd name="T3" fmla="*/ 291 h 321"/>
                <a:gd name="T4" fmla="*/ 106 w 201"/>
                <a:gd name="T5" fmla="*/ 291 h 321"/>
                <a:gd name="T6" fmla="*/ 126 w 201"/>
                <a:gd name="T7" fmla="*/ 289 h 321"/>
                <a:gd name="T8" fmla="*/ 143 w 201"/>
                <a:gd name="T9" fmla="*/ 284 h 321"/>
                <a:gd name="T10" fmla="*/ 154 w 201"/>
                <a:gd name="T11" fmla="*/ 278 h 321"/>
                <a:gd name="T12" fmla="*/ 162 w 201"/>
                <a:gd name="T13" fmla="*/ 267 h 321"/>
                <a:gd name="T14" fmla="*/ 167 w 201"/>
                <a:gd name="T15" fmla="*/ 256 h 321"/>
                <a:gd name="T16" fmla="*/ 171 w 201"/>
                <a:gd name="T17" fmla="*/ 240 h 321"/>
                <a:gd name="T18" fmla="*/ 173 w 201"/>
                <a:gd name="T19" fmla="*/ 220 h 321"/>
                <a:gd name="T20" fmla="*/ 175 w 201"/>
                <a:gd name="T21" fmla="*/ 195 h 321"/>
                <a:gd name="T22" fmla="*/ 175 w 201"/>
                <a:gd name="T23" fmla="*/ 164 h 321"/>
                <a:gd name="T24" fmla="*/ 175 w 201"/>
                <a:gd name="T25" fmla="*/ 132 h 321"/>
                <a:gd name="T26" fmla="*/ 173 w 201"/>
                <a:gd name="T27" fmla="*/ 105 h 321"/>
                <a:gd name="T28" fmla="*/ 171 w 201"/>
                <a:gd name="T29" fmla="*/ 84 h 321"/>
                <a:gd name="T30" fmla="*/ 169 w 201"/>
                <a:gd name="T31" fmla="*/ 66 h 321"/>
                <a:gd name="T32" fmla="*/ 164 w 201"/>
                <a:gd name="T33" fmla="*/ 54 h 321"/>
                <a:gd name="T34" fmla="*/ 157 w 201"/>
                <a:gd name="T35" fmla="*/ 45 h 321"/>
                <a:gd name="T36" fmla="*/ 146 w 201"/>
                <a:gd name="T37" fmla="*/ 37 h 321"/>
                <a:gd name="T38" fmla="*/ 131 w 201"/>
                <a:gd name="T39" fmla="*/ 33 h 321"/>
                <a:gd name="T40" fmla="*/ 111 w 201"/>
                <a:gd name="T41" fmla="*/ 31 h 321"/>
                <a:gd name="T42" fmla="*/ 27 w 201"/>
                <a:gd name="T43" fmla="*/ 31 h 321"/>
                <a:gd name="T44" fmla="*/ 0 w 201"/>
                <a:gd name="T45" fmla="*/ 0 h 321"/>
                <a:gd name="T46" fmla="*/ 112 w 201"/>
                <a:gd name="T47" fmla="*/ 0 h 321"/>
                <a:gd name="T48" fmla="*/ 136 w 201"/>
                <a:gd name="T49" fmla="*/ 3 h 321"/>
                <a:gd name="T50" fmla="*/ 156 w 201"/>
                <a:gd name="T51" fmla="*/ 8 h 321"/>
                <a:gd name="T52" fmla="*/ 172 w 201"/>
                <a:gd name="T53" fmla="*/ 18 h 321"/>
                <a:gd name="T54" fmla="*/ 183 w 201"/>
                <a:gd name="T55" fmla="*/ 31 h 321"/>
                <a:gd name="T56" fmla="*/ 189 w 201"/>
                <a:gd name="T57" fmla="*/ 46 h 321"/>
                <a:gd name="T58" fmla="*/ 194 w 201"/>
                <a:gd name="T59" fmla="*/ 64 h 321"/>
                <a:gd name="T60" fmla="*/ 199 w 201"/>
                <a:gd name="T61" fmla="*/ 87 h 321"/>
                <a:gd name="T62" fmla="*/ 201 w 201"/>
                <a:gd name="T63" fmla="*/ 115 h 321"/>
                <a:gd name="T64" fmla="*/ 201 w 201"/>
                <a:gd name="T65" fmla="*/ 147 h 321"/>
                <a:gd name="T66" fmla="*/ 201 w 201"/>
                <a:gd name="T67" fmla="*/ 186 h 321"/>
                <a:gd name="T68" fmla="*/ 199 w 201"/>
                <a:gd name="T69" fmla="*/ 220 h 321"/>
                <a:gd name="T70" fmla="*/ 196 w 201"/>
                <a:gd name="T71" fmla="*/ 247 h 321"/>
                <a:gd name="T72" fmla="*/ 191 w 201"/>
                <a:gd name="T73" fmla="*/ 269 h 321"/>
                <a:gd name="T74" fmla="*/ 185 w 201"/>
                <a:gd name="T75" fmla="*/ 285 h 321"/>
                <a:gd name="T76" fmla="*/ 175 w 201"/>
                <a:gd name="T77" fmla="*/ 302 h 321"/>
                <a:gd name="T78" fmla="*/ 160 w 201"/>
                <a:gd name="T79" fmla="*/ 312 h 321"/>
                <a:gd name="T80" fmla="*/ 141 w 201"/>
                <a:gd name="T81" fmla="*/ 319 h 321"/>
                <a:gd name="T82" fmla="*/ 119 w 201"/>
                <a:gd name="T83" fmla="*/ 321 h 321"/>
                <a:gd name="T84" fmla="*/ 0 w 201"/>
                <a:gd name="T85" fmla="*/ 321 h 321"/>
                <a:gd name="T86" fmla="*/ 0 w 201"/>
                <a:gd name="T8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1" h="321">
                  <a:moveTo>
                    <a:pt x="27" y="31"/>
                  </a:moveTo>
                  <a:lnTo>
                    <a:pt x="27" y="291"/>
                  </a:lnTo>
                  <a:lnTo>
                    <a:pt x="106" y="291"/>
                  </a:lnTo>
                  <a:lnTo>
                    <a:pt x="126" y="289"/>
                  </a:lnTo>
                  <a:lnTo>
                    <a:pt x="143" y="284"/>
                  </a:lnTo>
                  <a:lnTo>
                    <a:pt x="154" y="278"/>
                  </a:lnTo>
                  <a:lnTo>
                    <a:pt x="162" y="267"/>
                  </a:lnTo>
                  <a:lnTo>
                    <a:pt x="167" y="256"/>
                  </a:lnTo>
                  <a:lnTo>
                    <a:pt x="171" y="240"/>
                  </a:lnTo>
                  <a:lnTo>
                    <a:pt x="173" y="220"/>
                  </a:lnTo>
                  <a:lnTo>
                    <a:pt x="175" y="195"/>
                  </a:lnTo>
                  <a:lnTo>
                    <a:pt x="175" y="164"/>
                  </a:lnTo>
                  <a:lnTo>
                    <a:pt x="175" y="132"/>
                  </a:lnTo>
                  <a:lnTo>
                    <a:pt x="173" y="105"/>
                  </a:lnTo>
                  <a:lnTo>
                    <a:pt x="171" y="84"/>
                  </a:lnTo>
                  <a:lnTo>
                    <a:pt x="169" y="66"/>
                  </a:lnTo>
                  <a:lnTo>
                    <a:pt x="164" y="54"/>
                  </a:lnTo>
                  <a:lnTo>
                    <a:pt x="157" y="45"/>
                  </a:lnTo>
                  <a:lnTo>
                    <a:pt x="146" y="37"/>
                  </a:lnTo>
                  <a:lnTo>
                    <a:pt x="131" y="33"/>
                  </a:lnTo>
                  <a:lnTo>
                    <a:pt x="111" y="31"/>
                  </a:lnTo>
                  <a:lnTo>
                    <a:pt x="27" y="31"/>
                  </a:lnTo>
                  <a:close/>
                  <a:moveTo>
                    <a:pt x="0" y="0"/>
                  </a:moveTo>
                  <a:lnTo>
                    <a:pt x="112" y="0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2" y="18"/>
                  </a:lnTo>
                  <a:lnTo>
                    <a:pt x="183" y="31"/>
                  </a:lnTo>
                  <a:lnTo>
                    <a:pt x="189" y="46"/>
                  </a:lnTo>
                  <a:lnTo>
                    <a:pt x="194" y="64"/>
                  </a:lnTo>
                  <a:lnTo>
                    <a:pt x="199" y="87"/>
                  </a:lnTo>
                  <a:lnTo>
                    <a:pt x="201" y="115"/>
                  </a:lnTo>
                  <a:lnTo>
                    <a:pt x="201" y="147"/>
                  </a:lnTo>
                  <a:lnTo>
                    <a:pt x="201" y="186"/>
                  </a:lnTo>
                  <a:lnTo>
                    <a:pt x="199" y="220"/>
                  </a:lnTo>
                  <a:lnTo>
                    <a:pt x="196" y="247"/>
                  </a:lnTo>
                  <a:lnTo>
                    <a:pt x="191" y="269"/>
                  </a:lnTo>
                  <a:lnTo>
                    <a:pt x="185" y="285"/>
                  </a:lnTo>
                  <a:lnTo>
                    <a:pt x="175" y="302"/>
                  </a:lnTo>
                  <a:lnTo>
                    <a:pt x="160" y="312"/>
                  </a:lnTo>
                  <a:lnTo>
                    <a:pt x="141" y="319"/>
                  </a:lnTo>
                  <a:lnTo>
                    <a:pt x="119" y="321"/>
                  </a:lnTo>
                  <a:lnTo>
                    <a:pt x="0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041400"/>
            <a:ext cx="4436445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1" y="3434990"/>
            <a:ext cx="4436444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82590" y="6093986"/>
            <a:ext cx="4492435" cy="20291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Packaging project status and overview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973951" y="516075"/>
            <a:ext cx="998780" cy="5888916"/>
          </a:xfrm>
          <a:custGeom>
            <a:avLst/>
            <a:gdLst>
              <a:gd name="connsiteX0" fmla="*/ 891823 w 891823"/>
              <a:gd name="connsiteY0" fmla="*/ 0 h 6186312"/>
              <a:gd name="connsiteX1" fmla="*/ 891823 w 891823"/>
              <a:gd name="connsiteY1" fmla="*/ 6186312 h 6186312"/>
              <a:gd name="connsiteX2" fmla="*/ 0 w 891823"/>
              <a:gd name="connsiteY2" fmla="*/ 6186312 h 61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823" h="6186312">
                <a:moveTo>
                  <a:pt x="891823" y="0"/>
                </a:moveTo>
                <a:lnTo>
                  <a:pt x="891823" y="6186312"/>
                </a:lnTo>
                <a:lnTo>
                  <a:pt x="0" y="6186312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V="1">
            <a:off x="324499" y="509588"/>
            <a:ext cx="998780" cy="5891212"/>
          </a:xfrm>
          <a:custGeom>
            <a:avLst/>
            <a:gdLst>
              <a:gd name="connsiteX0" fmla="*/ 891823 w 891823"/>
              <a:gd name="connsiteY0" fmla="*/ 0 h 6186312"/>
              <a:gd name="connsiteX1" fmla="*/ 891823 w 891823"/>
              <a:gd name="connsiteY1" fmla="*/ 6186312 h 6186312"/>
              <a:gd name="connsiteX2" fmla="*/ 0 w 891823"/>
              <a:gd name="connsiteY2" fmla="*/ 6186312 h 61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823" h="6186312">
                <a:moveTo>
                  <a:pt x="891823" y="0"/>
                </a:moveTo>
                <a:lnTo>
                  <a:pt x="891823" y="6186312"/>
                </a:lnTo>
                <a:lnTo>
                  <a:pt x="0" y="6186312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60">
          <p15:clr>
            <a:srgbClr val="5ACBF0"/>
          </p15:clr>
        </p15:guide>
        <p15:guide id="2" pos="41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1500"/>
            <a:ext cx="3525456" cy="1160463"/>
          </a:xfrm>
        </p:spPr>
        <p:txBody>
          <a:bodyPr anchor="b"/>
          <a:lstStyle>
            <a:lvl1pPr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8" y="571500"/>
            <a:ext cx="4842726" cy="5600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1944303"/>
            <a:ext cx="3525456" cy="28779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31 July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31 July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31 July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71500"/>
            <a:ext cx="1409700" cy="560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571500"/>
            <a:ext cx="6819900" cy="56007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31 July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31 July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8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3389"/>
            <a:ext cx="8382000" cy="2198286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3901674"/>
            <a:ext cx="8382000" cy="1084212"/>
          </a:xfrm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z="2400" dirty="0" smtClean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flipV="1">
            <a:off x="308014" y="509587"/>
            <a:ext cx="996696" cy="5890482"/>
          </a:xfrm>
          <a:custGeom>
            <a:avLst/>
            <a:gdLst>
              <a:gd name="connsiteX0" fmla="*/ 891823 w 891823"/>
              <a:gd name="connsiteY0" fmla="*/ 0 h 6186312"/>
              <a:gd name="connsiteX1" fmla="*/ 891823 w 891823"/>
              <a:gd name="connsiteY1" fmla="*/ 6186312 h 6186312"/>
              <a:gd name="connsiteX2" fmla="*/ 0 w 891823"/>
              <a:gd name="connsiteY2" fmla="*/ 6186312 h 61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823" h="6186312">
                <a:moveTo>
                  <a:pt x="891823" y="0"/>
                </a:moveTo>
                <a:lnTo>
                  <a:pt x="891823" y="6186312"/>
                </a:lnTo>
                <a:lnTo>
                  <a:pt x="0" y="6186312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58080" y="6217920"/>
            <a:ext cx="137160" cy="1371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0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55">
          <p15:clr>
            <a:srgbClr val="FBAE40"/>
          </p15:clr>
        </p15:guide>
        <p15:guide id="2" orient="horz" pos="2552">
          <p15:clr>
            <a:srgbClr val="FBAE40"/>
          </p15:clr>
        </p15:guide>
        <p15:guide id="3" orient="horz" pos="25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55" y="437839"/>
            <a:ext cx="8368104" cy="525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1375" y="1795031"/>
            <a:ext cx="2339051" cy="411867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 marL="1144588" indent="0">
              <a:defRPr sz="1600"/>
            </a:lvl6pPr>
            <a:lvl7pPr marL="1144588" indent="0">
              <a:defRPr sz="1600"/>
            </a:lvl7pPr>
            <a:lvl8pPr marL="1144588" indent="0">
              <a:defRPr sz="1600"/>
            </a:lvl8pPr>
            <a:lvl9pPr marL="1144588" indent="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666" y="1307940"/>
            <a:ext cx="5227692" cy="50928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31 July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4" y="1696916"/>
            <a:ext cx="7910146" cy="177549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958F-0FFF-484E-892D-F295DF9038AF}" type="datetime3">
              <a:rPr lang="en-US" smtClean="0"/>
              <a:t>31 July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24454" y="3629888"/>
            <a:ext cx="7910146" cy="2713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4590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55" y="437839"/>
            <a:ext cx="8368104" cy="525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0" y="1703388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" y="2445246"/>
            <a:ext cx="3657600" cy="38990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7758" y="1703388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7758" y="2399067"/>
            <a:ext cx="3657600" cy="394458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31 July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31 July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31 July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Packaging project status and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3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V="1">
            <a:off x="308014" y="509587"/>
            <a:ext cx="996696" cy="5890482"/>
          </a:xfrm>
          <a:custGeom>
            <a:avLst/>
            <a:gdLst>
              <a:gd name="connsiteX0" fmla="*/ 891823 w 891823"/>
              <a:gd name="connsiteY0" fmla="*/ 0 h 6186312"/>
              <a:gd name="connsiteX1" fmla="*/ 891823 w 891823"/>
              <a:gd name="connsiteY1" fmla="*/ 6186312 h 6186312"/>
              <a:gd name="connsiteX2" fmla="*/ 0 w 891823"/>
              <a:gd name="connsiteY2" fmla="*/ 6186312 h 61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823" h="6186312">
                <a:moveTo>
                  <a:pt x="891823" y="0"/>
                </a:moveTo>
                <a:lnTo>
                  <a:pt x="891823" y="6186312"/>
                </a:lnTo>
                <a:lnTo>
                  <a:pt x="0" y="6186312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7254" y="437839"/>
            <a:ext cx="8368104" cy="5254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4454" y="1696915"/>
            <a:ext cx="7910146" cy="46467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4454" y="6474864"/>
            <a:ext cx="2286000" cy="201168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>
              <a:defRPr lang="en-US" sz="1200" smtClean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C89D05C-9F40-4EA8-AEAF-9B40792D3408}" type="datetime3">
              <a:rPr lang="en-US" smtClean="0"/>
              <a:t>31 July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2165" y="6474864"/>
            <a:ext cx="4492435" cy="202910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9659" y="6474864"/>
            <a:ext cx="385712" cy="2011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81230" y="6217920"/>
            <a:ext cx="137160" cy="1371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92778" y="6217920"/>
            <a:ext cx="137160" cy="1371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04327" y="6217920"/>
            <a:ext cx="137160" cy="1371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3629" y="276679"/>
            <a:ext cx="1082436" cy="16236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08905" y="576220"/>
            <a:ext cx="137160" cy="1371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Tx/>
        <a:buNone/>
        <a:defRPr sz="2000" kern="1200" cap="all" spc="100" baseline="0">
          <a:solidFill>
            <a:schemeClr val="accent1"/>
          </a:solidFill>
          <a:latin typeface="+mj-lt"/>
          <a:ea typeface="+mn-ea"/>
          <a:cs typeface="+mn-cs"/>
        </a:defRPr>
      </a:lvl1pPr>
      <a:lvl2pPr marL="1588" indent="-1588" algn="l" defTabSz="914400" rtl="0" eaLnBrk="1" latinLnBrk="0" hangingPunct="1">
        <a:lnSpc>
          <a:spcPct val="120000"/>
        </a:lnSpc>
        <a:spcBef>
          <a:spcPts val="1200"/>
        </a:spcBef>
        <a:buClr>
          <a:schemeClr val="accent2"/>
        </a:buClr>
        <a:buFontTx/>
        <a:buNone/>
        <a:defRPr lang="en-US" sz="2000" kern="1200" cap="all" spc="100" baseline="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461963" indent="0" algn="l" defTabSz="914400" rtl="0" eaLnBrk="1" latinLnBrk="0" hangingPunct="1">
        <a:lnSpc>
          <a:spcPct val="120000"/>
        </a:lnSpc>
        <a:spcBef>
          <a:spcPts val="1200"/>
        </a:spcBef>
        <a:buClr>
          <a:schemeClr val="accent2"/>
        </a:buClr>
        <a:buFontTx/>
        <a:buNone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0" algn="l" defTabSz="914400" rtl="0" eaLnBrk="1" latinLnBrk="0" hangingPunct="1">
        <a:lnSpc>
          <a:spcPct val="120000"/>
        </a:lnSpc>
        <a:spcBef>
          <a:spcPts val="1200"/>
        </a:spcBef>
        <a:buClr>
          <a:schemeClr val="accent2"/>
        </a:buClr>
        <a:buFontTx/>
        <a:buNone/>
        <a:defRPr sz="1600" kern="1200" spc="1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1200"/>
        </a:spcBef>
        <a:buClr>
          <a:schemeClr val="accent2"/>
        </a:buClr>
        <a:buFontTx/>
        <a:buNone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6363" indent="0" algn="l" defTabSz="914400" rtl="0" eaLnBrk="1" latinLnBrk="0" hangingPunct="1">
        <a:lnSpc>
          <a:spcPct val="120000"/>
        </a:lnSpc>
        <a:spcBef>
          <a:spcPts val="12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76363" indent="0" algn="l" defTabSz="914400" rtl="0" eaLnBrk="1" latinLnBrk="0" hangingPunct="1">
        <a:lnSpc>
          <a:spcPct val="120000"/>
        </a:lnSpc>
        <a:spcBef>
          <a:spcPts val="12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6363" indent="0" algn="l" defTabSz="914400" rtl="0" eaLnBrk="1" latinLnBrk="0" hangingPunct="1">
        <a:lnSpc>
          <a:spcPct val="120000"/>
        </a:lnSpc>
        <a:spcBef>
          <a:spcPts val="1200"/>
        </a:spcBef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6363" indent="0" algn="l" defTabSz="914400" rtl="0" eaLnBrk="1" latinLnBrk="0" hangingPunct="1">
        <a:lnSpc>
          <a:spcPct val="120000"/>
        </a:lnSpc>
        <a:spcBef>
          <a:spcPts val="1200"/>
        </a:spcBef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8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pos="1392">
          <p15:clr>
            <a:srgbClr val="F26B43"/>
          </p15:clr>
        </p15:guide>
        <p15:guide id="4" pos="1104">
          <p15:clr>
            <a:srgbClr val="F26B43"/>
          </p15:clr>
        </p15:guide>
        <p15:guide id="5" pos="6384">
          <p15:clr>
            <a:srgbClr val="F26B43"/>
          </p15:clr>
        </p15:guide>
        <p15:guide id="6" orient="horz" pos="1073">
          <p15:clr>
            <a:srgbClr val="F26B43"/>
          </p15:clr>
        </p15:guide>
        <p15:guide id="7" pos="7176">
          <p15:clr>
            <a:srgbClr val="F26B43"/>
          </p15:clr>
        </p15:guide>
        <p15:guide id="8" pos="816">
          <p15:clr>
            <a:srgbClr val="F26B43"/>
          </p15:clr>
        </p15:guide>
        <p15:guide id="9" orient="horz" pos="3996">
          <p15:clr>
            <a:srgbClr val="F26B43"/>
          </p15:clr>
        </p15:guide>
        <p15:guide id="10" pos="96">
          <p15:clr>
            <a:srgbClr val="F26B43"/>
          </p15:clr>
        </p15:guide>
        <p15:guide id="11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298250"/>
            <a:ext cx="4436445" cy="2387600"/>
          </a:xfrm>
        </p:spPr>
        <p:txBody>
          <a:bodyPr/>
          <a:lstStyle/>
          <a:p>
            <a:r>
              <a:rPr lang="en-US" dirty="0"/>
              <a:t>Legal Compliance Policies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1" y="3691840"/>
            <a:ext cx="4436444" cy="1655762"/>
          </a:xfrm>
        </p:spPr>
        <p:txBody>
          <a:bodyPr/>
          <a:lstStyle/>
          <a:p>
            <a:r>
              <a:rPr lang="en-US" dirty="0" smtClean="0"/>
              <a:t>Status update and </a:t>
            </a:r>
            <a:br>
              <a:rPr lang="en-US" dirty="0" smtClean="0"/>
            </a:br>
            <a:r>
              <a:rPr lang="en-US" dirty="0" smtClean="0"/>
              <a:t>planning overview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49" y="1303339"/>
            <a:ext cx="6776603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>
                <a:cs typeface="Calibri"/>
              </a:rPr>
              <a:t>Contoso </a:t>
            </a:r>
            <a:r>
              <a:rPr lang="en-US"/>
              <a:t>Story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7008111"/>
              </p:ext>
            </p:extLst>
          </p:nvPr>
        </p:nvGraphicFramePr>
        <p:xfrm>
          <a:off x="1320800" y="1676400"/>
          <a:ext cx="873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7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7DE553-A9BC-42BA-8B38-C36489D61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97DE553-A9BC-42BA-8B38-C36489D61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97DE553-A9BC-42BA-8B38-C36489D61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BA2C0-2667-4D8B-91C2-CEC69D4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E79BA2C0-2667-4D8B-91C2-CEC69D4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79BA2C0-2667-4D8B-91C2-CEC69D4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550EC3-6A83-4516-893E-93E61FFBC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A550EC3-6A83-4516-893E-93E61FFBC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A550EC3-6A83-4516-893E-93E61FFBC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F82666-050A-4D68-89DE-E2152C769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14F82666-050A-4D68-89DE-E2152C769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14F82666-050A-4D68-89DE-E2152C769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6611A-A66B-4077-92E0-ECE7B5F3F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56A6611A-A66B-4077-92E0-ECE7B5F3F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56A6611A-A66B-4077-92E0-ECE7B5F3F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415DC1-937D-4D69-B36E-7519238A5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F415DC1-937D-4D69-B36E-7519238A5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F415DC1-937D-4D69-B36E-7519238A5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97BA6C-FD7C-472F-ADF2-3ADE43DF8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E97BA6C-FD7C-472F-ADF2-3ADE43DF8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E97BA6C-FD7C-472F-ADF2-3ADE43DF8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Billboard Campaigns for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Denver</a:t>
            </a: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5640" y="2697480"/>
            <a:ext cx="9738760" cy="2474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2000" cap="all" spc="100" baseline="0">
                <a:solidFill>
                  <a:schemeClr val="accent1"/>
                </a:solidFill>
                <a:latin typeface="+mj-lt"/>
              </a:defRPr>
            </a:lvl1pPr>
            <a:lvl2pPr marL="1588" lvl="1" indent="-1588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Tx/>
              <a:buNone/>
              <a:defRPr lang="en-US" sz="2000" cap="all" spc="100" baseline="0" dirty="0" smtClean="0">
                <a:solidFill>
                  <a:schemeClr val="tx1"/>
                </a:solidFill>
                <a:latin typeface="+mj-lt"/>
              </a:defRPr>
            </a:lvl2pPr>
            <a:lvl3pPr marL="461963" indent="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Tx/>
              <a:buNone/>
              <a:defRPr sz="1600" spc="100" baseline="0">
                <a:solidFill>
                  <a:schemeClr val="tx1"/>
                </a:solidFill>
              </a:defRPr>
            </a:lvl3pPr>
            <a:lvl4pPr marL="914400" indent="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Tx/>
              <a:buNone/>
              <a:defRPr sz="1600" spc="100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Tx/>
              <a:buNone/>
              <a:defRPr sz="1600" spc="100" baseline="0">
                <a:solidFill>
                  <a:schemeClr val="tx1"/>
                </a:solidFill>
              </a:defRPr>
            </a:lvl5pPr>
            <a:lvl6pPr marL="1376363" indent="0">
              <a:lnSpc>
                <a:spcPct val="120000"/>
              </a:lnSpc>
              <a:spcBef>
                <a:spcPts val="1200"/>
              </a:spcBef>
              <a:buFontTx/>
              <a:buNone/>
              <a:defRPr sz="1600">
                <a:solidFill>
                  <a:schemeClr val="tx1"/>
                </a:solidFill>
              </a:defRPr>
            </a:lvl6pPr>
            <a:lvl7pPr marL="1376363" indent="0">
              <a:lnSpc>
                <a:spcPct val="120000"/>
              </a:lnSpc>
              <a:spcBef>
                <a:spcPts val="1200"/>
              </a:spcBef>
              <a:buFontTx/>
              <a:buNone/>
              <a:defRPr sz="1600">
                <a:solidFill>
                  <a:schemeClr val="tx1"/>
                </a:solidFill>
              </a:defRPr>
            </a:lvl7pPr>
            <a:lvl8pPr marL="1376363" indent="0">
              <a:lnSpc>
                <a:spcPct val="120000"/>
              </a:lnSpc>
              <a:spcBef>
                <a:spcPts val="1200"/>
              </a:spcBef>
              <a:buFontTx/>
              <a:buNone/>
              <a:defRPr sz="1600" baseline="0">
                <a:solidFill>
                  <a:schemeClr val="tx1"/>
                </a:solidFill>
              </a:defRPr>
            </a:lvl8pPr>
            <a:lvl9pPr marL="1376363" indent="0">
              <a:lnSpc>
                <a:spcPct val="120000"/>
              </a:lnSpc>
              <a:spcBef>
                <a:spcPts val="1200"/>
              </a:spcBef>
              <a:buFontTx/>
              <a:buNone/>
              <a:defRPr sz="1600" baseline="0">
                <a:solidFill>
                  <a:schemeClr val="tx1"/>
                </a:solidFill>
              </a:defRPr>
            </a:lvl9pPr>
          </a:lstStyle>
          <a:p>
            <a:r>
              <a:rPr lang="en-US"/>
              <a:t>Spring </a:t>
            </a:r>
            <a:r>
              <a:rPr lang="en-US" smtClean="0"/>
              <a:t>season </a:t>
            </a:r>
            <a:endParaRPr lang="en-US" dirty="0"/>
          </a:p>
          <a:p>
            <a:r>
              <a:rPr lang="en-US" dirty="0"/>
              <a:t>Show we have done research</a:t>
            </a:r>
          </a:p>
          <a:p>
            <a:r>
              <a:rPr lang="en-US" dirty="0"/>
              <a:t>Incorporate video when possible</a:t>
            </a:r>
          </a:p>
        </p:txBody>
      </p:sp>
    </p:spTree>
    <p:extLst>
      <p:ext uri="{BB962C8B-B14F-4D97-AF65-F5344CB8AC3E}">
        <p14:creationId xmlns:p14="http://schemas.microsoft.com/office/powerpoint/2010/main" val="4257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Emotional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Emotional connection with regional customers is key to good expansion</a:t>
            </a:r>
          </a:p>
          <a:p>
            <a:r>
              <a:rPr lang="en-US" dirty="0"/>
              <a:t>The right connection inspires brand loyalty</a:t>
            </a:r>
          </a:p>
          <a:p>
            <a:pPr lvl="1"/>
            <a:r>
              <a:rPr lang="en-US" dirty="0"/>
              <a:t>It’s time to break new ground with our strategy</a:t>
            </a:r>
          </a:p>
          <a:p>
            <a:pPr lvl="1"/>
            <a:r>
              <a:rPr lang="en-US" dirty="0"/>
              <a:t>Let’s get ready for the </a:t>
            </a:r>
            <a:r>
              <a:rPr lang="en-US" dirty="0" smtClean="0"/>
              <a:t>Denver Holiday </a:t>
            </a:r>
            <a:r>
              <a:rPr lang="en-US" dirty="0"/>
              <a:t>season!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" name="pic 4 befo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8614" y="4449271"/>
            <a:ext cx="1514684" cy="1892808"/>
          </a:xfrm>
          <a:prstGeom prst="rect">
            <a:avLst/>
          </a:prstGeom>
        </p:spPr>
      </p:pic>
      <p:pic>
        <p:nvPicPr>
          <p:cNvPr id="26" name="pic 3 before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"/>
          <a:stretch/>
        </p:blipFill>
        <p:spPr>
          <a:xfrm>
            <a:off x="6076544" y="4449057"/>
            <a:ext cx="1422070" cy="1894593"/>
          </a:xfrm>
          <a:prstGeom prst="rect">
            <a:avLst/>
          </a:prstGeom>
          <a:effectLst/>
        </p:spPr>
      </p:pic>
      <p:pic>
        <p:nvPicPr>
          <p:cNvPr id="8" name="pic 2 before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74" y="4449057"/>
            <a:ext cx="1599570" cy="1892808"/>
          </a:xfrm>
          <a:prstGeom prst="rect">
            <a:avLst/>
          </a:prstGeom>
          <a:effectLst/>
        </p:spPr>
      </p:pic>
      <p:pic>
        <p:nvPicPr>
          <p:cNvPr id="29" name="pic 1 befor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825" y="4449057"/>
            <a:ext cx="1552348" cy="18928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Design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What Creates a </a:t>
            </a:r>
            <a:r>
              <a:rPr lang="en-US" dirty="0" smtClean="0">
                <a:solidFill>
                  <a:schemeClr val="accent1"/>
                </a:solidFill>
              </a:rPr>
              <a:t>Connection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103995"/>
              </p:ext>
            </p:extLst>
          </p:nvPr>
        </p:nvGraphicFramePr>
        <p:xfrm>
          <a:off x="4906963" y="1308100"/>
          <a:ext cx="5227637" cy="509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5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Denver Current </a:t>
            </a:r>
            <a:r>
              <a:rPr lang="en-US" dirty="0" smtClean="0"/>
              <a:t>trends</a:t>
            </a:r>
            <a:endParaRPr lang="en-US" dirty="0"/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55663"/>
              </p:ext>
            </p:extLst>
          </p:nvPr>
        </p:nvGraphicFramePr>
        <p:xfrm>
          <a:off x="2224088" y="1697038"/>
          <a:ext cx="7910512" cy="4646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ADAB537-D15A-46A9-8A0D-C2AC82A95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>
                                            <p:graphicEl>
                                              <a:dgm id="{DADAB537-D15A-46A9-8A0D-C2AC82A95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8DBE2FA-818C-47B7-BFFA-99B9D73C7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>
                                            <p:graphicEl>
                                              <a:dgm id="{E8DBE2FA-818C-47B7-BFFA-99B9D73C7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DE9B708-22AA-4DB5-9C79-A0CA2924A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>
                                            <p:graphicEl>
                                              <a:dgm id="{CDE9B708-22AA-4DB5-9C79-A0CA2924A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6D6BFE3-021E-4BFB-92AF-6963BFD0A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>
                                            <p:graphicEl>
                                              <a:dgm id="{46D6BFE3-021E-4BFB-92AF-6963BFD0A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69361D5-07DF-497C-92D8-1606772B5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>
                                            <p:graphicEl>
                                              <a:dgm id="{169361D5-07DF-497C-92D8-1606772B5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A79DAD9D-CEA2-4A56-AEC5-06029B404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>
                                            <p:graphicEl>
                                              <a:dgm id="{A79DAD9D-CEA2-4A56-AEC5-06029B404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Contoso">
  <a:themeElements>
    <a:clrScheme name="Theme Colors">
      <a:dk1>
        <a:srgbClr val="595959"/>
      </a:dk1>
      <a:lt1>
        <a:sysClr val="window" lastClr="FFFFFF"/>
      </a:lt1>
      <a:dk2>
        <a:srgbClr val="000000"/>
      </a:dk2>
      <a:lt2>
        <a:srgbClr val="D8D8D8"/>
      </a:lt2>
      <a:accent1>
        <a:srgbClr val="EB4B47"/>
      </a:accent1>
      <a:accent2>
        <a:srgbClr val="6B6B7E"/>
      </a:accent2>
      <a:accent3>
        <a:srgbClr val="D9AB19"/>
      </a:accent3>
      <a:accent4>
        <a:srgbClr val="8CA656"/>
      </a:accent4>
      <a:accent5>
        <a:srgbClr val="3A3A44"/>
      </a:accent5>
      <a:accent6>
        <a:srgbClr val="92006C"/>
      </a:accent6>
      <a:hlink>
        <a:srgbClr val="AF4A0D"/>
      </a:hlink>
      <a:folHlink>
        <a:srgbClr val="B58E15"/>
      </a:folHlink>
    </a:clrScheme>
    <a:fontScheme name="Custom 2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8C07ABC94BA4E998089D5E6B1289F" ma:contentTypeVersion="9" ma:contentTypeDescription="Create a new document." ma:contentTypeScope="" ma:versionID="ca0f2c425ae20b25fe4cc96f402139b3">
  <xsd:schema xmlns:xsd="http://www.w3.org/2001/XMLSchema" xmlns:xs="http://www.w3.org/2001/XMLSchema" xmlns:p="http://schemas.microsoft.com/office/2006/metadata/properties" xmlns:ns2="ce461b8b-6f38-4841-98fb-1583b93f96f3" xmlns:ns3="0ff863c6-4f13-44f6-88c9-b0421a3b8ee8" targetNamespace="http://schemas.microsoft.com/office/2006/metadata/properties" ma:root="true" ma:fieldsID="b669d8b78c778cc47420c73c88f3e023" ns2:_="" ns3:_="">
    <xsd:import namespace="ce461b8b-6f38-4841-98fb-1583b93f96f3"/>
    <xsd:import namespace="0ff863c6-4f13-44f6-88c9-b0421a3b8e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61b8b-6f38-4841-98fb-1583b93f96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863c6-4f13-44f6-88c9-b0421a3b8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EDD95B-179F-485A-85DD-1E814B8FE39F}"/>
</file>

<file path=customXml/itemProps2.xml><?xml version="1.0" encoding="utf-8"?>
<ds:datastoreItem xmlns:ds="http://schemas.openxmlformats.org/officeDocument/2006/customXml" ds:itemID="{92071B97-4E1E-4934-9007-A54A0FD9B947}"/>
</file>

<file path=customXml/itemProps3.xml><?xml version="1.0" encoding="utf-8"?>
<ds:datastoreItem xmlns:ds="http://schemas.openxmlformats.org/officeDocument/2006/customXml" ds:itemID="{AC818D71-32E0-45F2-A403-0DC8EA39C0FE}"/>
</file>

<file path=docProps/app.xml><?xml version="1.0" encoding="utf-8"?>
<Properties xmlns="http://schemas.openxmlformats.org/officeDocument/2006/extended-properties" xmlns:vt="http://schemas.openxmlformats.org/officeDocument/2006/docPropsVTypes">
  <Template>Contoso</Template>
  <TotalTime>0</TotalTime>
  <Words>110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Constantia</vt:lpstr>
      <vt:lpstr>Contoso</vt:lpstr>
      <vt:lpstr>Legal Compliance Policies</vt:lpstr>
      <vt:lpstr>Contoso Story</vt:lpstr>
      <vt:lpstr>Billboard Campaigns for Denver</vt:lpstr>
      <vt:lpstr>Emotional Connection</vt:lpstr>
      <vt:lpstr>Regional Design considerations</vt:lpstr>
      <vt:lpstr>Denver Current trends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Compliance Policies</dc:title>
  <dc:creator/>
  <cp:keywords>expansion;denver;contoso</cp:keywords>
  <cp:lastModifiedBy/>
  <cp:revision>1</cp:revision>
  <dcterms:created xsi:type="dcterms:W3CDTF">2012-05-28T03:37:19Z</dcterms:created>
  <dcterms:modified xsi:type="dcterms:W3CDTF">2012-07-31T21:29:09Z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0x010100FAD8C07ABC94BA4E998089D5E6B1289F</vt:lpwstr>
  </property>
  <property fmtid="{D5CDD505-2E9C-101B-9397-08002B2CF9AE}" pid="3" name="HR Category">
    <vt:lpwstr>4;#Policies|3554cf9c-ce05-4efe-8415-9072cc5b8b5e</vt:lpwstr>
  </property>
  <property fmtid="{D5CDD505-2E9C-101B-9397-08002B2CF9AE}" pid="4" name="HRCategory">
    <vt:lpwstr>4;#Policies|79fb396a-d7ff-4d27-a840-f17a004f3677</vt:lpwstr>
  </property>
</Properties>
</file>