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75"/>
    <p:restoredTop sz="94697"/>
  </p:normalViewPr>
  <p:slideViewPr>
    <p:cSldViewPr snapToGrid="0">
      <p:cViewPr varScale="1">
        <p:scale>
          <a:sx n="177" d="100"/>
          <a:sy n="177" d="100"/>
        </p:scale>
        <p:origin x="22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AB75F-EAE3-D23E-9001-4736E1FC15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5AB171A-DCBF-5006-F298-4BDB94DF46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BFFB371-B1B6-EFF6-AF44-20A758A15818}"/>
              </a:ext>
            </a:extLst>
          </p:cNvPr>
          <p:cNvSpPr>
            <a:spLocks noGrp="1"/>
          </p:cNvSpPr>
          <p:nvPr>
            <p:ph type="dt" sz="half" idx="10"/>
          </p:nvPr>
        </p:nvSpPr>
        <p:spPr/>
        <p:txBody>
          <a:bodyPr/>
          <a:lstStyle/>
          <a:p>
            <a:fld id="{ABF5CCED-7C95-484C-BFDD-8050AFB58C11}" type="datetimeFigureOut">
              <a:rPr lang="en-US" smtClean="0"/>
              <a:t>1/9/24</a:t>
            </a:fld>
            <a:endParaRPr lang="en-US"/>
          </a:p>
        </p:txBody>
      </p:sp>
      <p:sp>
        <p:nvSpPr>
          <p:cNvPr id="5" name="Footer Placeholder 4">
            <a:extLst>
              <a:ext uri="{FF2B5EF4-FFF2-40B4-BE49-F238E27FC236}">
                <a16:creationId xmlns:a16="http://schemas.microsoft.com/office/drawing/2014/main" id="{F1BE256F-CE35-29E7-FE1C-1DAF85C864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632DD-7D73-7DEC-7727-1A06A108171A}"/>
              </a:ext>
            </a:extLst>
          </p:cNvPr>
          <p:cNvSpPr>
            <a:spLocks noGrp="1"/>
          </p:cNvSpPr>
          <p:nvPr>
            <p:ph type="sldNum" sz="quarter" idx="12"/>
          </p:nvPr>
        </p:nvSpPr>
        <p:spPr/>
        <p:txBody>
          <a:bodyPr/>
          <a:lstStyle/>
          <a:p>
            <a:fld id="{1D346207-74BA-7440-9D1C-B4D2D939A68E}" type="slidenum">
              <a:rPr lang="en-US" smtClean="0"/>
              <a:t>‹#›</a:t>
            </a:fld>
            <a:endParaRPr lang="en-US"/>
          </a:p>
        </p:txBody>
      </p:sp>
    </p:spTree>
    <p:extLst>
      <p:ext uri="{BB962C8B-B14F-4D97-AF65-F5344CB8AC3E}">
        <p14:creationId xmlns:p14="http://schemas.microsoft.com/office/powerpoint/2010/main" val="1598340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A6C4C-5E5A-A20D-5CD6-F4877DABF5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D5350D-7A67-5AB5-F5A8-4335461072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BE62AD-412D-995C-F0AA-45D61A30CF8B}"/>
              </a:ext>
            </a:extLst>
          </p:cNvPr>
          <p:cNvSpPr>
            <a:spLocks noGrp="1"/>
          </p:cNvSpPr>
          <p:nvPr>
            <p:ph type="dt" sz="half" idx="10"/>
          </p:nvPr>
        </p:nvSpPr>
        <p:spPr/>
        <p:txBody>
          <a:bodyPr/>
          <a:lstStyle/>
          <a:p>
            <a:fld id="{ABF5CCED-7C95-484C-BFDD-8050AFB58C11}" type="datetimeFigureOut">
              <a:rPr lang="en-US" smtClean="0"/>
              <a:t>1/9/24</a:t>
            </a:fld>
            <a:endParaRPr lang="en-US"/>
          </a:p>
        </p:txBody>
      </p:sp>
      <p:sp>
        <p:nvSpPr>
          <p:cNvPr id="5" name="Footer Placeholder 4">
            <a:extLst>
              <a:ext uri="{FF2B5EF4-FFF2-40B4-BE49-F238E27FC236}">
                <a16:creationId xmlns:a16="http://schemas.microsoft.com/office/drawing/2014/main" id="{BEDABAEE-9F90-0F37-401E-7D5038A379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600575-31E9-55ED-6737-E8E00BCB8C34}"/>
              </a:ext>
            </a:extLst>
          </p:cNvPr>
          <p:cNvSpPr>
            <a:spLocks noGrp="1"/>
          </p:cNvSpPr>
          <p:nvPr>
            <p:ph type="sldNum" sz="quarter" idx="12"/>
          </p:nvPr>
        </p:nvSpPr>
        <p:spPr/>
        <p:txBody>
          <a:bodyPr/>
          <a:lstStyle/>
          <a:p>
            <a:fld id="{1D346207-74BA-7440-9D1C-B4D2D939A68E}" type="slidenum">
              <a:rPr lang="en-US" smtClean="0"/>
              <a:t>‹#›</a:t>
            </a:fld>
            <a:endParaRPr lang="en-US"/>
          </a:p>
        </p:txBody>
      </p:sp>
    </p:spTree>
    <p:extLst>
      <p:ext uri="{BB962C8B-B14F-4D97-AF65-F5344CB8AC3E}">
        <p14:creationId xmlns:p14="http://schemas.microsoft.com/office/powerpoint/2010/main" val="4014806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376B70-255C-24BD-1654-BDD41B23915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A457A5-237D-9A7C-1395-0FF1F49E7F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DF6108-6610-1503-6E0E-23B28AEA2491}"/>
              </a:ext>
            </a:extLst>
          </p:cNvPr>
          <p:cNvSpPr>
            <a:spLocks noGrp="1"/>
          </p:cNvSpPr>
          <p:nvPr>
            <p:ph type="dt" sz="half" idx="10"/>
          </p:nvPr>
        </p:nvSpPr>
        <p:spPr/>
        <p:txBody>
          <a:bodyPr/>
          <a:lstStyle/>
          <a:p>
            <a:fld id="{ABF5CCED-7C95-484C-BFDD-8050AFB58C11}" type="datetimeFigureOut">
              <a:rPr lang="en-US" smtClean="0"/>
              <a:t>1/9/24</a:t>
            </a:fld>
            <a:endParaRPr lang="en-US"/>
          </a:p>
        </p:txBody>
      </p:sp>
      <p:sp>
        <p:nvSpPr>
          <p:cNvPr id="5" name="Footer Placeholder 4">
            <a:extLst>
              <a:ext uri="{FF2B5EF4-FFF2-40B4-BE49-F238E27FC236}">
                <a16:creationId xmlns:a16="http://schemas.microsoft.com/office/drawing/2014/main" id="{C735356B-712A-BCB2-8479-1B067461BA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65E13F-8B1B-2125-423F-BD19AC357A08}"/>
              </a:ext>
            </a:extLst>
          </p:cNvPr>
          <p:cNvSpPr>
            <a:spLocks noGrp="1"/>
          </p:cNvSpPr>
          <p:nvPr>
            <p:ph type="sldNum" sz="quarter" idx="12"/>
          </p:nvPr>
        </p:nvSpPr>
        <p:spPr/>
        <p:txBody>
          <a:bodyPr/>
          <a:lstStyle/>
          <a:p>
            <a:fld id="{1D346207-74BA-7440-9D1C-B4D2D939A68E}" type="slidenum">
              <a:rPr lang="en-US" smtClean="0"/>
              <a:t>‹#›</a:t>
            </a:fld>
            <a:endParaRPr lang="en-US"/>
          </a:p>
        </p:txBody>
      </p:sp>
    </p:spTree>
    <p:extLst>
      <p:ext uri="{BB962C8B-B14F-4D97-AF65-F5344CB8AC3E}">
        <p14:creationId xmlns:p14="http://schemas.microsoft.com/office/powerpoint/2010/main" val="1615337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E9AD0-8D86-4BC9-F260-CBA6D52EF2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AED77E-D0A3-0CB1-97DE-94B3CB38D4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18F6C9-365D-5827-3EB0-D21DD2D19BFE}"/>
              </a:ext>
            </a:extLst>
          </p:cNvPr>
          <p:cNvSpPr>
            <a:spLocks noGrp="1"/>
          </p:cNvSpPr>
          <p:nvPr>
            <p:ph type="dt" sz="half" idx="10"/>
          </p:nvPr>
        </p:nvSpPr>
        <p:spPr/>
        <p:txBody>
          <a:bodyPr/>
          <a:lstStyle/>
          <a:p>
            <a:fld id="{ABF5CCED-7C95-484C-BFDD-8050AFB58C11}" type="datetimeFigureOut">
              <a:rPr lang="en-US" smtClean="0"/>
              <a:t>1/9/24</a:t>
            </a:fld>
            <a:endParaRPr lang="en-US"/>
          </a:p>
        </p:txBody>
      </p:sp>
      <p:sp>
        <p:nvSpPr>
          <p:cNvPr id="5" name="Footer Placeholder 4">
            <a:extLst>
              <a:ext uri="{FF2B5EF4-FFF2-40B4-BE49-F238E27FC236}">
                <a16:creationId xmlns:a16="http://schemas.microsoft.com/office/drawing/2014/main" id="{B7FDE04F-10E0-BD5C-FA6A-4E4AF1B49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635A27-5960-510E-6C8C-BFB76B5FA158}"/>
              </a:ext>
            </a:extLst>
          </p:cNvPr>
          <p:cNvSpPr>
            <a:spLocks noGrp="1"/>
          </p:cNvSpPr>
          <p:nvPr>
            <p:ph type="sldNum" sz="quarter" idx="12"/>
          </p:nvPr>
        </p:nvSpPr>
        <p:spPr/>
        <p:txBody>
          <a:bodyPr/>
          <a:lstStyle/>
          <a:p>
            <a:fld id="{1D346207-74BA-7440-9D1C-B4D2D939A68E}" type="slidenum">
              <a:rPr lang="en-US" smtClean="0"/>
              <a:t>‹#›</a:t>
            </a:fld>
            <a:endParaRPr lang="en-US"/>
          </a:p>
        </p:txBody>
      </p:sp>
    </p:spTree>
    <p:extLst>
      <p:ext uri="{BB962C8B-B14F-4D97-AF65-F5344CB8AC3E}">
        <p14:creationId xmlns:p14="http://schemas.microsoft.com/office/powerpoint/2010/main" val="1209097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84822-498D-14F2-DE3A-BA0A0168A7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D8CF449-97B1-D0F5-F63A-DDF9FEC195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3D3CFA-4C38-F218-7614-89ED0822C60D}"/>
              </a:ext>
            </a:extLst>
          </p:cNvPr>
          <p:cNvSpPr>
            <a:spLocks noGrp="1"/>
          </p:cNvSpPr>
          <p:nvPr>
            <p:ph type="dt" sz="half" idx="10"/>
          </p:nvPr>
        </p:nvSpPr>
        <p:spPr/>
        <p:txBody>
          <a:bodyPr/>
          <a:lstStyle/>
          <a:p>
            <a:fld id="{ABF5CCED-7C95-484C-BFDD-8050AFB58C11}" type="datetimeFigureOut">
              <a:rPr lang="en-US" smtClean="0"/>
              <a:t>1/9/24</a:t>
            </a:fld>
            <a:endParaRPr lang="en-US"/>
          </a:p>
        </p:txBody>
      </p:sp>
      <p:sp>
        <p:nvSpPr>
          <p:cNvPr id="5" name="Footer Placeholder 4">
            <a:extLst>
              <a:ext uri="{FF2B5EF4-FFF2-40B4-BE49-F238E27FC236}">
                <a16:creationId xmlns:a16="http://schemas.microsoft.com/office/drawing/2014/main" id="{3201D56B-4F53-333C-1FB0-C7B5B5B0C0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B9E682-C7EB-FC10-F2E0-00726F1C5DFC}"/>
              </a:ext>
            </a:extLst>
          </p:cNvPr>
          <p:cNvSpPr>
            <a:spLocks noGrp="1"/>
          </p:cNvSpPr>
          <p:nvPr>
            <p:ph type="sldNum" sz="quarter" idx="12"/>
          </p:nvPr>
        </p:nvSpPr>
        <p:spPr/>
        <p:txBody>
          <a:bodyPr/>
          <a:lstStyle/>
          <a:p>
            <a:fld id="{1D346207-74BA-7440-9D1C-B4D2D939A68E}" type="slidenum">
              <a:rPr lang="en-US" smtClean="0"/>
              <a:t>‹#›</a:t>
            </a:fld>
            <a:endParaRPr lang="en-US"/>
          </a:p>
        </p:txBody>
      </p:sp>
    </p:spTree>
    <p:extLst>
      <p:ext uri="{BB962C8B-B14F-4D97-AF65-F5344CB8AC3E}">
        <p14:creationId xmlns:p14="http://schemas.microsoft.com/office/powerpoint/2010/main" val="1921356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CD6B3-707B-D154-8B1C-5615603059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6D5F9B-3A81-E74F-EA77-C28EF12F29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5FEF41-9A11-FD20-4614-636E5D7F63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E91133C-0B97-FC02-7D65-B627FD465F26}"/>
              </a:ext>
            </a:extLst>
          </p:cNvPr>
          <p:cNvSpPr>
            <a:spLocks noGrp="1"/>
          </p:cNvSpPr>
          <p:nvPr>
            <p:ph type="dt" sz="half" idx="10"/>
          </p:nvPr>
        </p:nvSpPr>
        <p:spPr/>
        <p:txBody>
          <a:bodyPr/>
          <a:lstStyle/>
          <a:p>
            <a:fld id="{ABF5CCED-7C95-484C-BFDD-8050AFB58C11}" type="datetimeFigureOut">
              <a:rPr lang="en-US" smtClean="0"/>
              <a:t>1/9/24</a:t>
            </a:fld>
            <a:endParaRPr lang="en-US"/>
          </a:p>
        </p:txBody>
      </p:sp>
      <p:sp>
        <p:nvSpPr>
          <p:cNvPr id="6" name="Footer Placeholder 5">
            <a:extLst>
              <a:ext uri="{FF2B5EF4-FFF2-40B4-BE49-F238E27FC236}">
                <a16:creationId xmlns:a16="http://schemas.microsoft.com/office/drawing/2014/main" id="{6C5F80B2-A100-9077-1650-C104CED955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252B92-923A-A9BD-B301-7348AD7E0BA8}"/>
              </a:ext>
            </a:extLst>
          </p:cNvPr>
          <p:cNvSpPr>
            <a:spLocks noGrp="1"/>
          </p:cNvSpPr>
          <p:nvPr>
            <p:ph type="sldNum" sz="quarter" idx="12"/>
          </p:nvPr>
        </p:nvSpPr>
        <p:spPr/>
        <p:txBody>
          <a:bodyPr/>
          <a:lstStyle/>
          <a:p>
            <a:fld id="{1D346207-74BA-7440-9D1C-B4D2D939A68E}" type="slidenum">
              <a:rPr lang="en-US" smtClean="0"/>
              <a:t>‹#›</a:t>
            </a:fld>
            <a:endParaRPr lang="en-US"/>
          </a:p>
        </p:txBody>
      </p:sp>
    </p:spTree>
    <p:extLst>
      <p:ext uri="{BB962C8B-B14F-4D97-AF65-F5344CB8AC3E}">
        <p14:creationId xmlns:p14="http://schemas.microsoft.com/office/powerpoint/2010/main" val="2621504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4B697-8373-8592-3786-D086B161B7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07629A-DA6E-EAD5-0B89-DB2D40EF3E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8CE882-0BDF-47FF-5845-972C44CBEB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27576C-D974-7804-55AF-8C718E120A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2C146C-26DA-A9CA-C941-8D187D892D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EE11866-7677-B003-B085-47FBEE2199FC}"/>
              </a:ext>
            </a:extLst>
          </p:cNvPr>
          <p:cNvSpPr>
            <a:spLocks noGrp="1"/>
          </p:cNvSpPr>
          <p:nvPr>
            <p:ph type="dt" sz="half" idx="10"/>
          </p:nvPr>
        </p:nvSpPr>
        <p:spPr/>
        <p:txBody>
          <a:bodyPr/>
          <a:lstStyle/>
          <a:p>
            <a:fld id="{ABF5CCED-7C95-484C-BFDD-8050AFB58C11}" type="datetimeFigureOut">
              <a:rPr lang="en-US" smtClean="0"/>
              <a:t>1/9/24</a:t>
            </a:fld>
            <a:endParaRPr lang="en-US"/>
          </a:p>
        </p:txBody>
      </p:sp>
      <p:sp>
        <p:nvSpPr>
          <p:cNvPr id="8" name="Footer Placeholder 7">
            <a:extLst>
              <a:ext uri="{FF2B5EF4-FFF2-40B4-BE49-F238E27FC236}">
                <a16:creationId xmlns:a16="http://schemas.microsoft.com/office/drawing/2014/main" id="{151EA8ED-A7DB-E393-F7B0-E35DCE8A50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C2D36C-A597-2BDA-BE6D-9777FB9BFC04}"/>
              </a:ext>
            </a:extLst>
          </p:cNvPr>
          <p:cNvSpPr>
            <a:spLocks noGrp="1"/>
          </p:cNvSpPr>
          <p:nvPr>
            <p:ph type="sldNum" sz="quarter" idx="12"/>
          </p:nvPr>
        </p:nvSpPr>
        <p:spPr/>
        <p:txBody>
          <a:bodyPr/>
          <a:lstStyle/>
          <a:p>
            <a:fld id="{1D346207-74BA-7440-9D1C-B4D2D939A68E}" type="slidenum">
              <a:rPr lang="en-US" smtClean="0"/>
              <a:t>‹#›</a:t>
            </a:fld>
            <a:endParaRPr lang="en-US"/>
          </a:p>
        </p:txBody>
      </p:sp>
    </p:spTree>
    <p:extLst>
      <p:ext uri="{BB962C8B-B14F-4D97-AF65-F5344CB8AC3E}">
        <p14:creationId xmlns:p14="http://schemas.microsoft.com/office/powerpoint/2010/main" val="2392591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65751-6537-8C96-8698-1FFB36D91F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453798-ACC1-1367-8C87-B1F20D54F0CD}"/>
              </a:ext>
            </a:extLst>
          </p:cNvPr>
          <p:cNvSpPr>
            <a:spLocks noGrp="1"/>
          </p:cNvSpPr>
          <p:nvPr>
            <p:ph type="dt" sz="half" idx="10"/>
          </p:nvPr>
        </p:nvSpPr>
        <p:spPr/>
        <p:txBody>
          <a:bodyPr/>
          <a:lstStyle/>
          <a:p>
            <a:fld id="{ABF5CCED-7C95-484C-BFDD-8050AFB58C11}" type="datetimeFigureOut">
              <a:rPr lang="en-US" smtClean="0"/>
              <a:t>1/9/24</a:t>
            </a:fld>
            <a:endParaRPr lang="en-US"/>
          </a:p>
        </p:txBody>
      </p:sp>
      <p:sp>
        <p:nvSpPr>
          <p:cNvPr id="4" name="Footer Placeholder 3">
            <a:extLst>
              <a:ext uri="{FF2B5EF4-FFF2-40B4-BE49-F238E27FC236}">
                <a16:creationId xmlns:a16="http://schemas.microsoft.com/office/drawing/2014/main" id="{BC51C5CC-CF2C-75ED-C724-6CB1D6274B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983E2D2-B87C-555F-D3DD-653F90E8C7F7}"/>
              </a:ext>
            </a:extLst>
          </p:cNvPr>
          <p:cNvSpPr>
            <a:spLocks noGrp="1"/>
          </p:cNvSpPr>
          <p:nvPr>
            <p:ph type="sldNum" sz="quarter" idx="12"/>
          </p:nvPr>
        </p:nvSpPr>
        <p:spPr/>
        <p:txBody>
          <a:bodyPr/>
          <a:lstStyle/>
          <a:p>
            <a:fld id="{1D346207-74BA-7440-9D1C-B4D2D939A68E}" type="slidenum">
              <a:rPr lang="en-US" smtClean="0"/>
              <a:t>‹#›</a:t>
            </a:fld>
            <a:endParaRPr lang="en-US"/>
          </a:p>
        </p:txBody>
      </p:sp>
    </p:spTree>
    <p:extLst>
      <p:ext uri="{BB962C8B-B14F-4D97-AF65-F5344CB8AC3E}">
        <p14:creationId xmlns:p14="http://schemas.microsoft.com/office/powerpoint/2010/main" val="1381969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DF970B-9C80-A5DA-3C63-34612956AF46}"/>
              </a:ext>
            </a:extLst>
          </p:cNvPr>
          <p:cNvSpPr>
            <a:spLocks noGrp="1"/>
          </p:cNvSpPr>
          <p:nvPr>
            <p:ph type="dt" sz="half" idx="10"/>
          </p:nvPr>
        </p:nvSpPr>
        <p:spPr/>
        <p:txBody>
          <a:bodyPr/>
          <a:lstStyle/>
          <a:p>
            <a:fld id="{ABF5CCED-7C95-484C-BFDD-8050AFB58C11}" type="datetimeFigureOut">
              <a:rPr lang="en-US" smtClean="0"/>
              <a:t>1/9/24</a:t>
            </a:fld>
            <a:endParaRPr lang="en-US"/>
          </a:p>
        </p:txBody>
      </p:sp>
      <p:sp>
        <p:nvSpPr>
          <p:cNvPr id="3" name="Footer Placeholder 2">
            <a:extLst>
              <a:ext uri="{FF2B5EF4-FFF2-40B4-BE49-F238E27FC236}">
                <a16:creationId xmlns:a16="http://schemas.microsoft.com/office/drawing/2014/main" id="{2D445D26-49CE-BE52-E716-33FA6959871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D61305-0893-F4B2-040D-5B190AC370F5}"/>
              </a:ext>
            </a:extLst>
          </p:cNvPr>
          <p:cNvSpPr>
            <a:spLocks noGrp="1"/>
          </p:cNvSpPr>
          <p:nvPr>
            <p:ph type="sldNum" sz="quarter" idx="12"/>
          </p:nvPr>
        </p:nvSpPr>
        <p:spPr/>
        <p:txBody>
          <a:bodyPr/>
          <a:lstStyle/>
          <a:p>
            <a:fld id="{1D346207-74BA-7440-9D1C-B4D2D939A68E}" type="slidenum">
              <a:rPr lang="en-US" smtClean="0"/>
              <a:t>‹#›</a:t>
            </a:fld>
            <a:endParaRPr lang="en-US"/>
          </a:p>
        </p:txBody>
      </p:sp>
    </p:spTree>
    <p:extLst>
      <p:ext uri="{BB962C8B-B14F-4D97-AF65-F5344CB8AC3E}">
        <p14:creationId xmlns:p14="http://schemas.microsoft.com/office/powerpoint/2010/main" val="1529263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8D764-E39E-23A6-F564-5C172A2D4C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081EF68-6D97-67C9-D243-77FDE051C8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99089E-28A0-0557-3257-EF884DEE52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07163D-804F-6FD2-27B3-FB8BE9A08417}"/>
              </a:ext>
            </a:extLst>
          </p:cNvPr>
          <p:cNvSpPr>
            <a:spLocks noGrp="1"/>
          </p:cNvSpPr>
          <p:nvPr>
            <p:ph type="dt" sz="half" idx="10"/>
          </p:nvPr>
        </p:nvSpPr>
        <p:spPr/>
        <p:txBody>
          <a:bodyPr/>
          <a:lstStyle/>
          <a:p>
            <a:fld id="{ABF5CCED-7C95-484C-BFDD-8050AFB58C11}" type="datetimeFigureOut">
              <a:rPr lang="en-US" smtClean="0"/>
              <a:t>1/9/24</a:t>
            </a:fld>
            <a:endParaRPr lang="en-US"/>
          </a:p>
        </p:txBody>
      </p:sp>
      <p:sp>
        <p:nvSpPr>
          <p:cNvPr id="6" name="Footer Placeholder 5">
            <a:extLst>
              <a:ext uri="{FF2B5EF4-FFF2-40B4-BE49-F238E27FC236}">
                <a16:creationId xmlns:a16="http://schemas.microsoft.com/office/drawing/2014/main" id="{EFED03CE-9A97-D8DB-A525-BAAFF926AC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4A568E-DEE8-FAED-91D8-14CB904258DD}"/>
              </a:ext>
            </a:extLst>
          </p:cNvPr>
          <p:cNvSpPr>
            <a:spLocks noGrp="1"/>
          </p:cNvSpPr>
          <p:nvPr>
            <p:ph type="sldNum" sz="quarter" idx="12"/>
          </p:nvPr>
        </p:nvSpPr>
        <p:spPr/>
        <p:txBody>
          <a:bodyPr/>
          <a:lstStyle/>
          <a:p>
            <a:fld id="{1D346207-74BA-7440-9D1C-B4D2D939A68E}" type="slidenum">
              <a:rPr lang="en-US" smtClean="0"/>
              <a:t>‹#›</a:t>
            </a:fld>
            <a:endParaRPr lang="en-US"/>
          </a:p>
        </p:txBody>
      </p:sp>
    </p:spTree>
    <p:extLst>
      <p:ext uri="{BB962C8B-B14F-4D97-AF65-F5344CB8AC3E}">
        <p14:creationId xmlns:p14="http://schemas.microsoft.com/office/powerpoint/2010/main" val="325935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0D3B4-A5DC-5EA6-6976-91C55DA4C2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7CD683-2A7F-BE21-D68D-6C7AAB7CC9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9FB0E7-B37F-1352-694C-A7B2B749AE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EA23A0-15A9-C24A-9818-3FD598A02C18}"/>
              </a:ext>
            </a:extLst>
          </p:cNvPr>
          <p:cNvSpPr>
            <a:spLocks noGrp="1"/>
          </p:cNvSpPr>
          <p:nvPr>
            <p:ph type="dt" sz="half" idx="10"/>
          </p:nvPr>
        </p:nvSpPr>
        <p:spPr/>
        <p:txBody>
          <a:bodyPr/>
          <a:lstStyle/>
          <a:p>
            <a:fld id="{ABF5CCED-7C95-484C-BFDD-8050AFB58C11}" type="datetimeFigureOut">
              <a:rPr lang="en-US" smtClean="0"/>
              <a:t>1/9/24</a:t>
            </a:fld>
            <a:endParaRPr lang="en-US"/>
          </a:p>
        </p:txBody>
      </p:sp>
      <p:sp>
        <p:nvSpPr>
          <p:cNvPr id="6" name="Footer Placeholder 5">
            <a:extLst>
              <a:ext uri="{FF2B5EF4-FFF2-40B4-BE49-F238E27FC236}">
                <a16:creationId xmlns:a16="http://schemas.microsoft.com/office/drawing/2014/main" id="{B8BBE783-157B-7AB5-E600-71D066C0AF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AAC937-7CBC-0129-01E7-2B84198B025F}"/>
              </a:ext>
            </a:extLst>
          </p:cNvPr>
          <p:cNvSpPr>
            <a:spLocks noGrp="1"/>
          </p:cNvSpPr>
          <p:nvPr>
            <p:ph type="sldNum" sz="quarter" idx="12"/>
          </p:nvPr>
        </p:nvSpPr>
        <p:spPr/>
        <p:txBody>
          <a:bodyPr/>
          <a:lstStyle/>
          <a:p>
            <a:fld id="{1D346207-74BA-7440-9D1C-B4D2D939A68E}" type="slidenum">
              <a:rPr lang="en-US" smtClean="0"/>
              <a:t>‹#›</a:t>
            </a:fld>
            <a:endParaRPr lang="en-US"/>
          </a:p>
        </p:txBody>
      </p:sp>
    </p:spTree>
    <p:extLst>
      <p:ext uri="{BB962C8B-B14F-4D97-AF65-F5344CB8AC3E}">
        <p14:creationId xmlns:p14="http://schemas.microsoft.com/office/powerpoint/2010/main" val="4146587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F92A14-BB23-C234-F0B9-6E2B90DAE3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077F58-2889-2423-7D8C-1BE34EF3A1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97B344-9D18-8522-62FB-8C59951F88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F5CCED-7C95-484C-BFDD-8050AFB58C11}" type="datetimeFigureOut">
              <a:rPr lang="en-US" smtClean="0"/>
              <a:t>1/9/24</a:t>
            </a:fld>
            <a:endParaRPr lang="en-US"/>
          </a:p>
        </p:txBody>
      </p:sp>
      <p:sp>
        <p:nvSpPr>
          <p:cNvPr id="5" name="Footer Placeholder 4">
            <a:extLst>
              <a:ext uri="{FF2B5EF4-FFF2-40B4-BE49-F238E27FC236}">
                <a16:creationId xmlns:a16="http://schemas.microsoft.com/office/drawing/2014/main" id="{B1D1C727-A654-70EC-E056-49279DCAF5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F058CD-F82B-3C7F-7125-CDF550838D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346207-74BA-7440-9D1C-B4D2D939A68E}" type="slidenum">
              <a:rPr lang="en-US" smtClean="0"/>
              <a:t>‹#›</a:t>
            </a:fld>
            <a:endParaRPr lang="en-US"/>
          </a:p>
        </p:txBody>
      </p:sp>
    </p:spTree>
    <p:extLst>
      <p:ext uri="{BB962C8B-B14F-4D97-AF65-F5344CB8AC3E}">
        <p14:creationId xmlns:p14="http://schemas.microsoft.com/office/powerpoint/2010/main" val="1051341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C329E-0134-F93E-8978-A1C6AF66F6EF}"/>
              </a:ext>
            </a:extLst>
          </p:cNvPr>
          <p:cNvSpPr txBox="1"/>
          <p:nvPr/>
        </p:nvSpPr>
        <p:spPr>
          <a:xfrm>
            <a:off x="4618672" y="320366"/>
            <a:ext cx="2954655" cy="707886"/>
          </a:xfrm>
          <a:prstGeom prst="rect">
            <a:avLst/>
          </a:prstGeom>
          <a:noFill/>
        </p:spPr>
        <p:txBody>
          <a:bodyPr wrap="none" rtlCol="0">
            <a:spAutoFit/>
          </a:bodyPr>
          <a:lstStyle/>
          <a:p>
            <a:r>
              <a:rPr lang="en-US" sz="4000" dirty="0">
                <a:latin typeface="Miriam Fixed" panose="020B0509050101010101" pitchFamily="49" charset="-79"/>
                <a:cs typeface="Miriam Fixed" panose="020B0509050101010101" pitchFamily="49" charset="-79"/>
              </a:rPr>
              <a:t>Functions</a:t>
            </a:r>
          </a:p>
        </p:txBody>
      </p:sp>
      <p:sp>
        <p:nvSpPr>
          <p:cNvPr id="6" name="TextBox 5">
            <a:extLst>
              <a:ext uri="{FF2B5EF4-FFF2-40B4-BE49-F238E27FC236}">
                <a16:creationId xmlns:a16="http://schemas.microsoft.com/office/drawing/2014/main" id="{ECC9D2D4-F773-62FA-117C-C4917AE12FA8}"/>
              </a:ext>
            </a:extLst>
          </p:cNvPr>
          <p:cNvSpPr txBox="1"/>
          <p:nvPr/>
        </p:nvSpPr>
        <p:spPr>
          <a:xfrm>
            <a:off x="5067159" y="1317600"/>
            <a:ext cx="2057679" cy="923330"/>
          </a:xfrm>
          <a:prstGeom prst="rect">
            <a:avLst/>
          </a:prstGeom>
          <a:noFill/>
        </p:spPr>
        <p:txBody>
          <a:bodyPr wrap="none" rtlCol="0">
            <a:spAutoFit/>
          </a:bodyPr>
          <a:lstStyle/>
          <a:p>
            <a:pPr algn="ctr"/>
            <a:r>
              <a:rPr lang="en-US" dirty="0"/>
              <a:t>Christopher Brown</a:t>
            </a:r>
          </a:p>
          <a:p>
            <a:pPr algn="ctr"/>
            <a:r>
              <a:rPr lang="en-US" dirty="0"/>
              <a:t>Computer Science 2</a:t>
            </a:r>
          </a:p>
          <a:p>
            <a:pPr algn="ctr"/>
            <a:r>
              <a:rPr lang="en-US" dirty="0"/>
              <a:t>January 10, 2024</a:t>
            </a:r>
          </a:p>
        </p:txBody>
      </p:sp>
      <p:sp>
        <p:nvSpPr>
          <p:cNvPr id="7" name="TextBox 6">
            <a:extLst>
              <a:ext uri="{FF2B5EF4-FFF2-40B4-BE49-F238E27FC236}">
                <a16:creationId xmlns:a16="http://schemas.microsoft.com/office/drawing/2014/main" id="{27F4729F-25FA-B7D2-4BF3-A0A14F9E9E64}"/>
              </a:ext>
            </a:extLst>
          </p:cNvPr>
          <p:cNvSpPr txBox="1"/>
          <p:nvPr/>
        </p:nvSpPr>
        <p:spPr>
          <a:xfrm>
            <a:off x="828915" y="3839400"/>
            <a:ext cx="10534166" cy="646331"/>
          </a:xfrm>
          <a:prstGeom prst="rect">
            <a:avLst/>
          </a:prstGeom>
          <a:noFill/>
        </p:spPr>
        <p:txBody>
          <a:bodyPr wrap="none" rtlCol="0">
            <a:spAutoFit/>
          </a:bodyPr>
          <a:lstStyle/>
          <a:p>
            <a:r>
              <a:rPr lang="en-US" dirty="0"/>
              <a:t>To showcase one of the subjects I learned in </a:t>
            </a:r>
            <a:r>
              <a:rPr lang="en-US" dirty="0" err="1"/>
              <a:t>compsci</a:t>
            </a:r>
            <a:r>
              <a:rPr lang="en-US" dirty="0"/>
              <a:t> 1 I will use the subject of functions. I have used functions</a:t>
            </a:r>
          </a:p>
          <a:p>
            <a:r>
              <a:rPr lang="en-US" dirty="0"/>
              <a:t>From the mid point of the class to the end. I ended my final project using classes.</a:t>
            </a:r>
          </a:p>
        </p:txBody>
      </p:sp>
    </p:spTree>
    <p:extLst>
      <p:ext uri="{BB962C8B-B14F-4D97-AF65-F5344CB8AC3E}">
        <p14:creationId xmlns:p14="http://schemas.microsoft.com/office/powerpoint/2010/main" val="2848199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77E14E5-79A5-ACBE-0C69-C92A97508929}"/>
              </a:ext>
            </a:extLst>
          </p:cNvPr>
          <p:cNvSpPr txBox="1"/>
          <p:nvPr/>
        </p:nvSpPr>
        <p:spPr>
          <a:xfrm>
            <a:off x="3541454" y="320366"/>
            <a:ext cx="5109091" cy="707886"/>
          </a:xfrm>
          <a:prstGeom prst="rect">
            <a:avLst/>
          </a:prstGeom>
          <a:noFill/>
        </p:spPr>
        <p:txBody>
          <a:bodyPr wrap="none" rtlCol="0">
            <a:spAutoFit/>
          </a:bodyPr>
          <a:lstStyle/>
          <a:p>
            <a:r>
              <a:rPr lang="en-US" sz="4000" dirty="0">
                <a:latin typeface="Miriam Fixed" panose="020B0509050101010101" pitchFamily="49" charset="-79"/>
                <a:cs typeface="Miriam Fixed" panose="020B0509050101010101" pitchFamily="49" charset="-79"/>
              </a:rPr>
              <a:t>Simple Functions</a:t>
            </a:r>
          </a:p>
        </p:txBody>
      </p:sp>
      <p:sp>
        <p:nvSpPr>
          <p:cNvPr id="5" name="TextBox 4">
            <a:extLst>
              <a:ext uri="{FF2B5EF4-FFF2-40B4-BE49-F238E27FC236}">
                <a16:creationId xmlns:a16="http://schemas.microsoft.com/office/drawing/2014/main" id="{ED6B7570-A7E5-B846-6DFA-96B130477962}"/>
              </a:ext>
            </a:extLst>
          </p:cNvPr>
          <p:cNvSpPr txBox="1"/>
          <p:nvPr/>
        </p:nvSpPr>
        <p:spPr>
          <a:xfrm>
            <a:off x="137999" y="1195200"/>
            <a:ext cx="11916000" cy="1200329"/>
          </a:xfrm>
          <a:prstGeom prst="rect">
            <a:avLst/>
          </a:prstGeom>
          <a:noFill/>
        </p:spPr>
        <p:txBody>
          <a:bodyPr wrap="square" rtlCol="0">
            <a:spAutoFit/>
          </a:bodyPr>
          <a:lstStyle/>
          <a:p>
            <a:r>
              <a:rPr lang="en-US" dirty="0"/>
              <a:t>I am not new to the use of or the definition of functions, I have previously used them in other programming classes and even further back in the days I played around with PHP. Now is not any different I can use a function over and over again without a need to recode an entire section of code. To demonstrate the use of function I will create a few snips and simple functions to show here.</a:t>
            </a:r>
          </a:p>
        </p:txBody>
      </p:sp>
      <p:sp>
        <p:nvSpPr>
          <p:cNvPr id="6" name="TextBox 5">
            <a:extLst>
              <a:ext uri="{FF2B5EF4-FFF2-40B4-BE49-F238E27FC236}">
                <a16:creationId xmlns:a16="http://schemas.microsoft.com/office/drawing/2014/main" id="{64622152-6ABA-BC23-E0E0-C0DEA1ED1732}"/>
              </a:ext>
            </a:extLst>
          </p:cNvPr>
          <p:cNvSpPr txBox="1"/>
          <p:nvPr/>
        </p:nvSpPr>
        <p:spPr>
          <a:xfrm>
            <a:off x="137999" y="2678400"/>
            <a:ext cx="11828401" cy="369332"/>
          </a:xfrm>
          <a:prstGeom prst="rect">
            <a:avLst/>
          </a:prstGeom>
          <a:noFill/>
        </p:spPr>
        <p:txBody>
          <a:bodyPr wrap="square" rtlCol="0">
            <a:spAutoFit/>
          </a:bodyPr>
          <a:lstStyle/>
          <a:p>
            <a:r>
              <a:rPr lang="en-US" dirty="0"/>
              <a:t>The most basic of functions is basically hello world, however, I will take it a step further in this example.</a:t>
            </a:r>
          </a:p>
        </p:txBody>
      </p:sp>
      <p:pic>
        <p:nvPicPr>
          <p:cNvPr id="8" name="Picture 7" descr="A screenshot of a computer program&#10;&#10;Description automatically generated">
            <a:extLst>
              <a:ext uri="{FF2B5EF4-FFF2-40B4-BE49-F238E27FC236}">
                <a16:creationId xmlns:a16="http://schemas.microsoft.com/office/drawing/2014/main" id="{17BC41B2-53D7-4EE7-1755-B15119EBA8D2}"/>
              </a:ext>
            </a:extLst>
          </p:cNvPr>
          <p:cNvPicPr>
            <a:picLocks noChangeAspect="1"/>
          </p:cNvPicPr>
          <p:nvPr/>
        </p:nvPicPr>
        <p:blipFill>
          <a:blip r:embed="rId2"/>
          <a:stretch>
            <a:fillRect/>
          </a:stretch>
        </p:blipFill>
        <p:spPr>
          <a:xfrm>
            <a:off x="137999" y="3461450"/>
            <a:ext cx="5529834" cy="1880950"/>
          </a:xfrm>
          <a:prstGeom prst="rect">
            <a:avLst/>
          </a:prstGeom>
        </p:spPr>
      </p:pic>
      <p:pic>
        <p:nvPicPr>
          <p:cNvPr id="10" name="Picture 9" descr="A screenshot of a computer program&#10;&#10;Description automatically generated">
            <a:extLst>
              <a:ext uri="{FF2B5EF4-FFF2-40B4-BE49-F238E27FC236}">
                <a16:creationId xmlns:a16="http://schemas.microsoft.com/office/drawing/2014/main" id="{199B9846-11CF-FACA-FA36-B35CEFFD3A94}"/>
              </a:ext>
            </a:extLst>
          </p:cNvPr>
          <p:cNvPicPr>
            <a:picLocks noChangeAspect="1"/>
          </p:cNvPicPr>
          <p:nvPr/>
        </p:nvPicPr>
        <p:blipFill>
          <a:blip r:embed="rId3"/>
          <a:stretch>
            <a:fillRect/>
          </a:stretch>
        </p:blipFill>
        <p:spPr>
          <a:xfrm>
            <a:off x="5943450" y="3474761"/>
            <a:ext cx="5706150" cy="1854328"/>
          </a:xfrm>
          <a:prstGeom prst="rect">
            <a:avLst/>
          </a:prstGeom>
        </p:spPr>
      </p:pic>
      <p:sp>
        <p:nvSpPr>
          <p:cNvPr id="11" name="TextBox 10">
            <a:extLst>
              <a:ext uri="{FF2B5EF4-FFF2-40B4-BE49-F238E27FC236}">
                <a16:creationId xmlns:a16="http://schemas.microsoft.com/office/drawing/2014/main" id="{EF8C9482-7B60-8101-3D18-ADA16A2D0572}"/>
              </a:ext>
            </a:extLst>
          </p:cNvPr>
          <p:cNvSpPr txBox="1"/>
          <p:nvPr/>
        </p:nvSpPr>
        <p:spPr>
          <a:xfrm>
            <a:off x="137999" y="3020803"/>
            <a:ext cx="918841" cy="369332"/>
          </a:xfrm>
          <a:prstGeom prst="rect">
            <a:avLst/>
          </a:prstGeom>
          <a:noFill/>
        </p:spPr>
        <p:txBody>
          <a:bodyPr wrap="none" rtlCol="0">
            <a:spAutoFit/>
          </a:bodyPr>
          <a:lstStyle/>
          <a:p>
            <a:r>
              <a:rPr lang="en-US" dirty="0"/>
              <a:t>Output:</a:t>
            </a:r>
          </a:p>
        </p:txBody>
      </p:sp>
      <p:sp>
        <p:nvSpPr>
          <p:cNvPr id="12" name="TextBox 11">
            <a:extLst>
              <a:ext uri="{FF2B5EF4-FFF2-40B4-BE49-F238E27FC236}">
                <a16:creationId xmlns:a16="http://schemas.microsoft.com/office/drawing/2014/main" id="{45A03DA5-1B40-95BE-541C-DB58EC4AE5ED}"/>
              </a:ext>
            </a:extLst>
          </p:cNvPr>
          <p:cNvSpPr txBox="1"/>
          <p:nvPr/>
        </p:nvSpPr>
        <p:spPr>
          <a:xfrm>
            <a:off x="5943450" y="3020803"/>
            <a:ext cx="729687" cy="369332"/>
          </a:xfrm>
          <a:prstGeom prst="rect">
            <a:avLst/>
          </a:prstGeom>
          <a:noFill/>
        </p:spPr>
        <p:txBody>
          <a:bodyPr wrap="none" rtlCol="0">
            <a:spAutoFit/>
          </a:bodyPr>
          <a:lstStyle/>
          <a:p>
            <a:r>
              <a:rPr lang="en-US" dirty="0"/>
              <a:t>Code:</a:t>
            </a:r>
          </a:p>
        </p:txBody>
      </p:sp>
      <p:sp>
        <p:nvSpPr>
          <p:cNvPr id="13" name="TextBox 12">
            <a:extLst>
              <a:ext uri="{FF2B5EF4-FFF2-40B4-BE49-F238E27FC236}">
                <a16:creationId xmlns:a16="http://schemas.microsoft.com/office/drawing/2014/main" id="{44AAED26-E945-493E-A8A2-F77614F02D3D}"/>
              </a:ext>
            </a:extLst>
          </p:cNvPr>
          <p:cNvSpPr txBox="1"/>
          <p:nvPr/>
        </p:nvSpPr>
        <p:spPr>
          <a:xfrm>
            <a:off x="244800" y="5644800"/>
            <a:ext cx="11721600" cy="646331"/>
          </a:xfrm>
          <a:prstGeom prst="rect">
            <a:avLst/>
          </a:prstGeom>
          <a:noFill/>
        </p:spPr>
        <p:txBody>
          <a:bodyPr wrap="square" rtlCol="0">
            <a:spAutoFit/>
          </a:bodyPr>
          <a:lstStyle/>
          <a:p>
            <a:r>
              <a:rPr lang="en-US" dirty="0"/>
              <a:t>I did a bit more to this basic function, I included some additional arguments when running the program, like passing in a name to display when the program is run. </a:t>
            </a:r>
          </a:p>
        </p:txBody>
      </p:sp>
    </p:spTree>
    <p:extLst>
      <p:ext uri="{BB962C8B-B14F-4D97-AF65-F5344CB8AC3E}">
        <p14:creationId xmlns:p14="http://schemas.microsoft.com/office/powerpoint/2010/main" val="511503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4E4B1EA-E850-8295-CA9E-2A8B0C32EA45}"/>
              </a:ext>
            </a:extLst>
          </p:cNvPr>
          <p:cNvSpPr txBox="1"/>
          <p:nvPr/>
        </p:nvSpPr>
        <p:spPr>
          <a:xfrm>
            <a:off x="3541454" y="313166"/>
            <a:ext cx="5109091" cy="707886"/>
          </a:xfrm>
          <a:prstGeom prst="rect">
            <a:avLst/>
          </a:prstGeom>
          <a:noFill/>
        </p:spPr>
        <p:txBody>
          <a:bodyPr wrap="none" rtlCol="0">
            <a:spAutoFit/>
          </a:bodyPr>
          <a:lstStyle/>
          <a:p>
            <a:r>
              <a:rPr lang="en-US" sz="4000" dirty="0">
                <a:latin typeface="Miriam Fixed" panose="020B0509050101010101" pitchFamily="49" charset="-79"/>
                <a:cs typeface="Miriam Fixed" panose="020B0509050101010101" pitchFamily="49" charset="-79"/>
              </a:rPr>
              <a:t>Return Functions</a:t>
            </a:r>
          </a:p>
        </p:txBody>
      </p:sp>
      <p:sp>
        <p:nvSpPr>
          <p:cNvPr id="7" name="TextBox 6">
            <a:extLst>
              <a:ext uri="{FF2B5EF4-FFF2-40B4-BE49-F238E27FC236}">
                <a16:creationId xmlns:a16="http://schemas.microsoft.com/office/drawing/2014/main" id="{6DD617BC-3B07-B4F5-3A6B-F1773635008A}"/>
              </a:ext>
            </a:extLst>
          </p:cNvPr>
          <p:cNvSpPr txBox="1"/>
          <p:nvPr/>
        </p:nvSpPr>
        <p:spPr>
          <a:xfrm>
            <a:off x="302400" y="1382400"/>
            <a:ext cx="11664000" cy="3693319"/>
          </a:xfrm>
          <a:prstGeom prst="rect">
            <a:avLst/>
          </a:prstGeom>
          <a:noFill/>
        </p:spPr>
        <p:txBody>
          <a:bodyPr wrap="square" rtlCol="0">
            <a:spAutoFit/>
          </a:bodyPr>
          <a:lstStyle/>
          <a:p>
            <a:r>
              <a:rPr lang="en-US" dirty="0"/>
              <a:t>While learning about these functions, the important part is the return type for the function that is being used. Main, I believe, is always int. The return value in the main function represents the exit value when the program ends. There are several other return types. Below is the list of what I have learned.</a:t>
            </a:r>
          </a:p>
          <a:p>
            <a:endParaRPr lang="en-US" dirty="0"/>
          </a:p>
          <a:p>
            <a:r>
              <a:rPr lang="en-US" dirty="0"/>
              <a:t>- int :: returns an integer data type</a:t>
            </a:r>
          </a:p>
          <a:p>
            <a:r>
              <a:rPr lang="en-US" dirty="0"/>
              <a:t>- float :: Returns a single precision floating point</a:t>
            </a:r>
          </a:p>
          <a:p>
            <a:r>
              <a:rPr lang="en-US" dirty="0"/>
              <a:t>- double :: Double precision precision floating point</a:t>
            </a:r>
          </a:p>
          <a:p>
            <a:r>
              <a:rPr lang="en-US" dirty="0"/>
              <a:t>- char :: Character type</a:t>
            </a:r>
          </a:p>
          <a:p>
            <a:r>
              <a:rPr lang="en-US" dirty="0"/>
              <a:t>- bool :: Boolean type (True or False)</a:t>
            </a:r>
          </a:p>
          <a:p>
            <a:endParaRPr lang="en-US" dirty="0"/>
          </a:p>
          <a:p>
            <a:r>
              <a:rPr lang="en-US" dirty="0"/>
              <a:t>One last one that I used often when creating a program was: the `void` type, this one has no return, and the function executes and outputs in the same space. You can pass things in, but nothing will be returned. In the previous slide that is the return type I used to demonstrate the basic function. `void </a:t>
            </a:r>
            <a:r>
              <a:rPr lang="en-US" dirty="0" err="1"/>
              <a:t>inputOut</a:t>
            </a:r>
            <a:r>
              <a:rPr lang="en-US" dirty="0"/>
              <a:t>()`.</a:t>
            </a:r>
          </a:p>
        </p:txBody>
      </p:sp>
    </p:spTree>
    <p:extLst>
      <p:ext uri="{BB962C8B-B14F-4D97-AF65-F5344CB8AC3E}">
        <p14:creationId xmlns:p14="http://schemas.microsoft.com/office/powerpoint/2010/main" val="4123592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802949B-1935-6F47-DDEC-4BD509EB0028}"/>
              </a:ext>
            </a:extLst>
          </p:cNvPr>
          <p:cNvSpPr txBox="1"/>
          <p:nvPr/>
        </p:nvSpPr>
        <p:spPr>
          <a:xfrm>
            <a:off x="4157007" y="233966"/>
            <a:ext cx="3877985" cy="707886"/>
          </a:xfrm>
          <a:prstGeom prst="rect">
            <a:avLst/>
          </a:prstGeom>
          <a:noFill/>
        </p:spPr>
        <p:txBody>
          <a:bodyPr wrap="none" rtlCol="0">
            <a:spAutoFit/>
          </a:bodyPr>
          <a:lstStyle/>
          <a:p>
            <a:r>
              <a:rPr lang="en-US" sz="4000" dirty="0">
                <a:latin typeface="Miriam Fixed" panose="020B0509050101010101" pitchFamily="49" charset="-79"/>
                <a:cs typeface="Miriam Fixed" panose="020B0509050101010101" pitchFamily="49" charset="-79"/>
              </a:rPr>
              <a:t>My Functions</a:t>
            </a:r>
          </a:p>
        </p:txBody>
      </p:sp>
      <p:sp>
        <p:nvSpPr>
          <p:cNvPr id="5" name="TextBox 4">
            <a:extLst>
              <a:ext uri="{FF2B5EF4-FFF2-40B4-BE49-F238E27FC236}">
                <a16:creationId xmlns:a16="http://schemas.microsoft.com/office/drawing/2014/main" id="{9EF62042-BB82-BBC1-EA97-9604344B09B1}"/>
              </a:ext>
            </a:extLst>
          </p:cNvPr>
          <p:cNvSpPr txBox="1"/>
          <p:nvPr/>
        </p:nvSpPr>
        <p:spPr>
          <a:xfrm>
            <a:off x="280800" y="1180800"/>
            <a:ext cx="11649600" cy="923330"/>
          </a:xfrm>
          <a:prstGeom prst="rect">
            <a:avLst/>
          </a:prstGeom>
          <a:noFill/>
        </p:spPr>
        <p:txBody>
          <a:bodyPr wrap="square" rtlCol="0">
            <a:spAutoFit/>
          </a:bodyPr>
          <a:lstStyle/>
          <a:p>
            <a:r>
              <a:rPr lang="en-US" dirty="0"/>
              <a:t>Along the lines I have created some functions that I really enjoyed making, some that I will use in the future of classes to come and hopefully even beyond classes. The first function I will showcase is one I used to create a random number that I had more control over. I understand that we have the function `rand()` but I did not like the results it produced.</a:t>
            </a:r>
          </a:p>
        </p:txBody>
      </p:sp>
      <p:pic>
        <p:nvPicPr>
          <p:cNvPr id="7" name="Picture 6" descr="A black background with white text&#10;&#10;Description automatically generated">
            <a:extLst>
              <a:ext uri="{FF2B5EF4-FFF2-40B4-BE49-F238E27FC236}">
                <a16:creationId xmlns:a16="http://schemas.microsoft.com/office/drawing/2014/main" id="{36587202-6A2F-3620-24A7-4E7D399DA833}"/>
              </a:ext>
            </a:extLst>
          </p:cNvPr>
          <p:cNvPicPr>
            <a:picLocks noChangeAspect="1"/>
          </p:cNvPicPr>
          <p:nvPr/>
        </p:nvPicPr>
        <p:blipFill>
          <a:blip r:embed="rId2"/>
          <a:stretch>
            <a:fillRect/>
          </a:stretch>
        </p:blipFill>
        <p:spPr>
          <a:xfrm>
            <a:off x="2495549" y="2343078"/>
            <a:ext cx="7200900" cy="1282700"/>
          </a:xfrm>
          <a:prstGeom prst="rect">
            <a:avLst/>
          </a:prstGeom>
        </p:spPr>
      </p:pic>
      <p:sp>
        <p:nvSpPr>
          <p:cNvPr id="8" name="TextBox 7">
            <a:extLst>
              <a:ext uri="{FF2B5EF4-FFF2-40B4-BE49-F238E27FC236}">
                <a16:creationId xmlns:a16="http://schemas.microsoft.com/office/drawing/2014/main" id="{4EFB063B-B71E-3885-0664-B448FECAE792}"/>
              </a:ext>
            </a:extLst>
          </p:cNvPr>
          <p:cNvSpPr txBox="1"/>
          <p:nvPr/>
        </p:nvSpPr>
        <p:spPr>
          <a:xfrm>
            <a:off x="280800" y="4370400"/>
            <a:ext cx="11649600" cy="1200329"/>
          </a:xfrm>
          <a:prstGeom prst="rect">
            <a:avLst/>
          </a:prstGeom>
          <a:noFill/>
        </p:spPr>
        <p:txBody>
          <a:bodyPr wrap="square" rtlCol="0">
            <a:spAutoFit/>
          </a:bodyPr>
          <a:lstStyle/>
          <a:p>
            <a:r>
              <a:rPr lang="en-US" dirty="0"/>
              <a:t>I used this function in game that we were tasked to complete for one of our projects, the game is called the `Game of </a:t>
            </a:r>
            <a:r>
              <a:rPr lang="en-US" dirty="0" err="1"/>
              <a:t>Nim</a:t>
            </a:r>
            <a:r>
              <a:rPr lang="en-US" dirty="0"/>
              <a:t>`. It was a pretty fun program to complete, I created the </a:t>
            </a:r>
            <a:r>
              <a:rPr lang="en-US" dirty="0" err="1"/>
              <a:t>hardmode</a:t>
            </a:r>
            <a:r>
              <a:rPr lang="en-US" dirty="0"/>
              <a:t> in this game and if you choose </a:t>
            </a:r>
            <a:r>
              <a:rPr lang="en-US" dirty="0" err="1"/>
              <a:t>hardmode</a:t>
            </a:r>
            <a:r>
              <a:rPr lang="en-US" dirty="0"/>
              <a:t> it seem impossible to win. I searched for the program I created for the computer to play itself, but I would have to rewrite it as it seems. This function was used in several places during the game run.</a:t>
            </a:r>
          </a:p>
        </p:txBody>
      </p:sp>
    </p:spTree>
    <p:extLst>
      <p:ext uri="{BB962C8B-B14F-4D97-AF65-F5344CB8AC3E}">
        <p14:creationId xmlns:p14="http://schemas.microsoft.com/office/powerpoint/2010/main" val="92228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9DBD591-AC4E-7190-16C5-0634AE7AB11B}"/>
              </a:ext>
            </a:extLst>
          </p:cNvPr>
          <p:cNvSpPr txBox="1"/>
          <p:nvPr/>
        </p:nvSpPr>
        <p:spPr>
          <a:xfrm>
            <a:off x="4157007" y="169166"/>
            <a:ext cx="3877985" cy="707886"/>
          </a:xfrm>
          <a:prstGeom prst="rect">
            <a:avLst/>
          </a:prstGeom>
          <a:noFill/>
        </p:spPr>
        <p:txBody>
          <a:bodyPr wrap="none" rtlCol="0">
            <a:spAutoFit/>
          </a:bodyPr>
          <a:lstStyle/>
          <a:p>
            <a:r>
              <a:rPr lang="en-US" sz="4000" dirty="0">
                <a:latin typeface="Miriam Fixed" panose="020B0509050101010101" pitchFamily="49" charset="-79"/>
                <a:cs typeface="Miriam Fixed" panose="020B0509050101010101" pitchFamily="49" charset="-79"/>
              </a:rPr>
              <a:t>My Functions</a:t>
            </a:r>
          </a:p>
        </p:txBody>
      </p:sp>
    </p:spTree>
    <p:extLst>
      <p:ext uri="{BB962C8B-B14F-4D97-AF65-F5344CB8AC3E}">
        <p14:creationId xmlns:p14="http://schemas.microsoft.com/office/powerpoint/2010/main" val="15894555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538</Words>
  <Application>Microsoft Macintosh PowerPoint</Application>
  <PresentationFormat>Widescreen</PresentationFormat>
  <Paragraphs>26</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Miriam Fixed</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Brown</dc:creator>
  <cp:lastModifiedBy>Chris Brown</cp:lastModifiedBy>
  <cp:revision>1</cp:revision>
  <dcterms:created xsi:type="dcterms:W3CDTF">2024-01-09T23:34:11Z</dcterms:created>
  <dcterms:modified xsi:type="dcterms:W3CDTF">2024-01-10T08:47:06Z</dcterms:modified>
</cp:coreProperties>
</file>