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B94C6-CE1F-48D3-A022-1D38019CD3E6}">
          <p14:sldIdLst>
            <p14:sldId id="256"/>
            <p14:sldId id="258"/>
            <p14:sldId id="257"/>
            <p14:sldId id="259"/>
            <p14:sldId id="260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5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2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00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3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1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2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en-GB" dirty="0" smtClean="0"/>
              <a:t>Oregon Roadmap</a:t>
            </a:r>
            <a:endParaRPr lang="en-GB" dirty="0"/>
          </a:p>
        </p:txBody>
      </p:sp>
      <p:pic>
        <p:nvPicPr>
          <p:cNvPr id="1026" name="Picture 2" descr="D:\dev\oregon_roadmap\img\gant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14"/>
          <a:stretch/>
        </p:blipFill>
        <p:spPr bwMode="auto">
          <a:xfrm>
            <a:off x="66682" y="1340768"/>
            <a:ext cx="90314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6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Oregon Roadmap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Based off of the popular edutainment game ‘Oregon Trail’</a:t>
            </a:r>
          </a:p>
          <a:p>
            <a:r>
              <a:rPr lang="en-GB" dirty="0" smtClean="0"/>
              <a:t>Designed to simulate the agile process, including sprints, story points, scrum teams,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You start by hiring a team of staff to work on a product</a:t>
            </a:r>
          </a:p>
          <a:p>
            <a:r>
              <a:rPr lang="en-GB" dirty="0" smtClean="0"/>
              <a:t>Events occur and you have to accumulate and spend story points to complete tasks, whilst keeping morale high</a:t>
            </a:r>
          </a:p>
          <a:p>
            <a:r>
              <a:rPr lang="en-GB" dirty="0" smtClean="0"/>
              <a:t>At the end of the game, you are scored based on number of tasks completed and overall team morale</a:t>
            </a:r>
          </a:p>
          <a:p>
            <a:r>
              <a:rPr lang="en-GB" dirty="0" smtClean="0"/>
              <a:t>If your score is too low, you go bankrupt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4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JavaScript library for creating user interfaces by Facebook and </a:t>
            </a:r>
            <a:r>
              <a:rPr lang="en-GB" dirty="0" smtClean="0"/>
              <a:t>Instagram</a:t>
            </a:r>
          </a:p>
          <a:p>
            <a:r>
              <a:rPr lang="en-GB" dirty="0" smtClean="0"/>
              <a:t>Used to solve issues that come with updating the UI for large applications with data that is constantly changing</a:t>
            </a:r>
          </a:p>
          <a:p>
            <a:r>
              <a:rPr lang="en-GB" dirty="0" smtClean="0"/>
              <a:t>This is basically the exact opposite of the small, state-based game we decided to make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62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772400" cy="1143000"/>
          </a:xfrm>
        </p:spPr>
        <p:txBody>
          <a:bodyPr/>
          <a:lstStyle/>
          <a:p>
            <a:r>
              <a:rPr lang="en-GB" dirty="0" smtClean="0"/>
              <a:t>It was a bloody nightmare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Here’s why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454810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00" y="3223367"/>
            <a:ext cx="4163963" cy="312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5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5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153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Oregon Roadmap</vt:lpstr>
      <vt:lpstr>Oregon Roadmap design</vt:lpstr>
      <vt:lpstr>React.js</vt:lpstr>
      <vt:lpstr>It was a bloody nightmare</vt:lpstr>
      <vt:lpstr>Here’s why</vt:lpstr>
      <vt:lpstr>Questions?</vt:lpstr>
    </vt:vector>
  </TitlesOfParts>
  <Company>Arts Alliance Media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Oregon Roadmap</dc:title>
  <dc:creator>Danny Butler</dc:creator>
  <cp:lastModifiedBy>Leo Hemsted</cp:lastModifiedBy>
  <cp:revision>5</cp:revision>
  <dcterms:created xsi:type="dcterms:W3CDTF">2015-02-12T15:07:39Z</dcterms:created>
  <dcterms:modified xsi:type="dcterms:W3CDTF">2015-02-12T22:43:01Z</dcterms:modified>
</cp:coreProperties>
</file>