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7" r:id="rId9"/>
    <p:sldId id="26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AB94C6-CE1F-48D3-A022-1D38019CD3E6}">
          <p14:sldIdLst>
            <p14:sldId id="256"/>
            <p14:sldId id="258"/>
            <p14:sldId id="257"/>
            <p14:sldId id="259"/>
            <p14:sldId id="260"/>
            <p14:sldId id="261"/>
            <p14:sldId id="266"/>
            <p14:sldId id="267"/>
            <p14:sldId id="268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46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5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58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2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00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3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8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1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2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1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2458-D5D2-41A4-9F65-E0D2BDEDC4CC}" type="datetimeFigureOut">
              <a:rPr lang="en-GB" smtClean="0"/>
              <a:t>12/02/2015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97561-3E54-4DBA-BAFD-77B999BEA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0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Oregon Roadmap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6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5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Oregon Roadmap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Based off of the popular edutainment game ‘Oregon Trail’</a:t>
            </a:r>
          </a:p>
          <a:p>
            <a:r>
              <a:rPr lang="en-GB" dirty="0" smtClean="0"/>
              <a:t>Designed to simulate the agile process, including sprints, story points, scrum teams,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You start by hiring a team of staff to work on a product</a:t>
            </a:r>
          </a:p>
          <a:p>
            <a:r>
              <a:rPr lang="en-GB" dirty="0" smtClean="0"/>
              <a:t>Events occur and you have to accumulate and spend story points to complete tasks, whilst keeping morale high</a:t>
            </a:r>
          </a:p>
          <a:p>
            <a:r>
              <a:rPr lang="en-GB" dirty="0" smtClean="0"/>
              <a:t>At the end of the game, you are scored based on number of tasks completed and overall team morale</a:t>
            </a:r>
          </a:p>
          <a:p>
            <a:r>
              <a:rPr lang="en-GB" dirty="0" smtClean="0"/>
              <a:t>If your score is too low, you go bankrupt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4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is a JavaScript library for creating user interfaces by Facebook and </a:t>
            </a:r>
            <a:r>
              <a:rPr lang="en-GB" dirty="0" smtClean="0"/>
              <a:t>Instagram</a:t>
            </a:r>
          </a:p>
          <a:p>
            <a:r>
              <a:rPr lang="en-GB" dirty="0" smtClean="0"/>
              <a:t>Used to solve issues that come with updating the UI for large applications with data that is constantly changing</a:t>
            </a:r>
          </a:p>
          <a:p>
            <a:r>
              <a:rPr lang="en-GB" dirty="0" smtClean="0"/>
              <a:t>This is basically the exact opposite of the small, state-based game we decided to make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62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2564904"/>
            <a:ext cx="7772400" cy="1143000"/>
          </a:xfrm>
        </p:spPr>
        <p:txBody>
          <a:bodyPr/>
          <a:lstStyle/>
          <a:p>
            <a:r>
              <a:rPr lang="en-GB" dirty="0" smtClean="0"/>
              <a:t>It was a bloody nightmare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1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Here’s why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454810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00" y="3223367"/>
            <a:ext cx="4163963" cy="312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52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08920"/>
            <a:ext cx="7772400" cy="1143000"/>
          </a:xfrm>
        </p:spPr>
        <p:txBody>
          <a:bodyPr/>
          <a:lstStyle/>
          <a:p>
            <a:r>
              <a:rPr lang="en-GB" dirty="0" smtClean="0"/>
              <a:t>Example events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3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customer wants a new feature right now! Do you: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en-GB" dirty="0" smtClean="0"/>
              <a:t>Get it done ASAP (Lose morale)</a:t>
            </a:r>
          </a:p>
          <a:p>
            <a:r>
              <a:rPr lang="en-GB" dirty="0" smtClean="0"/>
              <a:t>Push back (Lose story points)</a:t>
            </a:r>
          </a:p>
        </p:txBody>
      </p:sp>
    </p:spTree>
    <p:extLst>
      <p:ext uri="{BB962C8B-B14F-4D97-AF65-F5344CB8AC3E}">
        <p14:creationId xmlns:p14="http://schemas.microsoft.com/office/powerpoint/2010/main" val="2118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Time for a change up! Do you: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en-GB" dirty="0" smtClean="0"/>
              <a:t>Touch base to productise your efficiencies (No effect)</a:t>
            </a:r>
          </a:p>
          <a:p>
            <a:r>
              <a:rPr lang="en-GB" dirty="0" smtClean="0"/>
              <a:t>Implement change management going forward (No effect)</a:t>
            </a:r>
          </a:p>
          <a:p>
            <a:r>
              <a:rPr lang="en-GB" dirty="0" smtClean="0"/>
              <a:t>Paradigm shift by opening the kimono (No effect)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45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team gets an increased budget! Do you: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r>
              <a:rPr lang="en-GB" dirty="0" smtClean="0"/>
              <a:t>Try to hire a new resource? (50% chance to get a random resource)</a:t>
            </a:r>
          </a:p>
          <a:p>
            <a:r>
              <a:rPr lang="en-GB" dirty="0" smtClean="0"/>
              <a:t>Outsource an old project (Gain story points)</a:t>
            </a:r>
          </a:p>
          <a:p>
            <a:r>
              <a:rPr lang="en-GB" dirty="0" smtClean="0"/>
              <a:t>Buy a coffee machine (Gain morale)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45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264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Oregon Roadmap</vt:lpstr>
      <vt:lpstr>Oregon Roadmap design</vt:lpstr>
      <vt:lpstr>React.js</vt:lpstr>
      <vt:lpstr>It was a bloody nightmare</vt:lpstr>
      <vt:lpstr>Here’s why</vt:lpstr>
      <vt:lpstr>Example events</vt:lpstr>
      <vt:lpstr>The customer wants a new feature right now! Do you: </vt:lpstr>
      <vt:lpstr>Time for a change up! Do you: </vt:lpstr>
      <vt:lpstr>The team gets an increased budget! Do you: </vt:lpstr>
      <vt:lpstr>Questions?</vt:lpstr>
    </vt:vector>
  </TitlesOfParts>
  <Company>Arts Alliance Media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Oregon Roadmap</dc:title>
  <dc:creator>Danny Butler</dc:creator>
  <cp:lastModifiedBy>Danny Butler</cp:lastModifiedBy>
  <cp:revision>3</cp:revision>
  <dcterms:created xsi:type="dcterms:W3CDTF">2015-02-12T15:07:39Z</dcterms:created>
  <dcterms:modified xsi:type="dcterms:W3CDTF">2015-02-12T15:33:22Z</dcterms:modified>
</cp:coreProperties>
</file>