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79" r:id="rId9"/>
    <p:sldId id="275" r:id="rId10"/>
    <p:sldId id="274" r:id="rId11"/>
    <p:sldId id="276" r:id="rId12"/>
    <p:sldId id="277" r:id="rId13"/>
    <p:sldId id="278" r:id="rId14"/>
    <p:sldId id="280" r:id="rId15"/>
    <p:sldId id="267" r:id="rId16"/>
    <p:sldId id="270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89"/>
            <p14:sldId id="290"/>
            <p14:sldId id="288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ECFEE-D136-CA44-9A8E-2E5E38B13304}" v="14" dt="2019-06-05T04:36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Bowen" userId="081ebf8dee62d001" providerId="LiveId" clId="{52BECFEE-D136-CA44-9A8E-2E5E38B13304}"/>
    <pc:docChg chg="undo custSel modSld">
      <pc:chgData name="Zheng Bowen" userId="081ebf8dee62d001" providerId="LiveId" clId="{52BECFEE-D136-CA44-9A8E-2E5E38B13304}" dt="2019-06-05T04:37:54.702" v="125" actId="20577"/>
      <pc:docMkLst>
        <pc:docMk/>
      </pc:docMkLst>
      <pc:sldChg chg="addSp delSp modSp">
        <pc:chgData name="Zheng Bowen" userId="081ebf8dee62d001" providerId="LiveId" clId="{52BECFEE-D136-CA44-9A8E-2E5E38B13304}" dt="2019-06-05T04:37:54.702" v="125" actId="20577"/>
        <pc:sldMkLst>
          <pc:docMk/>
          <pc:sldMk cId="3990234174" sldId="260"/>
        </pc:sldMkLst>
        <pc:spChg chg="mod">
          <ac:chgData name="Zheng Bowen" userId="081ebf8dee62d001" providerId="LiveId" clId="{52BECFEE-D136-CA44-9A8E-2E5E38B13304}" dt="2019-06-05T04:33:59.414" v="49" actId="1076"/>
          <ac:spMkLst>
            <pc:docMk/>
            <pc:sldMk cId="3990234174" sldId="260"/>
            <ac:spMk id="2" creationId="{85875E47-7D19-4533-80E3-C153EF1969F8}"/>
          </ac:spMkLst>
        </pc:spChg>
        <pc:spChg chg="add mod">
          <ac:chgData name="Zheng Bowen" userId="081ebf8dee62d001" providerId="LiveId" clId="{52BECFEE-D136-CA44-9A8E-2E5E38B13304}" dt="2019-06-05T04:36:03.972" v="88" actId="1076"/>
          <ac:spMkLst>
            <pc:docMk/>
            <pc:sldMk cId="3990234174" sldId="260"/>
            <ac:spMk id="3" creationId="{68C40DB4-C341-4A43-82A8-64478FF1F382}"/>
          </ac:spMkLst>
        </pc:spChg>
        <pc:spChg chg="add del mod">
          <ac:chgData name="Zheng Bowen" userId="081ebf8dee62d001" providerId="LiveId" clId="{52BECFEE-D136-CA44-9A8E-2E5E38B13304}" dt="2019-06-05T04:33:56.247" v="47" actId="478"/>
          <ac:spMkLst>
            <pc:docMk/>
            <pc:sldMk cId="3990234174" sldId="260"/>
            <ac:spMk id="12" creationId="{C528297F-9C88-194B-A236-1295BD61290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8" creationId="{1457DCA9-C8FB-4879-84C9-347B9CE447D0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9" creationId="{C13BCC01-46E7-44F4-9163-A20988352DB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0" creationId="{B5AB923E-A4E0-44D9-BEB8-063B9C19C74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1" creationId="{151C6011-DE92-46E5-80E1-999E254CAD6A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2" creationId="{68003B98-DDE9-4EDF-8A0C-68DA8ACA4D05}"/>
          </ac:spMkLst>
        </pc:spChg>
        <pc:spChg chg="del">
          <ac:chgData name="Zheng Bowen" userId="081ebf8dee62d001" providerId="LiveId" clId="{52BECFEE-D136-CA44-9A8E-2E5E38B13304}" dt="2019-06-05T04:30:42.520" v="0" actId="478"/>
          <ac:spMkLst>
            <pc:docMk/>
            <pc:sldMk cId="3990234174" sldId="260"/>
            <ac:spMk id="43" creationId="{3AFEB889-5ED6-4CB8-8FE7-12142BBC4403}"/>
          </ac:spMkLst>
        </pc:spChg>
        <pc:spChg chg="del">
          <ac:chgData name="Zheng Bowen" userId="081ebf8dee62d001" providerId="LiveId" clId="{52BECFEE-D136-CA44-9A8E-2E5E38B13304}" dt="2019-06-05T04:30:44.149" v="1" actId="478"/>
          <ac:spMkLst>
            <pc:docMk/>
            <pc:sldMk cId="3990234174" sldId="260"/>
            <ac:spMk id="44" creationId="{8BB76F6F-DCE2-4F96-B054-4853214B3CB7}"/>
          </ac:spMkLst>
        </pc:spChg>
        <pc:spChg chg="del">
          <ac:chgData name="Zheng Bowen" userId="081ebf8dee62d001" providerId="LiveId" clId="{52BECFEE-D136-CA44-9A8E-2E5E38B13304}" dt="2019-06-05T04:30:45.627" v="2" actId="478"/>
          <ac:spMkLst>
            <pc:docMk/>
            <pc:sldMk cId="3990234174" sldId="260"/>
            <ac:spMk id="45" creationId="{B3A7C3D9-786C-4084-BF96-EF5365A726E6}"/>
          </ac:spMkLst>
        </pc:spChg>
        <pc:spChg chg="del mod topLvl">
          <ac:chgData name="Zheng Bowen" userId="081ebf8dee62d001" providerId="LiveId" clId="{52BECFEE-D136-CA44-9A8E-2E5E38B13304}" dt="2019-06-05T04:33:32.710" v="41" actId="478"/>
          <ac:spMkLst>
            <pc:docMk/>
            <pc:sldMk cId="3990234174" sldId="260"/>
            <ac:spMk id="51" creationId="{EE074540-CD26-4BAD-ABB3-47480BD672D6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3" creationId="{8E86664B-184E-4679-9EF4-C34AAACA14BD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4" creationId="{6E3F4C0A-D8ED-44B6-9DF1-7427E5854841}"/>
          </ac:spMkLst>
        </pc:spChg>
        <pc:spChg chg="mod topLvl">
          <ac:chgData name="Zheng Bowen" userId="081ebf8dee62d001" providerId="LiveId" clId="{52BECFEE-D136-CA44-9A8E-2E5E38B13304}" dt="2019-06-05T04:37:51.176" v="123" actId="20577"/>
          <ac:spMkLst>
            <pc:docMk/>
            <pc:sldMk cId="3990234174" sldId="260"/>
            <ac:spMk id="55" creationId="{3AE938DF-EFC5-4C65-95D4-CD7084AF9A4C}"/>
          </ac:spMkLst>
        </pc:spChg>
        <pc:spChg chg="mod topLvl">
          <ac:chgData name="Zheng Bowen" userId="081ebf8dee62d001" providerId="LiveId" clId="{52BECFEE-D136-CA44-9A8E-2E5E38B13304}" dt="2019-06-05T04:37:54.702" v="125" actId="20577"/>
          <ac:spMkLst>
            <pc:docMk/>
            <pc:sldMk cId="3990234174" sldId="260"/>
            <ac:spMk id="56" creationId="{09198536-82EA-4EF7-B96C-F05E3FD6846F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8" creationId="{81C5C23A-58A1-425F-A552-4DF952F4A02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2" creationId="{9B8B8CB5-3A68-418B-9C53-A0B5E15ADB4C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3" creationId="{559B5E4A-AE02-4488-94E5-6689ABAB24A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4" creationId="{36E377D8-6ADF-4E76-8F57-1454F5BE82F1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7" creationId="{0002975D-DA19-46E9-A815-C18B1646263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8" creationId="{6E27EB75-106A-4354-9ED6-1C1734CBDB64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71" creationId="{372D01CB-11FA-41B3-810E-5615195E4BCA}"/>
          </ac:spMkLst>
        </pc:spChg>
        <pc:spChg chg="add mod">
          <ac:chgData name="Zheng Bowen" userId="081ebf8dee62d001" providerId="LiveId" clId="{52BECFEE-D136-CA44-9A8E-2E5E38B13304}" dt="2019-06-05T04:37:22.690" v="119" actId="1076"/>
          <ac:spMkLst>
            <pc:docMk/>
            <pc:sldMk cId="3990234174" sldId="260"/>
            <ac:spMk id="72" creationId="{C8D45647-50C8-CE49-AF45-7CB2B6950947}"/>
          </ac:spMkLst>
        </pc:spChg>
        <pc:spChg chg="add mod">
          <ac:chgData name="Zheng Bowen" userId="081ebf8dee62d001" providerId="LiveId" clId="{52BECFEE-D136-CA44-9A8E-2E5E38B13304}" dt="2019-06-05T04:37:10.809" v="116" actId="1076"/>
          <ac:spMkLst>
            <pc:docMk/>
            <pc:sldMk cId="3990234174" sldId="260"/>
            <ac:spMk id="73" creationId="{ECAD2695-ACC3-8246-BD1A-D17113146AD2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4" creationId="{6E38E078-A869-1846-98A4-CE33D5412397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5" creationId="{4832511F-2CE2-2B42-91E1-771C60D61078}"/>
          </ac:spMkLst>
        </pc:spChg>
        <pc:spChg chg="add mod">
          <ac:chgData name="Zheng Bowen" userId="081ebf8dee62d001" providerId="LiveId" clId="{52BECFEE-D136-CA44-9A8E-2E5E38B13304}" dt="2019-06-05T04:37:18.945" v="118" actId="1076"/>
          <ac:spMkLst>
            <pc:docMk/>
            <pc:sldMk cId="3990234174" sldId="260"/>
            <ac:spMk id="78" creationId="{E0B0E99B-40C1-4147-8E37-4BC89BA33D6D}"/>
          </ac:spMkLst>
        </pc:spChg>
        <pc:spChg chg="add mod">
          <ac:chgData name="Zheng Bowen" userId="081ebf8dee62d001" providerId="LiveId" clId="{52BECFEE-D136-CA44-9A8E-2E5E38B13304}" dt="2019-06-05T04:37:25.683" v="120" actId="1076"/>
          <ac:spMkLst>
            <pc:docMk/>
            <pc:sldMk cId="3990234174" sldId="260"/>
            <ac:spMk id="79" creationId="{DCE358A1-2072-7B4F-A901-E61D602723FE}"/>
          </ac:spMkLst>
        </pc:spChg>
        <pc:grpChg chg="add del mod">
          <ac:chgData name="Zheng Bowen" userId="081ebf8dee62d001" providerId="LiveId" clId="{52BECFEE-D136-CA44-9A8E-2E5E38B13304}" dt="2019-06-05T04:33:26.565" v="40" actId="165"/>
          <ac:grpSpMkLst>
            <pc:docMk/>
            <pc:sldMk cId="3990234174" sldId="260"/>
            <ac:grpSpMk id="10" creationId="{ED7D47F1-DFAD-6448-AA83-0451872DF432}"/>
          </ac:grpSpMkLst>
        </pc:grpChg>
        <pc:grpChg chg="add del mod topLvl">
          <ac:chgData name="Zheng Bowen" userId="081ebf8dee62d001" providerId="LiveId" clId="{52BECFEE-D136-CA44-9A8E-2E5E38B13304}" dt="2019-06-05T04:35:45.409" v="86" actId="165"/>
          <ac:grpSpMkLst>
            <pc:docMk/>
            <pc:sldMk cId="3990234174" sldId="260"/>
            <ac:grpSpMk id="11" creationId="{AB489B1E-C350-4147-A55A-83065144C3C1}"/>
          </ac:grpSpMkLst>
        </pc:grpChg>
        <pc:grpChg chg="add del mod">
          <ac:chgData name="Zheng Bowen" userId="081ebf8dee62d001" providerId="LiveId" clId="{52BECFEE-D136-CA44-9A8E-2E5E38B13304}" dt="2019-06-05T04:35:15.717" v="78" actId="165"/>
          <ac:grpSpMkLst>
            <pc:docMk/>
            <pc:sldMk cId="3990234174" sldId="260"/>
            <ac:grpSpMk id="13" creationId="{70BAD922-BBA6-B04C-BDDB-9D3885E3B7C6}"/>
          </ac:grpSpMkLst>
        </pc:grpChg>
        <pc:grpChg chg="add mod">
          <ac:chgData name="Zheng Bowen" userId="081ebf8dee62d001" providerId="LiveId" clId="{52BECFEE-D136-CA44-9A8E-2E5E38B13304}" dt="2019-06-05T04:35:52.214" v="87" actId="164"/>
          <ac:grpSpMkLst>
            <pc:docMk/>
            <pc:sldMk cId="3990234174" sldId="260"/>
            <ac:grpSpMk id="14" creationId="{10867965-5876-1C40-8866-3D7D444EFC7E}"/>
          </ac:grpSpMkLst>
        </pc:grp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6" creationId="{7B502721-C5F3-479C-8FDF-6BFEA517763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7" creationId="{5F52DB88-FA91-436C-85E8-BCC74A8E6CD0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8" creationId="{A44DDE1C-7146-43A5-AB58-EC3B86B5B50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9" creationId="{B18D5271-4C9E-442E-B64C-AF457D6191E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0" creationId="{9D6AEF4C-7927-46ED-941A-CBFFAB448854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2" creationId="{F68B5E59-57DB-421E-B6E5-B94903DD4B6F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7" creationId="{0C009EEE-B723-4AB5-A8AD-5908200CF18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9" creationId="{15D14352-B814-49CE-A3FE-486CD3209F86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60" creationId="{671E434D-5843-4641-84C5-AC7D4EED1217}"/>
          </ac:cxnSpMkLst>
        </pc:cxnChg>
        <pc:cxnChg chg="del">
          <ac:chgData name="Zheng Bowen" userId="081ebf8dee62d001" providerId="LiveId" clId="{52BECFEE-D136-CA44-9A8E-2E5E38B13304}" dt="2019-06-05T04:33:38.910" v="42" actId="478"/>
          <ac:cxnSpMkLst>
            <pc:docMk/>
            <pc:sldMk cId="3990234174" sldId="260"/>
            <ac:cxnSpMk id="61" creationId="{6DFD3AF0-68E0-48D5-8DE9-1A5930179063}"/>
          </ac:cxnSpMkLst>
        </pc:cxnChg>
        <pc:cxnChg chg="del mod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5" creationId="{4F92BACD-6C2F-47D5-B278-59BEE7057630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6" creationId="{941F2617-D97B-43AA-B92D-BCEC7B2E0DC5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9" creationId="{DD5E4AB9-AE3F-45EF-BC61-1C4445B412FC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70" creationId="{EE49E9CF-19B0-4177-948A-921986411B1D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6" creationId="{8095DE0E-D094-8F41-8BA8-3979C1E65B0E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7" creationId="{D895443A-CC77-C847-B3D1-191D2F7D53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8671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/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Sample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20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32 for stack1, 64 for stack2 and 128 for stack3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5D9AC5-CB16-4327-93AF-AF0AF5093EE3}"/>
              </a:ext>
            </a:extLst>
          </p:cNvPr>
          <p:cNvGrpSpPr/>
          <p:nvPr/>
        </p:nvGrpSpPr>
        <p:grpSpPr>
          <a:xfrm>
            <a:off x="5293048" y="1048274"/>
            <a:ext cx="3158850" cy="5444601"/>
            <a:chOff x="8547985" y="928688"/>
            <a:chExt cx="3158850" cy="54446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446143-D64E-4809-AD2A-D3643A939526}"/>
                </a:ext>
              </a:extLst>
            </p:cNvPr>
            <p:cNvSpPr/>
            <p:nvPr/>
          </p:nvSpPr>
          <p:spPr>
            <a:xfrm>
              <a:off x="10588592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DC6B79-6F9B-4E98-A76D-4E9603D32442}"/>
                </a:ext>
              </a:extLst>
            </p:cNvPr>
            <p:cNvSpPr/>
            <p:nvPr/>
          </p:nvSpPr>
          <p:spPr>
            <a:xfrm>
              <a:off x="9084945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ED3E5-1E62-4577-B1A9-DFE39D6DC3C1}"/>
                </a:ext>
              </a:extLst>
            </p:cNvPr>
            <p:cNvSpPr/>
            <p:nvPr/>
          </p:nvSpPr>
          <p:spPr>
            <a:xfrm>
              <a:off x="9082234" y="2611456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DA319B-EB45-4064-B4CA-7C7CBE2DDC14}"/>
                </a:ext>
              </a:extLst>
            </p:cNvPr>
            <p:cNvSpPr/>
            <p:nvPr/>
          </p:nvSpPr>
          <p:spPr>
            <a:xfrm>
              <a:off x="8567546" y="3600874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E30F83-6C30-4892-84D9-EA39963312F7}"/>
                </a:ext>
              </a:extLst>
            </p:cNvPr>
            <p:cNvSpPr/>
            <p:nvPr/>
          </p:nvSpPr>
          <p:spPr>
            <a:xfrm>
              <a:off x="8547985" y="4795272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53CA85-5240-467F-BD83-110D4A0499F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421324" y="1317308"/>
              <a:ext cx="2711" cy="1294148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62A446-1BBA-43EA-9C9F-3D7BC892F53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flipH="1">
              <a:off x="10229301" y="1317308"/>
              <a:ext cx="698381" cy="3511145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01F89-856D-41A2-A17B-88C1C431F0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8906636" y="3000076"/>
              <a:ext cx="514688" cy="60079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91BB1-97E3-45B6-A215-137C809D55CB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9424035" y="1317308"/>
              <a:ext cx="1943710" cy="351114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B9D38A8-5C79-461A-AF90-92A127743DDB}"/>
                </a:ext>
              </a:extLst>
            </p:cNvPr>
            <p:cNvSpPr/>
            <p:nvPr/>
          </p:nvSpPr>
          <p:spPr>
            <a:xfrm>
              <a:off x="9869325" y="2018723"/>
              <a:ext cx="37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7828B9-BA0D-4471-8B1D-B7A86DE2A49C}"/>
                </a:ext>
              </a:extLst>
            </p:cNvPr>
            <p:cNvSpPr/>
            <p:nvPr/>
          </p:nvSpPr>
          <p:spPr>
            <a:xfrm>
              <a:off x="10599330" y="273385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1D5225-806E-49CB-807C-D002C070F822}"/>
                </a:ext>
              </a:extLst>
            </p:cNvPr>
            <p:cNvSpPr/>
            <p:nvPr/>
          </p:nvSpPr>
          <p:spPr>
            <a:xfrm>
              <a:off x="8878115" y="30293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C13B46-6178-4461-85F3-72378078B9C6}"/>
                </a:ext>
              </a:extLst>
            </p:cNvPr>
            <p:cNvSpPr/>
            <p:nvPr/>
          </p:nvSpPr>
          <p:spPr>
            <a:xfrm>
              <a:off x="8813902" y="173145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69C03D-7BED-493E-981B-16B0E74278EA}"/>
                </a:ext>
              </a:extLst>
            </p:cNvPr>
            <p:cNvSpPr/>
            <p:nvPr/>
          </p:nvSpPr>
          <p:spPr>
            <a:xfrm>
              <a:off x="9890211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28F6A6F-0B92-4B4A-976F-C1DD193368F3}"/>
                </a:ext>
              </a:extLst>
            </p:cNvPr>
            <p:cNvSpPr/>
            <p:nvPr/>
          </p:nvSpPr>
          <p:spPr>
            <a:xfrm>
              <a:off x="11028655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F31BB5-A7B4-4B6B-BA2B-7E4B6D0A6A4B}"/>
                </a:ext>
              </a:extLst>
            </p:cNvPr>
            <p:cNvSpPr/>
            <p:nvPr/>
          </p:nvSpPr>
          <p:spPr>
            <a:xfrm>
              <a:off x="9849860" y="5984669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FF7EAC-4345-4162-864A-07839F9B249A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8887075" y="5183892"/>
              <a:ext cx="1301875" cy="800777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7FAEEB-D91D-4FB9-94F6-5495459283E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10188950" y="5217073"/>
              <a:ext cx="1178795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BBE7C4D-2784-46E8-8D64-0980613A853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10188950" y="5217073"/>
              <a:ext cx="40351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463793-DC08-4949-9BCB-AFB460B23A1F}"/>
                </a:ext>
              </a:extLst>
            </p:cNvPr>
            <p:cNvSpPr/>
            <p:nvPr/>
          </p:nvSpPr>
          <p:spPr>
            <a:xfrm>
              <a:off x="9047857" y="5383502"/>
              <a:ext cx="312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1610-7D39-4190-9FBD-8667AC6CC43A}"/>
                </a:ext>
              </a:extLst>
            </p:cNvPr>
            <p:cNvSpPr/>
            <p:nvPr/>
          </p:nvSpPr>
          <p:spPr>
            <a:xfrm>
              <a:off x="9890211" y="5411383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EF1B13-F799-4AF3-9129-C44A22E46D3A}"/>
                </a:ext>
              </a:extLst>
            </p:cNvPr>
            <p:cNvSpPr/>
            <p:nvPr/>
          </p:nvSpPr>
          <p:spPr>
            <a:xfrm>
              <a:off x="11035632" y="5478306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3BB01E-DB2E-42F1-BBA1-06643BCEF7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887075" y="3989494"/>
              <a:ext cx="19561" cy="80577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E635C6B-CAD1-4E9F-B301-8ED99689E95A}"/>
                </a:ext>
              </a:extLst>
            </p:cNvPr>
            <p:cNvSpPr/>
            <p:nvPr/>
          </p:nvSpPr>
          <p:spPr>
            <a:xfrm>
              <a:off x="8596773" y="40501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960518-2FEC-4A6A-A1B1-D7B25CE3494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9421324" y="3000076"/>
              <a:ext cx="807977" cy="1828377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53EEEB3-6130-4A4A-B4E7-A4144C1B9BC1}"/>
                </a:ext>
              </a:extLst>
            </p:cNvPr>
            <p:cNvSpPr/>
            <p:nvPr/>
          </p:nvSpPr>
          <p:spPr>
            <a:xfrm>
              <a:off x="9828246" y="354893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44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70% accuracy on CIFAR-10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31178" y="2457974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0DB4-C341-4A43-82A8-64478FF1F382}"/>
              </a:ext>
            </a:extLst>
          </p:cNvPr>
          <p:cNvSpPr txBox="1"/>
          <p:nvPr/>
        </p:nvSpPr>
        <p:spPr>
          <a:xfrm>
            <a:off x="3532114" y="38357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(64*16*16)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45647-50C8-CE49-AF45-7CB2B6950947}"/>
              </a:ext>
            </a:extLst>
          </p:cNvPr>
          <p:cNvSpPr txBox="1"/>
          <p:nvPr/>
        </p:nvSpPr>
        <p:spPr>
          <a:xfrm>
            <a:off x="2032385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(3*32*32)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D2695-ACC3-8246-BD1A-D17113146AD2}"/>
              </a:ext>
            </a:extLst>
          </p:cNvPr>
          <p:cNvSpPr txBox="1"/>
          <p:nvPr/>
        </p:nvSpPr>
        <p:spPr>
          <a:xfrm>
            <a:off x="4806635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(128*8*8)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67965-5876-1C40-8866-3D7D444EFC7E}"/>
              </a:ext>
            </a:extLst>
          </p:cNvPr>
          <p:cNvGrpSpPr/>
          <p:nvPr/>
        </p:nvGrpSpPr>
        <p:grpSpPr>
          <a:xfrm>
            <a:off x="2051381" y="2000578"/>
            <a:ext cx="8042742" cy="1700578"/>
            <a:chOff x="2051381" y="2000578"/>
            <a:chExt cx="8042742" cy="170057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57DCA9-C8FB-4879-84C9-347B9CE447D0}"/>
                </a:ext>
              </a:extLst>
            </p:cNvPr>
            <p:cNvSpPr/>
            <p:nvPr/>
          </p:nvSpPr>
          <p:spPr>
            <a:xfrm rot="5400000">
              <a:off x="3503158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3BCC01-46E7-44F4-9163-A20988352DBB}"/>
                </a:ext>
              </a:extLst>
            </p:cNvPr>
            <p:cNvSpPr/>
            <p:nvPr/>
          </p:nvSpPr>
          <p:spPr>
            <a:xfrm rot="5400000">
              <a:off x="4201795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AB923E-A4E0-44D9-BEB8-063B9C19C74B}"/>
                </a:ext>
              </a:extLst>
            </p:cNvPr>
            <p:cNvSpPr/>
            <p:nvPr/>
          </p:nvSpPr>
          <p:spPr>
            <a:xfrm rot="5400000">
              <a:off x="2804521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1C6011-DE92-46E5-80E1-999E254CAD6A}"/>
                </a:ext>
              </a:extLst>
            </p:cNvPr>
            <p:cNvSpPr/>
            <p:nvPr/>
          </p:nvSpPr>
          <p:spPr>
            <a:xfrm rot="5400000">
              <a:off x="2109577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03B98-DDE9-4EDF-8A0C-68DA8ACA4D05}"/>
                </a:ext>
              </a:extLst>
            </p:cNvPr>
            <p:cNvSpPr/>
            <p:nvPr/>
          </p:nvSpPr>
          <p:spPr>
            <a:xfrm rot="5400000">
              <a:off x="4900432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B502721-C5F3-479C-8FDF-6BFEA5177631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rot="5400000" flipV="1">
              <a:off x="3293296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F52DB88-FA91-436C-85E8-BCC74A8E6C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94837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44DDE1C-7146-43A5-AB58-EC3B86B5B5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6378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8D5271-4C9E-442E-B64C-AF457D6191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97919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D6AEF4C-7927-46ED-941A-CBFFAB4488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7055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68B5E59-57DB-421E-B6E5-B94903DD4B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04159" y="270500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86664B-184E-4679-9EF4-C34AAACA14BD}"/>
                </a:ext>
              </a:extLst>
            </p:cNvPr>
            <p:cNvSpPr/>
            <p:nvPr/>
          </p:nvSpPr>
          <p:spPr>
            <a:xfrm rot="5400000">
              <a:off x="1402704" y="2677338"/>
              <a:ext cx="1672494" cy="3751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E3F4C0A-D8ED-44B6-9DF1-7427E5854841}"/>
                </a:ext>
              </a:extLst>
            </p:cNvPr>
            <p:cNvSpPr/>
            <p:nvPr/>
          </p:nvSpPr>
          <p:spPr>
            <a:xfrm rot="5400000">
              <a:off x="7005360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E938DF-EFC5-4C65-95D4-CD7084AF9A4C}"/>
                </a:ext>
              </a:extLst>
            </p:cNvPr>
            <p:cNvSpPr/>
            <p:nvPr/>
          </p:nvSpPr>
          <p:spPr>
            <a:xfrm rot="5400000">
              <a:off x="7697339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198536-82EA-4EF7-B96C-F05E3FD6846F}"/>
                </a:ext>
              </a:extLst>
            </p:cNvPr>
            <p:cNvSpPr/>
            <p:nvPr/>
          </p:nvSpPr>
          <p:spPr>
            <a:xfrm rot="5400000">
              <a:off x="8389318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009EEE-B723-4AB5-A8AD-5908200CF187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rot="5400000" flipV="1">
              <a:off x="8187596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C5C23A-58A1-425F-A552-4DF952F4A027}"/>
                </a:ext>
              </a:extLst>
            </p:cNvPr>
            <p:cNvSpPr/>
            <p:nvPr/>
          </p:nvSpPr>
          <p:spPr>
            <a:xfrm rot="5400000">
              <a:off x="9081297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5D14352-B814-49CE-A3FE-486CD3209F86}"/>
                </a:ext>
              </a:extLst>
            </p:cNvPr>
            <p:cNvCxnSpPr/>
            <p:nvPr/>
          </p:nvCxnSpPr>
          <p:spPr>
            <a:xfrm rot="5400000" flipV="1">
              <a:off x="8879575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1E434D-5843-4641-84C5-AC7D4EED1217}"/>
                </a:ext>
              </a:extLst>
            </p:cNvPr>
            <p:cNvCxnSpPr/>
            <p:nvPr/>
          </p:nvCxnSpPr>
          <p:spPr>
            <a:xfrm rot="5400000" flipV="1">
              <a:off x="9571554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38">
              <a:extLst>
                <a:ext uri="{FF2B5EF4-FFF2-40B4-BE49-F238E27FC236}">
                  <a16:creationId xmlns:a16="http://schemas.microsoft.com/office/drawing/2014/main" id="{6E38E078-A869-1846-98A4-CE33D5412397}"/>
                </a:ext>
              </a:extLst>
            </p:cNvPr>
            <p:cNvSpPr/>
            <p:nvPr/>
          </p:nvSpPr>
          <p:spPr>
            <a:xfrm rot="5400000">
              <a:off x="5605224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41">
              <a:extLst>
                <a:ext uri="{FF2B5EF4-FFF2-40B4-BE49-F238E27FC236}">
                  <a16:creationId xmlns:a16="http://schemas.microsoft.com/office/drawing/2014/main" id="{4832511F-2CE2-2B42-91E1-771C60D61078}"/>
                </a:ext>
              </a:extLst>
            </p:cNvPr>
            <p:cNvSpPr/>
            <p:nvPr/>
          </p:nvSpPr>
          <p:spPr>
            <a:xfrm rot="5400000">
              <a:off x="6303861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48">
              <a:extLst>
                <a:ext uri="{FF2B5EF4-FFF2-40B4-BE49-F238E27FC236}">
                  <a16:creationId xmlns:a16="http://schemas.microsoft.com/office/drawing/2014/main" id="{8095DE0E-D094-8F41-8BA8-3979C1E65B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01348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49">
              <a:extLst>
                <a:ext uri="{FF2B5EF4-FFF2-40B4-BE49-F238E27FC236}">
                  <a16:creationId xmlns:a16="http://schemas.microsoft.com/office/drawing/2014/main" id="{D895443A-CC77-C847-B3D1-191D2F7D53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0484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0B0E99B-40C1-4147-8E37-4BC89BA33D6D}"/>
              </a:ext>
            </a:extLst>
          </p:cNvPr>
          <p:cNvSpPr txBox="1"/>
          <p:nvPr/>
        </p:nvSpPr>
        <p:spPr>
          <a:xfrm>
            <a:off x="6096000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(256*4*4)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358A1-2072-7B4F-A901-E61D602723FE}"/>
              </a:ext>
            </a:extLst>
          </p:cNvPr>
          <p:cNvSpPr txBox="1"/>
          <p:nvPr/>
        </p:nvSpPr>
        <p:spPr>
          <a:xfrm>
            <a:off x="7592551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(512*1*1)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1113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807</Words>
  <Application>Microsoft Macintosh PowerPoint</Application>
  <PresentationFormat>Widescreen</PresentationFormat>
  <Paragraphs>296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Presentation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Presentation</vt:lpstr>
      <vt:lpstr>Mutation Operation</vt:lpstr>
      <vt:lpstr>Mutation Operation</vt:lpstr>
      <vt:lpstr>Mutation Operation</vt:lpstr>
      <vt:lpstr>PowerPoint Presentation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Result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Zheng Bowen</cp:lastModifiedBy>
  <cp:revision>74</cp:revision>
  <dcterms:created xsi:type="dcterms:W3CDTF">2019-05-08T12:56:13Z</dcterms:created>
  <dcterms:modified xsi:type="dcterms:W3CDTF">2019-06-05T04:38:00Z</dcterms:modified>
</cp:coreProperties>
</file>