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94" r:id="rId9"/>
    <p:sldId id="279" r:id="rId10"/>
    <p:sldId id="275" r:id="rId11"/>
    <p:sldId id="274" r:id="rId12"/>
    <p:sldId id="276" r:id="rId13"/>
    <p:sldId id="277" r:id="rId14"/>
    <p:sldId id="278" r:id="rId15"/>
    <p:sldId id="280" r:id="rId16"/>
    <p:sldId id="267" r:id="rId17"/>
    <p:sldId id="270" r:id="rId18"/>
    <p:sldId id="271" r:id="rId19"/>
    <p:sldId id="281" r:id="rId20"/>
    <p:sldId id="282" r:id="rId21"/>
    <p:sldId id="283" r:id="rId22"/>
    <p:sldId id="284" r:id="rId23"/>
    <p:sldId id="285" r:id="rId24"/>
    <p:sldId id="286" r:id="rId25"/>
    <p:sldId id="295" r:id="rId26"/>
    <p:sldId id="296" r:id="rId27"/>
    <p:sldId id="297" r:id="rId28"/>
    <p:sldId id="298" r:id="rId29"/>
    <p:sldId id="287" r:id="rId30"/>
    <p:sldId id="291" r:id="rId31"/>
    <p:sldId id="289" r:id="rId32"/>
    <p:sldId id="290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94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95"/>
            <p14:sldId id="296"/>
            <p14:sldId id="297"/>
            <p14:sldId id="298"/>
            <p14:sldId id="287"/>
            <p14:sldId id="291"/>
            <p14:sldId id="289"/>
            <p14:sldId id="290"/>
            <p14:sldId id="288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ECFEE-D136-CA44-9A8E-2E5E38B13304}" v="14" dt="2019-06-05T04:36:5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Bowen" userId="081ebf8dee62d001" providerId="LiveId" clId="{52BECFEE-D136-CA44-9A8E-2E5E38B13304}"/>
    <pc:docChg chg="undo custSel modSld">
      <pc:chgData name="Zheng Bowen" userId="081ebf8dee62d001" providerId="LiveId" clId="{52BECFEE-D136-CA44-9A8E-2E5E38B13304}" dt="2019-06-05T04:37:54.702" v="125" actId="20577"/>
      <pc:docMkLst>
        <pc:docMk/>
      </pc:docMkLst>
      <pc:sldChg chg="addSp delSp modSp">
        <pc:chgData name="Zheng Bowen" userId="081ebf8dee62d001" providerId="LiveId" clId="{52BECFEE-D136-CA44-9A8E-2E5E38B13304}" dt="2019-06-05T04:37:54.702" v="125" actId="20577"/>
        <pc:sldMkLst>
          <pc:docMk/>
          <pc:sldMk cId="3990234174" sldId="260"/>
        </pc:sldMkLst>
        <pc:spChg chg="mod">
          <ac:chgData name="Zheng Bowen" userId="081ebf8dee62d001" providerId="LiveId" clId="{52BECFEE-D136-CA44-9A8E-2E5E38B13304}" dt="2019-06-05T04:33:59.414" v="49" actId="1076"/>
          <ac:spMkLst>
            <pc:docMk/>
            <pc:sldMk cId="3990234174" sldId="260"/>
            <ac:spMk id="2" creationId="{85875E47-7D19-4533-80E3-C153EF1969F8}"/>
          </ac:spMkLst>
        </pc:spChg>
        <pc:spChg chg="add mod">
          <ac:chgData name="Zheng Bowen" userId="081ebf8dee62d001" providerId="LiveId" clId="{52BECFEE-D136-CA44-9A8E-2E5E38B13304}" dt="2019-06-05T04:36:03.972" v="88" actId="1076"/>
          <ac:spMkLst>
            <pc:docMk/>
            <pc:sldMk cId="3990234174" sldId="260"/>
            <ac:spMk id="3" creationId="{68C40DB4-C341-4A43-82A8-64478FF1F382}"/>
          </ac:spMkLst>
        </pc:spChg>
        <pc:spChg chg="add del mod">
          <ac:chgData name="Zheng Bowen" userId="081ebf8dee62d001" providerId="LiveId" clId="{52BECFEE-D136-CA44-9A8E-2E5E38B13304}" dt="2019-06-05T04:33:56.247" v="47" actId="478"/>
          <ac:spMkLst>
            <pc:docMk/>
            <pc:sldMk cId="3990234174" sldId="260"/>
            <ac:spMk id="12" creationId="{C528297F-9C88-194B-A236-1295BD61290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8" creationId="{1457DCA9-C8FB-4879-84C9-347B9CE447D0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39" creationId="{C13BCC01-46E7-44F4-9163-A20988352DB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0" creationId="{B5AB923E-A4E0-44D9-BEB8-063B9C19C74B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1" creationId="{151C6011-DE92-46E5-80E1-999E254CAD6A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42" creationId="{68003B98-DDE9-4EDF-8A0C-68DA8ACA4D05}"/>
          </ac:spMkLst>
        </pc:spChg>
        <pc:spChg chg="del">
          <ac:chgData name="Zheng Bowen" userId="081ebf8dee62d001" providerId="LiveId" clId="{52BECFEE-D136-CA44-9A8E-2E5E38B13304}" dt="2019-06-05T04:30:42.520" v="0" actId="478"/>
          <ac:spMkLst>
            <pc:docMk/>
            <pc:sldMk cId="3990234174" sldId="260"/>
            <ac:spMk id="43" creationId="{3AFEB889-5ED6-4CB8-8FE7-12142BBC4403}"/>
          </ac:spMkLst>
        </pc:spChg>
        <pc:spChg chg="del">
          <ac:chgData name="Zheng Bowen" userId="081ebf8dee62d001" providerId="LiveId" clId="{52BECFEE-D136-CA44-9A8E-2E5E38B13304}" dt="2019-06-05T04:30:44.149" v="1" actId="478"/>
          <ac:spMkLst>
            <pc:docMk/>
            <pc:sldMk cId="3990234174" sldId="260"/>
            <ac:spMk id="44" creationId="{8BB76F6F-DCE2-4F96-B054-4853214B3CB7}"/>
          </ac:spMkLst>
        </pc:spChg>
        <pc:spChg chg="del">
          <ac:chgData name="Zheng Bowen" userId="081ebf8dee62d001" providerId="LiveId" clId="{52BECFEE-D136-CA44-9A8E-2E5E38B13304}" dt="2019-06-05T04:30:45.627" v="2" actId="478"/>
          <ac:spMkLst>
            <pc:docMk/>
            <pc:sldMk cId="3990234174" sldId="260"/>
            <ac:spMk id="45" creationId="{B3A7C3D9-786C-4084-BF96-EF5365A726E6}"/>
          </ac:spMkLst>
        </pc:spChg>
        <pc:spChg chg="del mod topLvl">
          <ac:chgData name="Zheng Bowen" userId="081ebf8dee62d001" providerId="LiveId" clId="{52BECFEE-D136-CA44-9A8E-2E5E38B13304}" dt="2019-06-05T04:33:32.710" v="41" actId="478"/>
          <ac:spMkLst>
            <pc:docMk/>
            <pc:sldMk cId="3990234174" sldId="260"/>
            <ac:spMk id="51" creationId="{EE074540-CD26-4BAD-ABB3-47480BD672D6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3" creationId="{8E86664B-184E-4679-9EF4-C34AAACA14BD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4" creationId="{6E3F4C0A-D8ED-44B6-9DF1-7427E5854841}"/>
          </ac:spMkLst>
        </pc:spChg>
        <pc:spChg chg="mod topLvl">
          <ac:chgData name="Zheng Bowen" userId="081ebf8dee62d001" providerId="LiveId" clId="{52BECFEE-D136-CA44-9A8E-2E5E38B13304}" dt="2019-06-05T04:37:51.176" v="123" actId="20577"/>
          <ac:spMkLst>
            <pc:docMk/>
            <pc:sldMk cId="3990234174" sldId="260"/>
            <ac:spMk id="55" creationId="{3AE938DF-EFC5-4C65-95D4-CD7084AF9A4C}"/>
          </ac:spMkLst>
        </pc:spChg>
        <pc:spChg chg="mod topLvl">
          <ac:chgData name="Zheng Bowen" userId="081ebf8dee62d001" providerId="LiveId" clId="{52BECFEE-D136-CA44-9A8E-2E5E38B13304}" dt="2019-06-05T04:37:54.702" v="125" actId="20577"/>
          <ac:spMkLst>
            <pc:docMk/>
            <pc:sldMk cId="3990234174" sldId="260"/>
            <ac:spMk id="56" creationId="{09198536-82EA-4EF7-B96C-F05E3FD6846F}"/>
          </ac:spMkLst>
        </pc:spChg>
        <pc:spChg chg="mod topLvl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58" creationId="{81C5C23A-58A1-425F-A552-4DF952F4A02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2" creationId="{9B8B8CB5-3A68-418B-9C53-A0B5E15ADB4C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3" creationId="{559B5E4A-AE02-4488-94E5-6689ABAB24A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4" creationId="{36E377D8-6ADF-4E76-8F57-1454F5BE82F1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7" creationId="{0002975D-DA19-46E9-A815-C18B16462637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68" creationId="{6E27EB75-106A-4354-9ED6-1C1734CBDB64}"/>
          </ac:spMkLst>
        </pc:spChg>
        <pc:spChg chg="del">
          <ac:chgData name="Zheng Bowen" userId="081ebf8dee62d001" providerId="LiveId" clId="{52BECFEE-D136-CA44-9A8E-2E5E38B13304}" dt="2019-06-05T04:30:53.916" v="3" actId="478"/>
          <ac:spMkLst>
            <pc:docMk/>
            <pc:sldMk cId="3990234174" sldId="260"/>
            <ac:spMk id="71" creationId="{372D01CB-11FA-41B3-810E-5615195E4BCA}"/>
          </ac:spMkLst>
        </pc:spChg>
        <pc:spChg chg="add mod">
          <ac:chgData name="Zheng Bowen" userId="081ebf8dee62d001" providerId="LiveId" clId="{52BECFEE-D136-CA44-9A8E-2E5E38B13304}" dt="2019-06-05T04:37:22.690" v="119" actId="1076"/>
          <ac:spMkLst>
            <pc:docMk/>
            <pc:sldMk cId="3990234174" sldId="260"/>
            <ac:spMk id="72" creationId="{C8D45647-50C8-CE49-AF45-7CB2B6950947}"/>
          </ac:spMkLst>
        </pc:spChg>
        <pc:spChg chg="add mod">
          <ac:chgData name="Zheng Bowen" userId="081ebf8dee62d001" providerId="LiveId" clId="{52BECFEE-D136-CA44-9A8E-2E5E38B13304}" dt="2019-06-05T04:37:10.809" v="116" actId="1076"/>
          <ac:spMkLst>
            <pc:docMk/>
            <pc:sldMk cId="3990234174" sldId="260"/>
            <ac:spMk id="73" creationId="{ECAD2695-ACC3-8246-BD1A-D17113146AD2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4" creationId="{6E38E078-A869-1846-98A4-CE33D5412397}"/>
          </ac:spMkLst>
        </pc:spChg>
        <pc:spChg chg="add mod">
          <ac:chgData name="Zheng Bowen" userId="081ebf8dee62d001" providerId="LiveId" clId="{52BECFEE-D136-CA44-9A8E-2E5E38B13304}" dt="2019-06-05T04:35:52.214" v="87" actId="164"/>
          <ac:spMkLst>
            <pc:docMk/>
            <pc:sldMk cId="3990234174" sldId="260"/>
            <ac:spMk id="75" creationId="{4832511F-2CE2-2B42-91E1-771C60D61078}"/>
          </ac:spMkLst>
        </pc:spChg>
        <pc:spChg chg="add mod">
          <ac:chgData name="Zheng Bowen" userId="081ebf8dee62d001" providerId="LiveId" clId="{52BECFEE-D136-CA44-9A8E-2E5E38B13304}" dt="2019-06-05T04:37:18.945" v="118" actId="1076"/>
          <ac:spMkLst>
            <pc:docMk/>
            <pc:sldMk cId="3990234174" sldId="260"/>
            <ac:spMk id="78" creationId="{E0B0E99B-40C1-4147-8E37-4BC89BA33D6D}"/>
          </ac:spMkLst>
        </pc:spChg>
        <pc:spChg chg="add mod">
          <ac:chgData name="Zheng Bowen" userId="081ebf8dee62d001" providerId="LiveId" clId="{52BECFEE-D136-CA44-9A8E-2E5E38B13304}" dt="2019-06-05T04:37:25.683" v="120" actId="1076"/>
          <ac:spMkLst>
            <pc:docMk/>
            <pc:sldMk cId="3990234174" sldId="260"/>
            <ac:spMk id="79" creationId="{DCE358A1-2072-7B4F-A901-E61D602723FE}"/>
          </ac:spMkLst>
        </pc:spChg>
        <pc:grpChg chg="add del mod">
          <ac:chgData name="Zheng Bowen" userId="081ebf8dee62d001" providerId="LiveId" clId="{52BECFEE-D136-CA44-9A8E-2E5E38B13304}" dt="2019-06-05T04:33:26.565" v="40" actId="165"/>
          <ac:grpSpMkLst>
            <pc:docMk/>
            <pc:sldMk cId="3990234174" sldId="260"/>
            <ac:grpSpMk id="10" creationId="{ED7D47F1-DFAD-6448-AA83-0451872DF432}"/>
          </ac:grpSpMkLst>
        </pc:grpChg>
        <pc:grpChg chg="add del mod topLvl">
          <ac:chgData name="Zheng Bowen" userId="081ebf8dee62d001" providerId="LiveId" clId="{52BECFEE-D136-CA44-9A8E-2E5E38B13304}" dt="2019-06-05T04:35:45.409" v="86" actId="165"/>
          <ac:grpSpMkLst>
            <pc:docMk/>
            <pc:sldMk cId="3990234174" sldId="260"/>
            <ac:grpSpMk id="11" creationId="{AB489B1E-C350-4147-A55A-83065144C3C1}"/>
          </ac:grpSpMkLst>
        </pc:grpChg>
        <pc:grpChg chg="add del mod">
          <ac:chgData name="Zheng Bowen" userId="081ebf8dee62d001" providerId="LiveId" clId="{52BECFEE-D136-CA44-9A8E-2E5E38B13304}" dt="2019-06-05T04:35:15.717" v="78" actId="165"/>
          <ac:grpSpMkLst>
            <pc:docMk/>
            <pc:sldMk cId="3990234174" sldId="260"/>
            <ac:grpSpMk id="13" creationId="{70BAD922-BBA6-B04C-BDDB-9D3885E3B7C6}"/>
          </ac:grpSpMkLst>
        </pc:grpChg>
        <pc:grpChg chg="add mod">
          <ac:chgData name="Zheng Bowen" userId="081ebf8dee62d001" providerId="LiveId" clId="{52BECFEE-D136-CA44-9A8E-2E5E38B13304}" dt="2019-06-05T04:35:52.214" v="87" actId="164"/>
          <ac:grpSpMkLst>
            <pc:docMk/>
            <pc:sldMk cId="3990234174" sldId="260"/>
            <ac:grpSpMk id="14" creationId="{10867965-5876-1C40-8866-3D7D444EFC7E}"/>
          </ac:grpSpMkLst>
        </pc:grp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6" creationId="{7B502721-C5F3-479C-8FDF-6BFEA517763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7" creationId="{5F52DB88-FA91-436C-85E8-BCC74A8E6CD0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8" creationId="{A44DDE1C-7146-43A5-AB58-EC3B86B5B501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49" creationId="{B18D5271-4C9E-442E-B64C-AF457D6191E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0" creationId="{9D6AEF4C-7927-46ED-941A-CBFFAB448854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2" creationId="{F68B5E59-57DB-421E-B6E5-B94903DD4B6F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7" creationId="{0C009EEE-B723-4AB5-A8AD-5908200CF187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59" creationId="{15D14352-B814-49CE-A3FE-486CD3209F86}"/>
          </ac:cxnSpMkLst>
        </pc:cxnChg>
        <pc:cxnChg chg="mod topLvl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60" creationId="{671E434D-5843-4641-84C5-AC7D4EED1217}"/>
          </ac:cxnSpMkLst>
        </pc:cxnChg>
        <pc:cxnChg chg="del">
          <ac:chgData name="Zheng Bowen" userId="081ebf8dee62d001" providerId="LiveId" clId="{52BECFEE-D136-CA44-9A8E-2E5E38B13304}" dt="2019-06-05T04:33:38.910" v="42" actId="478"/>
          <ac:cxnSpMkLst>
            <pc:docMk/>
            <pc:sldMk cId="3990234174" sldId="260"/>
            <ac:cxnSpMk id="61" creationId="{6DFD3AF0-68E0-48D5-8DE9-1A5930179063}"/>
          </ac:cxnSpMkLst>
        </pc:cxnChg>
        <pc:cxnChg chg="del mod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5" creationId="{4F92BACD-6C2F-47D5-B278-59BEE7057630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6" creationId="{941F2617-D97B-43AA-B92D-BCEC7B2E0DC5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69" creationId="{DD5E4AB9-AE3F-45EF-BC61-1C4445B412FC}"/>
          </ac:cxnSpMkLst>
        </pc:cxnChg>
        <pc:cxnChg chg="del">
          <ac:chgData name="Zheng Bowen" userId="081ebf8dee62d001" providerId="LiveId" clId="{52BECFEE-D136-CA44-9A8E-2E5E38B13304}" dt="2019-06-05T04:30:53.916" v="3" actId="478"/>
          <ac:cxnSpMkLst>
            <pc:docMk/>
            <pc:sldMk cId="3990234174" sldId="260"/>
            <ac:cxnSpMk id="70" creationId="{EE49E9CF-19B0-4177-948A-921986411B1D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6" creationId="{8095DE0E-D094-8F41-8BA8-3979C1E65B0E}"/>
          </ac:cxnSpMkLst>
        </pc:cxnChg>
        <pc:cxnChg chg="add mod">
          <ac:chgData name="Zheng Bowen" userId="081ebf8dee62d001" providerId="LiveId" clId="{52BECFEE-D136-CA44-9A8E-2E5E38B13304}" dt="2019-06-05T04:35:52.214" v="87" actId="164"/>
          <ac:cxnSpMkLst>
            <pc:docMk/>
            <pc:sldMk cId="3990234174" sldId="260"/>
            <ac:cxnSpMk id="77" creationId="{D895443A-CC77-C847-B3D1-191D2F7D536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June. 5 2019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95148"/>
              </p:ext>
            </p:extLst>
          </p:nvPr>
        </p:nvGraphicFramePr>
        <p:xfrm>
          <a:off x="4999839" y="1529932"/>
          <a:ext cx="2911712" cy="44836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55856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55856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43165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82991"/>
              </p:ext>
            </p:extLst>
          </p:nvPr>
        </p:nvGraphicFramePr>
        <p:xfrm>
          <a:off x="5066950" y="1529932"/>
          <a:ext cx="2844600" cy="481889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2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2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57658"/>
              </p:ext>
            </p:extLst>
          </p:nvPr>
        </p:nvGraphicFramePr>
        <p:xfrm>
          <a:off x="5066950" y="1529932"/>
          <a:ext cx="2844600" cy="481889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2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2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8" y="0"/>
            <a:ext cx="354908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B0FA06-2766-4A1C-99AC-61D58C8EB54A}"/>
              </a:ext>
            </a:extLst>
          </p:cNvPr>
          <p:cNvSpPr/>
          <p:nvPr/>
        </p:nvSpPr>
        <p:spPr>
          <a:xfrm>
            <a:off x="1249960" y="1853967"/>
            <a:ext cx="2541864" cy="738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EA3F21-66FC-4E50-8C35-D48E9842F096}"/>
              </a:ext>
            </a:extLst>
          </p:cNvPr>
          <p:cNvSpPr/>
          <p:nvPr/>
        </p:nvSpPr>
        <p:spPr>
          <a:xfrm>
            <a:off x="1249960" y="362126"/>
            <a:ext cx="2541864" cy="738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48140D-6045-473F-A5E0-1104072ADB26}"/>
              </a:ext>
            </a:extLst>
          </p:cNvPr>
          <p:cNvSpPr/>
          <p:nvPr/>
        </p:nvSpPr>
        <p:spPr>
          <a:xfrm>
            <a:off x="3791824" y="429936"/>
            <a:ext cx="1870745" cy="602609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980AD1B-47A5-49F6-A8EF-2F73E8F1FF6D}"/>
              </a:ext>
            </a:extLst>
          </p:cNvPr>
          <p:cNvSpPr/>
          <p:nvPr/>
        </p:nvSpPr>
        <p:spPr>
          <a:xfrm>
            <a:off x="3791824" y="1991338"/>
            <a:ext cx="1870745" cy="602609"/>
          </a:xfrm>
          <a:prstGeom prst="right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2185DB-1D85-43D0-AF03-39DD8916EB69}"/>
              </a:ext>
            </a:extLst>
          </p:cNvPr>
          <p:cNvSpPr txBox="1"/>
          <p:nvPr/>
        </p:nvSpPr>
        <p:spPr>
          <a:xfrm>
            <a:off x="5662569" y="546574"/>
            <a:ext cx="4748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Based on an existing </a:t>
            </a:r>
          </a:p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  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A9721-7E19-4A79-BE68-B59F0DACBE59}"/>
              </a:ext>
            </a:extLst>
          </p:cNvPr>
          <p:cNvSpPr txBox="1"/>
          <p:nvPr/>
        </p:nvSpPr>
        <p:spPr>
          <a:xfrm>
            <a:off x="5662569" y="2107976"/>
            <a:ext cx="4018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9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4F6193-7580-4D54-A6B3-5BBCA0E2AF10}"/>
              </a:ext>
            </a:extLst>
          </p:cNvPr>
          <p:cNvSpPr/>
          <p:nvPr/>
        </p:nvSpPr>
        <p:spPr>
          <a:xfrm>
            <a:off x="8366330" y="154417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41625-DFB0-4F64-AEE4-5FB2FB7D22BB}"/>
              </a:ext>
            </a:extLst>
          </p:cNvPr>
          <p:cNvSpPr/>
          <p:nvPr/>
        </p:nvSpPr>
        <p:spPr>
          <a:xfrm>
            <a:off x="6608296" y="1556183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7500DC-5B6E-4197-9C1A-2E64590373A3}"/>
              </a:ext>
            </a:extLst>
          </p:cNvPr>
          <p:cNvSpPr/>
          <p:nvPr/>
        </p:nvSpPr>
        <p:spPr>
          <a:xfrm>
            <a:off x="7533945" y="261558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38705F-2AD4-42A5-BF6F-31092C0616AA}"/>
              </a:ext>
            </a:extLst>
          </p:cNvPr>
          <p:cNvSpPr/>
          <p:nvPr/>
        </p:nvSpPr>
        <p:spPr>
          <a:xfrm>
            <a:off x="7548810" y="3384822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0628C-B74B-4B57-BA2C-C5DFD350AE44}"/>
              </a:ext>
            </a:extLst>
          </p:cNvPr>
          <p:cNvSpPr/>
          <p:nvPr/>
        </p:nvSpPr>
        <p:spPr>
          <a:xfrm>
            <a:off x="7559112" y="416572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65F6EA-DFB6-4D84-ADD3-A02305E53D6A}"/>
              </a:ext>
            </a:extLst>
          </p:cNvPr>
          <p:cNvSpPr/>
          <p:nvPr/>
        </p:nvSpPr>
        <p:spPr>
          <a:xfrm>
            <a:off x="7565588" y="4972010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B8129C-1127-4692-ABF9-D334BF72E36C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11E864-7954-4791-8869-90B0783E7257}"/>
              </a:ext>
            </a:extLst>
          </p:cNvPr>
          <p:cNvSpPr txBox="1"/>
          <p:nvPr/>
        </p:nvSpPr>
        <p:spPr>
          <a:xfrm>
            <a:off x="391987" y="413570"/>
            <a:ext cx="9499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Based on an existing network architecture  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85F3FB-BFE3-40E8-A48F-491A40EA8906}"/>
              </a:ext>
            </a:extLst>
          </p:cNvPr>
          <p:cNvSpPr/>
          <p:nvPr/>
        </p:nvSpPr>
        <p:spPr>
          <a:xfrm>
            <a:off x="7577354" y="57730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C593DE-3F19-461C-BC71-39C89935ACA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213" y="1815083"/>
            <a:ext cx="925649" cy="800498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3302D5D-3ECA-4F56-9F2C-EEE7D3095A9B}"/>
              </a:ext>
            </a:extLst>
          </p:cNvPr>
          <p:cNvSpPr/>
          <p:nvPr/>
        </p:nvSpPr>
        <p:spPr>
          <a:xfrm>
            <a:off x="6935680" y="2072243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5E57A2-00BC-481B-883C-97115D84FE2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837862" y="1803076"/>
            <a:ext cx="832385" cy="81250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B5E2CA0-2457-4F34-B540-7B92119129B6}"/>
              </a:ext>
            </a:extLst>
          </p:cNvPr>
          <p:cNvSpPr/>
          <p:nvPr/>
        </p:nvSpPr>
        <p:spPr>
          <a:xfrm>
            <a:off x="8530177" y="2066788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A80B3E-756E-4814-A580-66803091A9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837862" y="2874481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C5262A2-DE15-4CA8-B3F2-A41656347CDE}"/>
              </a:ext>
            </a:extLst>
          </p:cNvPr>
          <p:cNvSpPr/>
          <p:nvPr/>
        </p:nvSpPr>
        <p:spPr>
          <a:xfrm>
            <a:off x="7904606" y="2953946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587A86-6B96-45E3-844F-FA2E6168D7FE}"/>
              </a:ext>
            </a:extLst>
          </p:cNvPr>
          <p:cNvCxnSpPr>
            <a:cxnSpLocks/>
          </p:cNvCxnSpPr>
          <p:nvPr/>
        </p:nvCxnSpPr>
        <p:spPr>
          <a:xfrm>
            <a:off x="7837862" y="3663321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2712191-76EB-421E-903D-F2CBD78F2937}"/>
              </a:ext>
            </a:extLst>
          </p:cNvPr>
          <p:cNvSpPr/>
          <p:nvPr/>
        </p:nvSpPr>
        <p:spPr>
          <a:xfrm>
            <a:off x="7904606" y="3742786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B051E82-2FBA-40CF-A775-99209AD90D84}"/>
              </a:ext>
            </a:extLst>
          </p:cNvPr>
          <p:cNvCxnSpPr>
            <a:cxnSpLocks/>
          </p:cNvCxnSpPr>
          <p:nvPr/>
        </p:nvCxnSpPr>
        <p:spPr>
          <a:xfrm>
            <a:off x="7853927" y="4463425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BA1FCB8-ACF2-4ACD-ACEB-B5424045BC07}"/>
              </a:ext>
            </a:extLst>
          </p:cNvPr>
          <p:cNvSpPr/>
          <p:nvPr/>
        </p:nvSpPr>
        <p:spPr>
          <a:xfrm>
            <a:off x="7920671" y="454289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33CCE3A-9A21-4EFE-8B72-070A19B9EEC2}"/>
              </a:ext>
            </a:extLst>
          </p:cNvPr>
          <p:cNvCxnSpPr>
            <a:cxnSpLocks/>
          </p:cNvCxnSpPr>
          <p:nvPr/>
        </p:nvCxnSpPr>
        <p:spPr>
          <a:xfrm>
            <a:off x="7866406" y="5233305"/>
            <a:ext cx="14865" cy="510341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A84D03F-E63A-40A3-B2ED-5F2F401D5739}"/>
              </a:ext>
            </a:extLst>
          </p:cNvPr>
          <p:cNvSpPr/>
          <p:nvPr/>
        </p:nvSpPr>
        <p:spPr>
          <a:xfrm>
            <a:off x="7933150" y="5312770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1A7C0C75-407F-47C4-A2BE-279A8834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91" y="2885157"/>
            <a:ext cx="638175" cy="132397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71C3645-9F57-4C9B-BDE8-4536273C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02" y="3654892"/>
            <a:ext cx="638175" cy="1323975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9BC31FD-649D-438D-BC9D-883FFFE52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68" y="4449050"/>
            <a:ext cx="638175" cy="1323975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77F56D9A-3D95-4CEA-8AF1-892DB0351047}"/>
              </a:ext>
            </a:extLst>
          </p:cNvPr>
          <p:cNvSpPr/>
          <p:nvPr/>
        </p:nvSpPr>
        <p:spPr>
          <a:xfrm>
            <a:off x="8507631" y="32001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1032EB4-44F6-438B-9C4E-BEAB9C37CD49}"/>
              </a:ext>
            </a:extLst>
          </p:cNvPr>
          <p:cNvSpPr/>
          <p:nvPr/>
        </p:nvSpPr>
        <p:spPr>
          <a:xfrm>
            <a:off x="8556433" y="402446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3052A71-4190-416D-BA8A-48F16742DBD7}"/>
              </a:ext>
            </a:extLst>
          </p:cNvPr>
          <p:cNvSpPr/>
          <p:nvPr/>
        </p:nvSpPr>
        <p:spPr>
          <a:xfrm>
            <a:off x="8563641" y="4926371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A910A10-6C2E-4E59-A01F-7C1B5493D8AA}"/>
              </a:ext>
            </a:extLst>
          </p:cNvPr>
          <p:cNvSpPr txBox="1"/>
          <p:nvPr/>
        </p:nvSpPr>
        <p:spPr>
          <a:xfrm>
            <a:off x="9319309" y="3439690"/>
            <a:ext cx="1857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E2D1E7-61B6-4234-9DC4-424BB673C2DC}"/>
              </a:ext>
            </a:extLst>
          </p:cNvPr>
          <p:cNvSpPr txBox="1"/>
          <p:nvPr/>
        </p:nvSpPr>
        <p:spPr>
          <a:xfrm>
            <a:off x="395244" y="374426"/>
            <a:ext cx="57007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B1101B81-D253-4CA5-9CEF-6C7BF7DB4D19}"/>
              </a:ext>
            </a:extLst>
          </p:cNvPr>
          <p:cNvSpPr/>
          <p:nvPr/>
        </p:nvSpPr>
        <p:spPr>
          <a:xfrm>
            <a:off x="592418" y="1511674"/>
            <a:ext cx="485775" cy="4333875"/>
          </a:xfrm>
          <a:prstGeom prst="leftBrace">
            <a:avLst>
              <a:gd name="adj1" fmla="val 8333"/>
              <a:gd name="adj2" fmla="val 51099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9CBB0C0-7627-4587-866D-C19F1D93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3" y="4544727"/>
            <a:ext cx="5961296" cy="150127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19BACC0-7836-4884-8907-850DCE23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93" y="1265502"/>
            <a:ext cx="5806943" cy="15469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EE92AFB-4E60-426A-ACA8-75FB2913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2773315"/>
            <a:ext cx="5692633" cy="150127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7248093-BCBD-4814-8CC1-7AED8DCA9413}"/>
              </a:ext>
            </a:extLst>
          </p:cNvPr>
          <p:cNvSpPr txBox="1"/>
          <p:nvPr/>
        </p:nvSpPr>
        <p:spPr>
          <a:xfrm>
            <a:off x="7410450" y="3113529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669FDF-FF38-47F0-AEC0-69BBF7848D93}"/>
              </a:ext>
            </a:extLst>
          </p:cNvPr>
          <p:cNvSpPr txBox="1"/>
          <p:nvPr/>
        </p:nvSpPr>
        <p:spPr>
          <a:xfrm>
            <a:off x="7410450" y="198120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A1330C-C8EC-4583-A671-ECDFFCA00712}"/>
              </a:ext>
            </a:extLst>
          </p:cNvPr>
          <p:cNvSpPr txBox="1"/>
          <p:nvPr/>
        </p:nvSpPr>
        <p:spPr>
          <a:xfrm>
            <a:off x="7410450" y="489585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39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A94C89-A0F6-40F4-8B72-E15A5AB0A813}"/>
              </a:ext>
            </a:extLst>
          </p:cNvPr>
          <p:cNvSpPr txBox="1"/>
          <p:nvPr/>
        </p:nvSpPr>
        <p:spPr>
          <a:xfrm>
            <a:off x="725363" y="1962596"/>
            <a:ext cx="49904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  <a:endParaRPr lang="en-US" altLang="zh-CN" sz="3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endParaRPr lang="en-US" altLang="zh-CN" sz="3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DFE2E6-F6F8-4E45-B0B5-81356506A6C0}"/>
              </a:ext>
            </a:extLst>
          </p:cNvPr>
          <p:cNvSpPr txBox="1"/>
          <p:nvPr/>
        </p:nvSpPr>
        <p:spPr>
          <a:xfrm>
            <a:off x="395244" y="374426"/>
            <a:ext cx="57007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Arial" panose="020B0604020202020204" pitchFamily="34" charset="0"/>
                <a:cs typeface="Arial" panose="020B0604020202020204" pitchFamily="34" charset="0"/>
              </a:rPr>
              <a:t>Heuristic Mutation</a:t>
            </a:r>
            <a:endParaRPr lang="zh-CN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340C92A-2A69-4DCC-BB50-C4DD1A1AB4C0}"/>
              </a:ext>
            </a:extLst>
          </p:cNvPr>
          <p:cNvSpPr/>
          <p:nvPr/>
        </p:nvSpPr>
        <p:spPr>
          <a:xfrm>
            <a:off x="6181725" y="4400550"/>
            <a:ext cx="485775" cy="113347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466B6036-8100-4C33-BFBB-D6F4E4C10A8C}"/>
              </a:ext>
            </a:extLst>
          </p:cNvPr>
          <p:cNvSpPr/>
          <p:nvPr/>
        </p:nvSpPr>
        <p:spPr>
          <a:xfrm>
            <a:off x="6161845" y="3228975"/>
            <a:ext cx="485775" cy="1133475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59ED8F-914B-463A-8D9A-631BD31C636D}"/>
              </a:ext>
            </a:extLst>
          </p:cNvPr>
          <p:cNvSpPr txBox="1"/>
          <p:nvPr/>
        </p:nvSpPr>
        <p:spPr>
          <a:xfrm>
            <a:off x="6924675" y="4651816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48%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970629-B1FC-4751-A8CF-17A68DCF3464}"/>
              </a:ext>
            </a:extLst>
          </p:cNvPr>
          <p:cNvSpPr txBox="1"/>
          <p:nvPr/>
        </p:nvSpPr>
        <p:spPr>
          <a:xfrm>
            <a:off x="6924675" y="2368771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420F3-2024-413F-8F85-3D8DFB75757F}"/>
              </a:ext>
            </a:extLst>
          </p:cNvPr>
          <p:cNvSpPr txBox="1"/>
          <p:nvPr/>
        </p:nvSpPr>
        <p:spPr>
          <a:xfrm>
            <a:off x="6924675" y="3429000"/>
            <a:ext cx="1657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12%</a:t>
            </a:r>
            <a:endParaRPr lang="zh-CN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0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Sample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100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20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32 for stack1, 64 for stack2 and 128 for stack3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5D9AC5-CB16-4327-93AF-AF0AF5093EE3}"/>
              </a:ext>
            </a:extLst>
          </p:cNvPr>
          <p:cNvGrpSpPr/>
          <p:nvPr/>
        </p:nvGrpSpPr>
        <p:grpSpPr>
          <a:xfrm>
            <a:off x="5293048" y="1048274"/>
            <a:ext cx="3158850" cy="5444601"/>
            <a:chOff x="8547985" y="928688"/>
            <a:chExt cx="3158850" cy="54446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446143-D64E-4809-AD2A-D3643A939526}"/>
                </a:ext>
              </a:extLst>
            </p:cNvPr>
            <p:cNvSpPr/>
            <p:nvPr/>
          </p:nvSpPr>
          <p:spPr>
            <a:xfrm>
              <a:off x="10588592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DC6B79-6F9B-4E98-A76D-4E9603D32442}"/>
                </a:ext>
              </a:extLst>
            </p:cNvPr>
            <p:cNvSpPr/>
            <p:nvPr/>
          </p:nvSpPr>
          <p:spPr>
            <a:xfrm>
              <a:off x="9084945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5ED3E5-1E62-4577-B1A9-DFE39D6DC3C1}"/>
                </a:ext>
              </a:extLst>
            </p:cNvPr>
            <p:cNvSpPr/>
            <p:nvPr/>
          </p:nvSpPr>
          <p:spPr>
            <a:xfrm>
              <a:off x="9082234" y="2611456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DA319B-EB45-4064-B4CA-7C7CBE2DDC14}"/>
                </a:ext>
              </a:extLst>
            </p:cNvPr>
            <p:cNvSpPr/>
            <p:nvPr/>
          </p:nvSpPr>
          <p:spPr>
            <a:xfrm>
              <a:off x="8567546" y="3600874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E30F83-6C30-4892-84D9-EA39963312F7}"/>
                </a:ext>
              </a:extLst>
            </p:cNvPr>
            <p:cNvSpPr/>
            <p:nvPr/>
          </p:nvSpPr>
          <p:spPr>
            <a:xfrm>
              <a:off x="8547985" y="4795272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553CA85-5240-467F-BD83-110D4A0499F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421324" y="1317308"/>
              <a:ext cx="2711" cy="1294148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962A446-1BBA-43EA-9C9F-3D7BC892F53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 flipH="1">
              <a:off x="10229301" y="1317308"/>
              <a:ext cx="698381" cy="3511145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701F89-856D-41A2-A17B-88C1C431F0C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8906636" y="3000076"/>
              <a:ext cx="514688" cy="60079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391BB1-97E3-45B6-A215-137C809D55CB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9424035" y="1317308"/>
              <a:ext cx="1943710" cy="351114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B9D38A8-5C79-461A-AF90-92A127743DDB}"/>
                </a:ext>
              </a:extLst>
            </p:cNvPr>
            <p:cNvSpPr/>
            <p:nvPr/>
          </p:nvSpPr>
          <p:spPr>
            <a:xfrm>
              <a:off x="9869325" y="2018723"/>
              <a:ext cx="374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7828B9-BA0D-4471-8B1D-B7A86DE2A49C}"/>
                </a:ext>
              </a:extLst>
            </p:cNvPr>
            <p:cNvSpPr/>
            <p:nvPr/>
          </p:nvSpPr>
          <p:spPr>
            <a:xfrm>
              <a:off x="10599330" y="273385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91D5225-806E-49CB-807C-D002C070F822}"/>
                </a:ext>
              </a:extLst>
            </p:cNvPr>
            <p:cNvSpPr/>
            <p:nvPr/>
          </p:nvSpPr>
          <p:spPr>
            <a:xfrm>
              <a:off x="8878115" y="302938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AC13B46-6178-4461-85F3-72378078B9C6}"/>
                </a:ext>
              </a:extLst>
            </p:cNvPr>
            <p:cNvSpPr/>
            <p:nvPr/>
          </p:nvSpPr>
          <p:spPr>
            <a:xfrm>
              <a:off x="8813902" y="1731454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69C03D-7BED-493E-981B-16B0E74278EA}"/>
                </a:ext>
              </a:extLst>
            </p:cNvPr>
            <p:cNvSpPr/>
            <p:nvPr/>
          </p:nvSpPr>
          <p:spPr>
            <a:xfrm>
              <a:off x="9890211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28F6A6F-0B92-4B4A-976F-C1DD193368F3}"/>
                </a:ext>
              </a:extLst>
            </p:cNvPr>
            <p:cNvSpPr/>
            <p:nvPr/>
          </p:nvSpPr>
          <p:spPr>
            <a:xfrm>
              <a:off x="11028655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F31BB5-A7B4-4B6B-BA2B-7E4B6D0A6A4B}"/>
                </a:ext>
              </a:extLst>
            </p:cNvPr>
            <p:cNvSpPr/>
            <p:nvPr/>
          </p:nvSpPr>
          <p:spPr>
            <a:xfrm>
              <a:off x="9849860" y="5984669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FF7EAC-4345-4162-864A-07839F9B249A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8887075" y="5183892"/>
              <a:ext cx="1301875" cy="800777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77FAEEB-D91D-4FB9-94F6-5495459283ED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10188950" y="5217073"/>
              <a:ext cx="1178795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BBE7C4D-2784-46E8-8D64-0980613A8533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10188950" y="5217073"/>
              <a:ext cx="40351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7463793-DC08-4949-9BCB-AFB460B23A1F}"/>
                </a:ext>
              </a:extLst>
            </p:cNvPr>
            <p:cNvSpPr/>
            <p:nvPr/>
          </p:nvSpPr>
          <p:spPr>
            <a:xfrm>
              <a:off x="9047857" y="5383502"/>
              <a:ext cx="3129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8B1610-7D39-4190-9FBD-8667AC6CC43A}"/>
                </a:ext>
              </a:extLst>
            </p:cNvPr>
            <p:cNvSpPr/>
            <p:nvPr/>
          </p:nvSpPr>
          <p:spPr>
            <a:xfrm>
              <a:off x="9890211" y="5411383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9EF1B13-F799-4AF3-9129-C44A22E46D3A}"/>
                </a:ext>
              </a:extLst>
            </p:cNvPr>
            <p:cNvSpPr/>
            <p:nvPr/>
          </p:nvSpPr>
          <p:spPr>
            <a:xfrm>
              <a:off x="11035632" y="5478306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63BB01E-DB2E-42F1-BBA1-06643BCEF72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887075" y="3989494"/>
              <a:ext cx="19561" cy="80577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E635C6B-CAD1-4E9F-B301-8ED99689E95A}"/>
                </a:ext>
              </a:extLst>
            </p:cNvPr>
            <p:cNvSpPr/>
            <p:nvPr/>
          </p:nvSpPr>
          <p:spPr>
            <a:xfrm>
              <a:off x="8596773" y="40501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2960518-2FEC-4A6A-A1B1-D7B25CE3494C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9421324" y="3000076"/>
              <a:ext cx="807977" cy="1828377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53EEEB3-6130-4A4A-B4E7-A4144C1B9BC1}"/>
                </a:ext>
              </a:extLst>
            </p:cNvPr>
            <p:cNvSpPr/>
            <p:nvPr/>
          </p:nvSpPr>
          <p:spPr>
            <a:xfrm>
              <a:off x="9828246" y="354893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44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70% accuracy on CIFAR-10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931178" y="2457974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Find Proper Size of a Cell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40DB4-C341-4A43-82A8-64478FF1F382}"/>
              </a:ext>
            </a:extLst>
          </p:cNvPr>
          <p:cNvSpPr txBox="1"/>
          <p:nvPr/>
        </p:nvSpPr>
        <p:spPr>
          <a:xfrm>
            <a:off x="3532114" y="383571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(64*16*16)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D45647-50C8-CE49-AF45-7CB2B6950947}"/>
              </a:ext>
            </a:extLst>
          </p:cNvPr>
          <p:cNvSpPr txBox="1"/>
          <p:nvPr/>
        </p:nvSpPr>
        <p:spPr>
          <a:xfrm>
            <a:off x="2032385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(3*32*32)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AD2695-ACC3-8246-BD1A-D17113146AD2}"/>
              </a:ext>
            </a:extLst>
          </p:cNvPr>
          <p:cNvSpPr txBox="1"/>
          <p:nvPr/>
        </p:nvSpPr>
        <p:spPr>
          <a:xfrm>
            <a:off x="4806635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(128*8*8)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67965-5876-1C40-8866-3D7D444EFC7E}"/>
              </a:ext>
            </a:extLst>
          </p:cNvPr>
          <p:cNvGrpSpPr/>
          <p:nvPr/>
        </p:nvGrpSpPr>
        <p:grpSpPr>
          <a:xfrm>
            <a:off x="2051381" y="2000578"/>
            <a:ext cx="8042742" cy="1700578"/>
            <a:chOff x="2051381" y="2000578"/>
            <a:chExt cx="8042742" cy="170057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457DCA9-C8FB-4879-84C9-347B9CE447D0}"/>
                </a:ext>
              </a:extLst>
            </p:cNvPr>
            <p:cNvSpPr/>
            <p:nvPr/>
          </p:nvSpPr>
          <p:spPr>
            <a:xfrm rot="5400000">
              <a:off x="3503158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13BCC01-46E7-44F4-9163-A20988352DBB}"/>
                </a:ext>
              </a:extLst>
            </p:cNvPr>
            <p:cNvSpPr/>
            <p:nvPr/>
          </p:nvSpPr>
          <p:spPr>
            <a:xfrm rot="5400000">
              <a:off x="4201795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AB923E-A4E0-44D9-BEB8-063B9C19C74B}"/>
                </a:ext>
              </a:extLst>
            </p:cNvPr>
            <p:cNvSpPr/>
            <p:nvPr/>
          </p:nvSpPr>
          <p:spPr>
            <a:xfrm rot="5400000">
              <a:off x="2804521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51C6011-DE92-46E5-80E1-999E254CAD6A}"/>
                </a:ext>
              </a:extLst>
            </p:cNvPr>
            <p:cNvSpPr/>
            <p:nvPr/>
          </p:nvSpPr>
          <p:spPr>
            <a:xfrm rot="5400000">
              <a:off x="2109577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8003B98-DDE9-4EDF-8A0C-68DA8ACA4D05}"/>
                </a:ext>
              </a:extLst>
            </p:cNvPr>
            <p:cNvSpPr/>
            <p:nvPr/>
          </p:nvSpPr>
          <p:spPr>
            <a:xfrm rot="5400000">
              <a:off x="4900432" y="2657798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B502721-C5F3-479C-8FDF-6BFEA5177631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rot="5400000" flipV="1">
              <a:off x="3293296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F52DB88-FA91-436C-85E8-BCC74A8E6C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94837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44DDE1C-7146-43A5-AB58-EC3B86B5B50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696378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18D5271-4C9E-442E-B64C-AF457D6191E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397919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D6AEF4C-7927-46ED-941A-CBFFAB44885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87055" y="268546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68B5E59-57DB-421E-B6E5-B94903DD4B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04159" y="2705005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E86664B-184E-4679-9EF4-C34AAACA14BD}"/>
                </a:ext>
              </a:extLst>
            </p:cNvPr>
            <p:cNvSpPr/>
            <p:nvPr/>
          </p:nvSpPr>
          <p:spPr>
            <a:xfrm rot="5400000">
              <a:off x="1402704" y="2677338"/>
              <a:ext cx="1672494" cy="3751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Image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E3F4C0A-D8ED-44B6-9DF1-7427E5854841}"/>
                </a:ext>
              </a:extLst>
            </p:cNvPr>
            <p:cNvSpPr/>
            <p:nvPr/>
          </p:nvSpPr>
          <p:spPr>
            <a:xfrm rot="5400000">
              <a:off x="7005360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E938DF-EFC5-4C65-95D4-CD7084AF9A4C}"/>
                </a:ext>
              </a:extLst>
            </p:cNvPr>
            <p:cNvSpPr/>
            <p:nvPr/>
          </p:nvSpPr>
          <p:spPr>
            <a:xfrm rot="5400000">
              <a:off x="7697339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9198536-82EA-4EF7-B96C-F05E3FD6846F}"/>
                </a:ext>
              </a:extLst>
            </p:cNvPr>
            <p:cNvSpPr/>
            <p:nvPr/>
          </p:nvSpPr>
          <p:spPr>
            <a:xfrm rot="5400000">
              <a:off x="8389318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FC10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C009EEE-B723-4AB5-A8AD-5908200CF187}"/>
                </a:ext>
              </a:extLst>
            </p:cNvPr>
            <p:cNvCxnSpPr>
              <a:stCxn id="54" idx="0"/>
              <a:endCxn id="55" idx="2"/>
            </p:cNvCxnSpPr>
            <p:nvPr/>
          </p:nvCxnSpPr>
          <p:spPr>
            <a:xfrm rot="5400000" flipV="1">
              <a:off x="8187596" y="2695498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1C5C23A-58A1-425F-A552-4DF952F4A027}"/>
                </a:ext>
              </a:extLst>
            </p:cNvPr>
            <p:cNvSpPr/>
            <p:nvPr/>
          </p:nvSpPr>
          <p:spPr>
            <a:xfrm rot="5400000">
              <a:off x="9081297" y="2688329"/>
              <a:ext cx="1672494" cy="353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5D14352-B814-49CE-A3FE-486CD3209F86}"/>
                </a:ext>
              </a:extLst>
            </p:cNvPr>
            <p:cNvCxnSpPr/>
            <p:nvPr/>
          </p:nvCxnSpPr>
          <p:spPr>
            <a:xfrm rot="5400000" flipV="1">
              <a:off x="8879575" y="2695498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1E434D-5843-4641-84C5-AC7D4EED1217}"/>
                </a:ext>
              </a:extLst>
            </p:cNvPr>
            <p:cNvCxnSpPr/>
            <p:nvPr/>
          </p:nvCxnSpPr>
          <p:spPr>
            <a:xfrm rot="5400000" flipV="1">
              <a:off x="9571554" y="2695498"/>
              <a:ext cx="0" cy="3388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38">
              <a:extLst>
                <a:ext uri="{FF2B5EF4-FFF2-40B4-BE49-F238E27FC236}">
                  <a16:creationId xmlns:a16="http://schemas.microsoft.com/office/drawing/2014/main" id="{6E38E078-A869-1846-98A4-CE33D5412397}"/>
                </a:ext>
              </a:extLst>
            </p:cNvPr>
            <p:cNvSpPr/>
            <p:nvPr/>
          </p:nvSpPr>
          <p:spPr>
            <a:xfrm rot="5400000">
              <a:off x="5605224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Pool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41">
              <a:extLst>
                <a:ext uri="{FF2B5EF4-FFF2-40B4-BE49-F238E27FC236}">
                  <a16:creationId xmlns:a16="http://schemas.microsoft.com/office/drawing/2014/main" id="{4832511F-2CE2-2B42-91E1-771C60D61078}"/>
                </a:ext>
              </a:extLst>
            </p:cNvPr>
            <p:cNvSpPr/>
            <p:nvPr/>
          </p:nvSpPr>
          <p:spPr>
            <a:xfrm rot="5400000">
              <a:off x="6303861" y="2649255"/>
              <a:ext cx="1672494" cy="37513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Cell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48">
              <a:extLst>
                <a:ext uri="{FF2B5EF4-FFF2-40B4-BE49-F238E27FC236}">
                  <a16:creationId xmlns:a16="http://schemas.microsoft.com/office/drawing/2014/main" id="{8095DE0E-D094-8F41-8BA8-3979C1E65B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801348" y="2676922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49">
              <a:extLst>
                <a:ext uri="{FF2B5EF4-FFF2-40B4-BE49-F238E27FC236}">
                  <a16:creationId xmlns:a16="http://schemas.microsoft.com/office/drawing/2014/main" id="{D895443A-CC77-C847-B3D1-191D2F7D536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90484" y="2676922"/>
              <a:ext cx="0" cy="319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0B0E99B-40C1-4147-8E37-4BC89BA33D6D}"/>
              </a:ext>
            </a:extLst>
          </p:cNvPr>
          <p:cNvSpPr txBox="1"/>
          <p:nvPr/>
        </p:nvSpPr>
        <p:spPr>
          <a:xfrm>
            <a:off x="6096000" y="383571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(256*4*4)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358A1-2072-7B4F-A901-E61D602723FE}"/>
              </a:ext>
            </a:extLst>
          </p:cNvPr>
          <p:cNvSpPr txBox="1"/>
          <p:nvPr/>
        </p:nvSpPr>
        <p:spPr>
          <a:xfrm>
            <a:off x="7592551" y="38349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(512*1*1)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65248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0A16A2-EB9A-4C03-AA40-34314C70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935" y="2833330"/>
            <a:ext cx="8054130" cy="958494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Quickly Review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929</Words>
  <Application>Microsoft Office PowerPoint</Application>
  <PresentationFormat>宽屏</PresentationFormat>
  <Paragraphs>344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Mid-term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Quickly Review</vt:lpstr>
      <vt:lpstr>PowerPoint 演示文稿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演示文稿</vt:lpstr>
      <vt:lpstr>Mutation Operation</vt:lpstr>
      <vt:lpstr>Mutation Operation</vt:lpstr>
      <vt:lpstr>Mutation Operation</vt:lpstr>
      <vt:lpstr>PowerPoint 演示文稿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PowerPoint 演示文稿</vt:lpstr>
      <vt:lpstr>PowerPoint 演示文稿</vt:lpstr>
      <vt:lpstr>PowerPoint 演示文稿</vt:lpstr>
      <vt:lpstr>PowerPoint 演示文稿</vt:lpstr>
      <vt:lpstr>Experiment Result</vt:lpstr>
      <vt:lpstr>Experiment Specification</vt:lpstr>
      <vt:lpstr>Result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William Pitt</cp:lastModifiedBy>
  <cp:revision>101</cp:revision>
  <dcterms:created xsi:type="dcterms:W3CDTF">2019-05-08T12:56:13Z</dcterms:created>
  <dcterms:modified xsi:type="dcterms:W3CDTF">2019-06-05T06:46:34Z</dcterms:modified>
</cp:coreProperties>
</file>