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60" r:id="rId4"/>
    <p:sldId id="261" r:id="rId5"/>
    <p:sldId id="262" r:id="rId6"/>
    <p:sldId id="273" r:id="rId7"/>
    <p:sldId id="279" r:id="rId8"/>
    <p:sldId id="275" r:id="rId9"/>
    <p:sldId id="274" r:id="rId10"/>
    <p:sldId id="276" r:id="rId11"/>
    <p:sldId id="277" r:id="rId12"/>
    <p:sldId id="278" r:id="rId13"/>
    <p:sldId id="280" r:id="rId14"/>
    <p:sldId id="267" r:id="rId15"/>
    <p:sldId id="270" r:id="rId16"/>
    <p:sldId id="271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91" r:id="rId25"/>
    <p:sldId id="289" r:id="rId26"/>
    <p:sldId id="290" r:id="rId27"/>
    <p:sldId id="28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7F8A04-16D2-49E9-AD60-BD074F524026}">
          <p14:sldIdLst>
            <p14:sldId id="256"/>
            <p14:sldId id="272"/>
            <p14:sldId id="260"/>
            <p14:sldId id="261"/>
            <p14:sldId id="262"/>
            <p14:sldId id="273"/>
            <p14:sldId id="279"/>
            <p14:sldId id="275"/>
            <p14:sldId id="274"/>
            <p14:sldId id="276"/>
            <p14:sldId id="277"/>
            <p14:sldId id="278"/>
            <p14:sldId id="280"/>
            <p14:sldId id="267"/>
            <p14:sldId id="270"/>
            <p14:sldId id="271"/>
            <p14:sldId id="281"/>
            <p14:sldId id="282"/>
            <p14:sldId id="283"/>
            <p14:sldId id="284"/>
            <p14:sldId id="285"/>
            <p14:sldId id="286"/>
            <p14:sldId id="287"/>
            <p14:sldId id="291"/>
            <p14:sldId id="289"/>
            <p14:sldId id="290"/>
            <p14:sldId id="288"/>
          </p14:sldIdLst>
        </p14:section>
        <p14:section name="resource" id="{6474D955-B10D-4AD0-84E1-E948BF589C3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CC"/>
    <a:srgbClr val="26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AA61C-0803-42EE-A1CB-F4F439EA7E82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6CEBC-4762-46CB-90D1-CFC19AAC8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2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7184E-6C7D-6843-B3FD-993879FA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06F3-5A5C-4593-A7F4-824AAF80F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97181-7178-4AB0-8AEF-3FE509CB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2024E-4E84-4EB2-982C-AD616BA1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1378C-6FF2-4AD7-827C-4C9B1E8D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65D61-404D-44FA-81CB-9787129B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6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0093-13D5-49A6-A22D-13F05422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D49BE-5615-43A3-B97E-D853B324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577B9-2EF6-4C4C-970B-4781BFDB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AA08E-66AC-4F1F-88FA-9215BCB2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1EAD9-818A-40EF-813A-354FEF9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F91535-AAA5-40C6-BA0A-7C05DC43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F06583-33A1-4710-A9B5-B2CD66A6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DF464-8516-4FB1-8F7F-4B1B0DFA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C6FD9-0D66-4114-BCCB-F14686D2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00F0-8A85-4757-9871-924E8C11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7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AEC0A-947B-48FF-8FC3-24279BFE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6682B-1CD2-41E2-BA8B-67FA0023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15965-DE30-48D6-9DCF-2F9D057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01C0B-8228-4588-8E62-F70D82B0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55D2E-470A-45E1-939E-A4328D01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2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5CE91-C12C-4A4E-8E0C-F017E075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86FA8-44C4-45C4-ACB1-09F77F04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C464F-5DF5-41F1-9996-9A3D936D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67923-B1C0-4DB0-A5E6-712B809C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400D2-37EE-4E21-B5CF-05813B9C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74C77-E327-4956-AF59-4AB1E171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473A1-D4C3-455E-87C3-67E2B105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E28-D1AB-425A-A512-1BCECD72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27B9B-6C12-4230-BD26-AEA4FC89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BF105-991F-453B-976C-61E9C75E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7EBC7-C592-4FA5-827C-170796AA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32BE5-B978-4ED9-918E-9F28144D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38571-E834-45E4-86DF-18FAE14A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82DAD-0D4E-4ABD-AD32-EFEAE213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DF8A3-0A85-44C1-B8EC-2845F7AB7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7F1270-B999-4CEC-AC64-907326828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F1D295-CD3B-4931-94CB-0474D326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55082-7A87-4365-A4D1-9D731DB4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1DFEA-B057-4F90-BC56-0F7A3BD8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1DDF3-E381-4570-9B44-C4614CB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0406C-A60F-43ED-A3DB-698B98B0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9510D0-7CA8-451D-A1E5-35699FE9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6A60E-30F1-4AF4-AD7A-FF265F75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32344-F426-4637-AC06-E1AD2863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B78477-A0FF-4426-A4B4-D30C0F56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0A060-429C-4738-9802-054683F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8450-2AF9-477B-BB7F-1E404FF5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43130-C127-4A40-B2E1-FE2F59B9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BACE7-5F59-48CE-A478-4ABB0D96B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18B82-00F9-4D8B-9506-26D725C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C2E3A-83A6-45D1-8874-141CA88E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07B32-CE67-4890-AB31-32A18B24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4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91B2-2B5B-4498-AD67-E857350A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A2123-62C6-4478-8F62-043FD4D3A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598758-A8A3-4999-A855-A30DD5CD6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63661-9CA7-41AE-BF68-BFE6495D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2FA99-3CC2-4FBC-A031-0C9A834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11797-74E1-4141-A8B0-02855266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2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EA554-A8EE-45CD-BF6D-E7FC07AE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38C2E-7108-4EC2-8805-F58CD186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0C50C-2C71-4999-8159-073A523B6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0B2C8-CD73-4A67-BA16-8F4C9801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8990E-3B6E-49E4-A8B9-031A2883C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13FB-7EE7-5948-BC9A-6A2746D5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5" y="1041400"/>
            <a:ext cx="116205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 Evolutionary Neural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Architecture Search for Image Classification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Mid-term Report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C1598-0D5C-C543-B2C8-73617980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61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Bowen Zheng, Shijie Chen, Shuxin Wang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Southern University of Science and Technology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May. 9 2019</a:t>
            </a:r>
            <a:endParaRPr lang="zh-CN" altLang="en-US" dirty="0">
              <a:solidFill>
                <a:srgbClr val="000000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500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53050" y="1529932"/>
          <a:ext cx="2558500" cy="4937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291440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7BC00C-6CDF-4202-AF04-D5A34121A36D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9323249" y="5862831"/>
            <a:ext cx="1272108" cy="500594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A64FAFB-2840-4C3B-8B18-CD5D2ED762ED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10595357" y="4874436"/>
            <a:ext cx="583198" cy="1488989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57C31EB-FF47-4FDC-A5CC-9C8784350470}"/>
              </a:ext>
            </a:extLst>
          </p:cNvPr>
          <p:cNvSpPr/>
          <p:nvPr/>
        </p:nvSpPr>
        <p:spPr>
          <a:xfrm>
            <a:off x="9819078" y="569895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FDBD261-83A2-4AA2-91C7-9E2BF2E3E89F}"/>
              </a:ext>
            </a:extLst>
          </p:cNvPr>
          <p:cNvSpPr/>
          <p:nvPr/>
        </p:nvSpPr>
        <p:spPr>
          <a:xfrm>
            <a:off x="10621361" y="528211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6BE226-B808-4452-8E52-B6A8E4AB99A5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791325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model.age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1</a:t>
            </a:r>
          </a:p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model.life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DEFAULT_LIFESPAN</a:t>
            </a:r>
            <a:endParaRPr lang="en-US" altLang="zh-CN" b="1" dirty="0">
              <a:effectLst/>
              <a:latin typeface="DejaVu Sans Mono for Powerline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9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838953" y="31825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b="1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model.accuracy = model.train_NAS()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3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8330582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9267955" y="2971545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49B50C-5F45-4C9C-B520-A10118CDAE41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540546-D104-475A-968D-D5F927223E90}"/>
              </a:ext>
            </a:extLst>
          </p:cNvPr>
          <p:cNvSpPr/>
          <p:nvPr/>
        </p:nvSpPr>
        <p:spPr>
          <a:xfrm>
            <a:off x="7266042" y="2971361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869214" y="231051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B4F7A62F-D813-46BD-9DE0-044D3354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3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776090" y="2310515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215556B7-C2FF-4965-815B-E1701823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7300036" y="2988754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420373" y="2381975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Change Operation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00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B98911-2753-450A-BA4F-FFFE94B92952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id="{CB80E16E-74E0-4220-A1D9-406D07756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id="{6318A56B-6DA8-4347-A00E-38D620AE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物体&#10;&#10;描述已自动生成">
            <a:extLst>
              <a:ext uri="{FF2B5EF4-FFF2-40B4-BE49-F238E27FC236}">
                <a16:creationId xmlns:a16="http://schemas.microsoft.com/office/drawing/2014/main" id="{0054B054-740C-429B-8D86-17357932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" y="2199968"/>
            <a:ext cx="10983984" cy="411414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1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物体&#10;&#10;描述已自动生成">
            <a:extLst>
              <a:ext uri="{FF2B5EF4-FFF2-40B4-BE49-F238E27FC236}">
                <a16:creationId xmlns:a16="http://schemas.microsoft.com/office/drawing/2014/main" id="{5512DAA7-1BD2-4967-9766-26384941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" y="2191137"/>
            <a:ext cx="11022284" cy="412848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6BDAFB-60C7-4755-A392-61FF1D7E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" y="3429000"/>
            <a:ext cx="11051097" cy="12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7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18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 Specification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199" y="1689624"/>
            <a:ext cx="102283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Dataset: CIFAR10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Population size: 10</a:t>
            </a: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Default lifetime: 10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Sample size: 5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Total Generations: 30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Batch size: 100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Learning Rate: 0.001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Epoch: 20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Stack depth: 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Number of channels: 32 for stack1, 64 for stack2 and 128 for stack3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32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8000551" y="1732199"/>
            <a:ext cx="4299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0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15D9AC5-CB16-4327-93AF-AF0AF5093EE3}"/>
              </a:ext>
            </a:extLst>
          </p:cNvPr>
          <p:cNvGrpSpPr/>
          <p:nvPr/>
        </p:nvGrpSpPr>
        <p:grpSpPr>
          <a:xfrm>
            <a:off x="5293048" y="1048274"/>
            <a:ext cx="3158850" cy="5444601"/>
            <a:chOff x="8547985" y="928688"/>
            <a:chExt cx="3158850" cy="54446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446143-D64E-4809-AD2A-D3643A939526}"/>
                </a:ext>
              </a:extLst>
            </p:cNvPr>
            <p:cNvSpPr/>
            <p:nvPr/>
          </p:nvSpPr>
          <p:spPr>
            <a:xfrm>
              <a:off x="10588592" y="928688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DC6B79-6F9B-4E98-A76D-4E9603D32442}"/>
                </a:ext>
              </a:extLst>
            </p:cNvPr>
            <p:cNvSpPr/>
            <p:nvPr/>
          </p:nvSpPr>
          <p:spPr>
            <a:xfrm>
              <a:off x="9084945" y="928688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25ED3E5-1E62-4577-B1A9-DFE39D6DC3C1}"/>
                </a:ext>
              </a:extLst>
            </p:cNvPr>
            <p:cNvSpPr/>
            <p:nvPr/>
          </p:nvSpPr>
          <p:spPr>
            <a:xfrm>
              <a:off x="9082234" y="2611456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0DA319B-EB45-4064-B4CA-7C7CBE2DDC14}"/>
                </a:ext>
              </a:extLst>
            </p:cNvPr>
            <p:cNvSpPr/>
            <p:nvPr/>
          </p:nvSpPr>
          <p:spPr>
            <a:xfrm>
              <a:off x="8567546" y="3600874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E30F83-6C30-4892-84D9-EA39963312F7}"/>
                </a:ext>
              </a:extLst>
            </p:cNvPr>
            <p:cNvSpPr/>
            <p:nvPr/>
          </p:nvSpPr>
          <p:spPr>
            <a:xfrm>
              <a:off x="8547985" y="4795272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553CA85-5240-467F-BD83-110D4A0499F7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9421324" y="1317308"/>
              <a:ext cx="2711" cy="1294148"/>
            </a:xfrm>
            <a:prstGeom prst="straightConnector1">
              <a:avLst/>
            </a:prstGeom>
            <a:ln w="4445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962A446-1BBA-43EA-9C9F-3D7BC892F53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 flipH="1">
              <a:off x="10229301" y="1317308"/>
              <a:ext cx="698381" cy="3511145"/>
            </a:xfrm>
            <a:prstGeom prst="straightConnector1">
              <a:avLst/>
            </a:prstGeom>
            <a:ln w="44450">
              <a:solidFill>
                <a:srgbClr val="0099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6701F89-856D-41A2-A17B-88C1C431F0C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8906636" y="3000076"/>
              <a:ext cx="514688" cy="600798"/>
            </a:xfrm>
            <a:prstGeom prst="straightConnector1">
              <a:avLst/>
            </a:prstGeom>
            <a:ln w="44450">
              <a:solidFill>
                <a:srgbClr val="0000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F391BB1-97E3-45B6-A215-137C809D55CB}"/>
                </a:ext>
              </a:extLst>
            </p:cNvPr>
            <p:cNvCxnSpPr>
              <a:cxnSpLocks/>
              <a:stCxn id="5" idx="2"/>
              <a:endCxn id="22" idx="0"/>
            </p:cNvCxnSpPr>
            <p:nvPr/>
          </p:nvCxnSpPr>
          <p:spPr>
            <a:xfrm>
              <a:off x="9424035" y="1317308"/>
              <a:ext cx="1943710" cy="3511145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B9D38A8-5C79-461A-AF90-92A127743DDB}"/>
                </a:ext>
              </a:extLst>
            </p:cNvPr>
            <p:cNvSpPr/>
            <p:nvPr/>
          </p:nvSpPr>
          <p:spPr>
            <a:xfrm>
              <a:off x="9869325" y="2018723"/>
              <a:ext cx="374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47828B9-BA0D-4471-8B1D-B7A86DE2A49C}"/>
                </a:ext>
              </a:extLst>
            </p:cNvPr>
            <p:cNvSpPr/>
            <p:nvPr/>
          </p:nvSpPr>
          <p:spPr>
            <a:xfrm>
              <a:off x="10599330" y="273385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99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b="1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91D5225-806E-49CB-807C-D002C070F822}"/>
                </a:ext>
              </a:extLst>
            </p:cNvPr>
            <p:cNvSpPr/>
            <p:nvPr/>
          </p:nvSpPr>
          <p:spPr>
            <a:xfrm>
              <a:off x="8878115" y="302938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AC13B46-6178-4461-85F3-72378078B9C6}"/>
                </a:ext>
              </a:extLst>
            </p:cNvPr>
            <p:cNvSpPr/>
            <p:nvPr/>
          </p:nvSpPr>
          <p:spPr>
            <a:xfrm>
              <a:off x="8813902" y="1731454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69C03D-7BED-493E-981B-16B0E74278EA}"/>
                </a:ext>
              </a:extLst>
            </p:cNvPr>
            <p:cNvSpPr/>
            <p:nvPr/>
          </p:nvSpPr>
          <p:spPr>
            <a:xfrm>
              <a:off x="9890211" y="4828453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28F6A6F-0B92-4B4A-976F-C1DD193368F3}"/>
                </a:ext>
              </a:extLst>
            </p:cNvPr>
            <p:cNvSpPr/>
            <p:nvPr/>
          </p:nvSpPr>
          <p:spPr>
            <a:xfrm>
              <a:off x="11028655" y="4828453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6F31BB5-A7B4-4B6B-BA2B-7E4B6D0A6A4B}"/>
                </a:ext>
              </a:extLst>
            </p:cNvPr>
            <p:cNvSpPr/>
            <p:nvPr/>
          </p:nvSpPr>
          <p:spPr>
            <a:xfrm>
              <a:off x="9849860" y="5984669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5FF7EAC-4345-4162-864A-07839F9B249A}"/>
                </a:ext>
              </a:extLst>
            </p:cNvPr>
            <p:cNvCxnSpPr>
              <a:cxnSpLocks/>
              <a:stCxn id="8" idx="2"/>
              <a:endCxn id="23" idx="0"/>
            </p:cNvCxnSpPr>
            <p:nvPr/>
          </p:nvCxnSpPr>
          <p:spPr>
            <a:xfrm>
              <a:off x="8887075" y="5183892"/>
              <a:ext cx="1301875" cy="800777"/>
            </a:xfrm>
            <a:prstGeom prst="straightConnector1">
              <a:avLst/>
            </a:prstGeom>
            <a:ln w="444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77FAEEB-D91D-4FB9-94F6-5495459283ED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 flipH="1">
              <a:off x="10188950" y="5217073"/>
              <a:ext cx="1178795" cy="767596"/>
            </a:xfrm>
            <a:prstGeom prst="straightConnector1">
              <a:avLst/>
            </a:prstGeom>
            <a:ln w="444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BBE7C4D-2784-46E8-8D64-0980613A8533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 flipH="1">
              <a:off x="10188950" y="5217073"/>
              <a:ext cx="40351" cy="767596"/>
            </a:xfrm>
            <a:prstGeom prst="straightConnector1">
              <a:avLst/>
            </a:prstGeom>
            <a:ln w="444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7463793-DC08-4949-9BCB-AFB460B23A1F}"/>
                </a:ext>
              </a:extLst>
            </p:cNvPr>
            <p:cNvSpPr/>
            <p:nvPr/>
          </p:nvSpPr>
          <p:spPr>
            <a:xfrm>
              <a:off x="9047857" y="5383502"/>
              <a:ext cx="3129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08B1610-7D39-4190-9FBD-8667AC6CC43A}"/>
                </a:ext>
              </a:extLst>
            </p:cNvPr>
            <p:cNvSpPr/>
            <p:nvPr/>
          </p:nvSpPr>
          <p:spPr>
            <a:xfrm>
              <a:off x="9890211" y="5411383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9EF1B13-F799-4AF3-9129-C44A22E46D3A}"/>
                </a:ext>
              </a:extLst>
            </p:cNvPr>
            <p:cNvSpPr/>
            <p:nvPr/>
          </p:nvSpPr>
          <p:spPr>
            <a:xfrm>
              <a:off x="11035632" y="5478306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63BB01E-DB2E-42F1-BBA1-06643BCEF725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8887075" y="3989494"/>
              <a:ext cx="19561" cy="805778"/>
            </a:xfrm>
            <a:prstGeom prst="straightConnector1">
              <a:avLst/>
            </a:prstGeom>
            <a:ln w="44450">
              <a:solidFill>
                <a:srgbClr val="0000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E635C6B-CAD1-4E9F-B301-8ED99689E95A}"/>
                </a:ext>
              </a:extLst>
            </p:cNvPr>
            <p:cNvSpPr/>
            <p:nvPr/>
          </p:nvSpPr>
          <p:spPr>
            <a:xfrm>
              <a:off x="8596773" y="405012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2960518-2FEC-4A6A-A1B1-D7B25CE3494C}"/>
                </a:ext>
              </a:extLst>
            </p:cNvPr>
            <p:cNvCxnSpPr>
              <a:cxnSpLocks/>
              <a:stCxn id="6" idx="2"/>
              <a:endCxn id="21" idx="0"/>
            </p:cNvCxnSpPr>
            <p:nvPr/>
          </p:nvCxnSpPr>
          <p:spPr>
            <a:xfrm>
              <a:off x="9421324" y="3000076"/>
              <a:ext cx="807977" cy="1828377"/>
            </a:xfrm>
            <a:prstGeom prst="straightConnector1">
              <a:avLst/>
            </a:prstGeom>
            <a:ln w="44450">
              <a:solidFill>
                <a:srgbClr val="0099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53EEEB3-6130-4A4A-B4E7-A4144C1B9BC1}"/>
                </a:ext>
              </a:extLst>
            </p:cNvPr>
            <p:cNvSpPr/>
            <p:nvPr/>
          </p:nvSpPr>
          <p:spPr>
            <a:xfrm>
              <a:off x="9828246" y="354893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99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b="1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199" y="1689624"/>
            <a:ext cx="440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70% accuracy on CIFAR-10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2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57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41896C-AF7B-49B6-A35A-62086F7F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FCBCF-0ACA-4DE7-A8EE-FDD1509D05DC}"/>
              </a:ext>
            </a:extLst>
          </p:cNvPr>
          <p:cNvSpPr txBox="1"/>
          <p:nvPr/>
        </p:nvSpPr>
        <p:spPr>
          <a:xfrm>
            <a:off x="931178" y="2457974"/>
            <a:ext cx="900977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Weight Sharing of Neural Networks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Heuristic Mutation Operation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More Efficient Performance Estimation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Find Proper Size of a Cell</a:t>
            </a:r>
            <a:endParaRPr lang="zh-CN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2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75E47-7D19-4533-80E3-C153EF19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57DCA9-C8FB-4879-84C9-347B9CE447D0}"/>
              </a:ext>
            </a:extLst>
          </p:cNvPr>
          <p:cNvSpPr/>
          <p:nvPr/>
        </p:nvSpPr>
        <p:spPr>
          <a:xfrm>
            <a:off x="2021645" y="3669298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13BCC01-46E7-44F4-9163-A20988352DBB}"/>
              </a:ext>
            </a:extLst>
          </p:cNvPr>
          <p:cNvSpPr/>
          <p:nvPr/>
        </p:nvSpPr>
        <p:spPr>
          <a:xfrm>
            <a:off x="2021645" y="2970661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AB923E-A4E0-44D9-BEB8-063B9C19C74B}"/>
              </a:ext>
            </a:extLst>
          </p:cNvPr>
          <p:cNvSpPr/>
          <p:nvPr/>
        </p:nvSpPr>
        <p:spPr>
          <a:xfrm>
            <a:off x="2021645" y="4367935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51C6011-DE92-46E5-80E1-999E254CAD6A}"/>
              </a:ext>
            </a:extLst>
          </p:cNvPr>
          <p:cNvSpPr/>
          <p:nvPr/>
        </p:nvSpPr>
        <p:spPr>
          <a:xfrm>
            <a:off x="2021645" y="5062879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003B98-DDE9-4EDF-8A0C-68DA8ACA4D05}"/>
              </a:ext>
            </a:extLst>
          </p:cNvPr>
          <p:cNvSpPr/>
          <p:nvPr/>
        </p:nvSpPr>
        <p:spPr>
          <a:xfrm>
            <a:off x="2021645" y="2272024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AFEB889-5ED6-4CB8-8FE7-12142BBC4403}"/>
              </a:ext>
            </a:extLst>
          </p:cNvPr>
          <p:cNvSpPr txBox="1"/>
          <p:nvPr/>
        </p:nvSpPr>
        <p:spPr>
          <a:xfrm>
            <a:off x="3780106" y="50628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BB76F6F-DCE2-4F96-B054-4853214B3CB7}"/>
              </a:ext>
            </a:extLst>
          </p:cNvPr>
          <p:cNvSpPr txBox="1"/>
          <p:nvPr/>
        </p:nvSpPr>
        <p:spPr>
          <a:xfrm>
            <a:off x="3694139" y="367220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A7C3D9-786C-4084-BF96-EF5365A726E6}"/>
              </a:ext>
            </a:extLst>
          </p:cNvPr>
          <p:cNvSpPr txBox="1"/>
          <p:nvPr/>
        </p:nvSpPr>
        <p:spPr>
          <a:xfrm>
            <a:off x="3694139" y="22691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B502721-C5F3-479C-8FDF-6BFEA5177631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2857892" y="4743074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F52DB88-FA91-436C-85E8-BCC74A8E6CD0}"/>
              </a:ext>
            </a:extLst>
          </p:cNvPr>
          <p:cNvCxnSpPr/>
          <p:nvPr/>
        </p:nvCxnSpPr>
        <p:spPr>
          <a:xfrm flipV="1">
            <a:off x="2857892" y="4041533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44DDE1C-7146-43A5-AB58-EC3B86B5B501}"/>
              </a:ext>
            </a:extLst>
          </p:cNvPr>
          <p:cNvCxnSpPr/>
          <p:nvPr/>
        </p:nvCxnSpPr>
        <p:spPr>
          <a:xfrm flipV="1">
            <a:off x="2857892" y="3339992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18D5271-4C9E-442E-B64C-AF457D6191E7}"/>
              </a:ext>
            </a:extLst>
          </p:cNvPr>
          <p:cNvCxnSpPr/>
          <p:nvPr/>
        </p:nvCxnSpPr>
        <p:spPr>
          <a:xfrm flipV="1">
            <a:off x="2857892" y="2638451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D6AEF4C-7927-46ED-941A-CBFFAB448854}"/>
              </a:ext>
            </a:extLst>
          </p:cNvPr>
          <p:cNvCxnSpPr/>
          <p:nvPr/>
        </p:nvCxnSpPr>
        <p:spPr>
          <a:xfrm flipV="1">
            <a:off x="2857892" y="1949315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E074540-CD26-4BAD-ABB3-47480BD672D6}"/>
              </a:ext>
            </a:extLst>
          </p:cNvPr>
          <p:cNvSpPr/>
          <p:nvPr/>
        </p:nvSpPr>
        <p:spPr>
          <a:xfrm>
            <a:off x="2021645" y="1578532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68B5E59-57DB-421E-B6E5-B94903DD4B6F}"/>
              </a:ext>
            </a:extLst>
          </p:cNvPr>
          <p:cNvCxnSpPr/>
          <p:nvPr/>
        </p:nvCxnSpPr>
        <p:spPr>
          <a:xfrm flipV="1">
            <a:off x="2877432" y="5432211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E86664B-184E-4679-9EF4-C34AAACA14BD}"/>
              </a:ext>
            </a:extLst>
          </p:cNvPr>
          <p:cNvSpPr/>
          <p:nvPr/>
        </p:nvSpPr>
        <p:spPr>
          <a:xfrm>
            <a:off x="2041185" y="5769752"/>
            <a:ext cx="1672494" cy="3751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Image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E3F4C0A-D8ED-44B6-9DF1-7427E5854841}"/>
              </a:ext>
            </a:extLst>
          </p:cNvPr>
          <p:cNvSpPr/>
          <p:nvPr/>
        </p:nvSpPr>
        <p:spPr>
          <a:xfrm>
            <a:off x="7332593" y="4546520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E938DF-EFC5-4C65-95D4-CD7084AF9A4C}"/>
              </a:ext>
            </a:extLst>
          </p:cNvPr>
          <p:cNvSpPr/>
          <p:nvPr/>
        </p:nvSpPr>
        <p:spPr>
          <a:xfrm>
            <a:off x="7332593" y="3854541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198536-82EA-4EF7-B96C-F05E3FD6846F}"/>
              </a:ext>
            </a:extLst>
          </p:cNvPr>
          <p:cNvSpPr/>
          <p:nvPr/>
        </p:nvSpPr>
        <p:spPr>
          <a:xfrm>
            <a:off x="7332593" y="3162562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C009EEE-B723-4AB5-A8AD-5908200CF187}"/>
              </a:ext>
            </a:extLst>
          </p:cNvPr>
          <p:cNvCxnSpPr>
            <a:stCxn id="54" idx="0"/>
            <a:endCxn id="55" idx="2"/>
          </p:cNvCxnSpPr>
          <p:nvPr/>
        </p:nvCxnSpPr>
        <p:spPr>
          <a:xfrm flipV="1">
            <a:off x="8168840" y="4207700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1C5C23A-58A1-425F-A552-4DF952F4A027}"/>
              </a:ext>
            </a:extLst>
          </p:cNvPr>
          <p:cNvSpPr/>
          <p:nvPr/>
        </p:nvSpPr>
        <p:spPr>
          <a:xfrm>
            <a:off x="7332593" y="2470583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5D14352-B814-49CE-A3FE-486CD3209F86}"/>
              </a:ext>
            </a:extLst>
          </p:cNvPr>
          <p:cNvCxnSpPr/>
          <p:nvPr/>
        </p:nvCxnSpPr>
        <p:spPr>
          <a:xfrm flipV="1">
            <a:off x="8168840" y="3515721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71E434D-5843-4641-84C5-AC7D4EED1217}"/>
              </a:ext>
            </a:extLst>
          </p:cNvPr>
          <p:cNvCxnSpPr/>
          <p:nvPr/>
        </p:nvCxnSpPr>
        <p:spPr>
          <a:xfrm flipV="1">
            <a:off x="8168840" y="2823742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DFD3AF0-68E0-48D5-8DE9-1A5930179063}"/>
              </a:ext>
            </a:extLst>
          </p:cNvPr>
          <p:cNvCxnSpPr/>
          <p:nvPr/>
        </p:nvCxnSpPr>
        <p:spPr>
          <a:xfrm flipV="1">
            <a:off x="8168840" y="4899679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B8B8CB5-3A68-418B-9C53-A0B5E15ADB4C}"/>
              </a:ext>
            </a:extLst>
          </p:cNvPr>
          <p:cNvSpPr/>
          <p:nvPr/>
        </p:nvSpPr>
        <p:spPr>
          <a:xfrm>
            <a:off x="5007339" y="2788422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59B5E4A-AE02-4488-94E5-6689ABAB24A7}"/>
              </a:ext>
            </a:extLst>
          </p:cNvPr>
          <p:cNvSpPr/>
          <p:nvPr/>
        </p:nvSpPr>
        <p:spPr>
          <a:xfrm>
            <a:off x="5015825" y="4306195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6E377D8-6ADF-4E76-8F57-1454F5BE82F1}"/>
              </a:ext>
            </a:extLst>
          </p:cNvPr>
          <p:cNvSpPr/>
          <p:nvPr/>
        </p:nvSpPr>
        <p:spPr>
          <a:xfrm>
            <a:off x="5015825" y="3552011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F92BACD-6C2F-47D5-B278-59BEE7057630}"/>
              </a:ext>
            </a:extLst>
          </p:cNvPr>
          <p:cNvCxnSpPr>
            <a:stCxn id="63" idx="0"/>
            <a:endCxn id="64" idx="2"/>
          </p:cNvCxnSpPr>
          <p:nvPr/>
        </p:nvCxnSpPr>
        <p:spPr>
          <a:xfrm flipV="1">
            <a:off x="5852072" y="3927150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41F2617-D97B-43AA-B92D-BCEC7B2E0DC5}"/>
              </a:ext>
            </a:extLst>
          </p:cNvPr>
          <p:cNvCxnSpPr/>
          <p:nvPr/>
        </p:nvCxnSpPr>
        <p:spPr>
          <a:xfrm flipV="1">
            <a:off x="5852072" y="4681334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弧形 66">
            <a:extLst>
              <a:ext uri="{FF2B5EF4-FFF2-40B4-BE49-F238E27FC236}">
                <a16:creationId xmlns:a16="http://schemas.microsoft.com/office/drawing/2014/main" id="{0002975D-DA19-46E9-A815-C18B16462637}"/>
              </a:ext>
            </a:extLst>
          </p:cNvPr>
          <p:cNvSpPr/>
          <p:nvPr/>
        </p:nvSpPr>
        <p:spPr>
          <a:xfrm>
            <a:off x="4762802" y="3882272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6E27EB75-106A-4354-9ED6-1C1734CBDB64}"/>
              </a:ext>
            </a:extLst>
          </p:cNvPr>
          <p:cNvSpPr/>
          <p:nvPr/>
        </p:nvSpPr>
        <p:spPr>
          <a:xfrm>
            <a:off x="4762801" y="3128088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D5E4AB9-AE3F-45EF-BC61-1C4445B412FC}"/>
              </a:ext>
            </a:extLst>
          </p:cNvPr>
          <p:cNvCxnSpPr/>
          <p:nvPr/>
        </p:nvCxnSpPr>
        <p:spPr>
          <a:xfrm flipV="1">
            <a:off x="5843586" y="3172966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E49E9CF-19B0-4177-948A-921986411B1D}"/>
              </a:ext>
            </a:extLst>
          </p:cNvPr>
          <p:cNvCxnSpPr/>
          <p:nvPr/>
        </p:nvCxnSpPr>
        <p:spPr>
          <a:xfrm flipV="1">
            <a:off x="5840901" y="2409377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弧形 70">
            <a:extLst>
              <a:ext uri="{FF2B5EF4-FFF2-40B4-BE49-F238E27FC236}">
                <a16:creationId xmlns:a16="http://schemas.microsoft.com/office/drawing/2014/main" id="{372D01CB-11FA-41B3-810E-5615195E4BCA}"/>
              </a:ext>
            </a:extLst>
          </p:cNvPr>
          <p:cNvSpPr/>
          <p:nvPr/>
        </p:nvSpPr>
        <p:spPr>
          <a:xfrm>
            <a:off x="4736607" y="2369202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3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10717264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9213617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8785794" y="352903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10804292" y="4485816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8948986" y="547421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54147C7-8532-48F8-8B44-6CFF2F91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65248"/>
              </p:ext>
            </p:extLst>
          </p:nvPr>
        </p:nvGraphicFramePr>
        <p:xfrm>
          <a:off x="5056949" y="1529934"/>
          <a:ext cx="2854600" cy="426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7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7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53CA85-5240-467F-BD83-110D4A0499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124884" y="2079308"/>
            <a:ext cx="427823" cy="144972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5C1207-0575-4073-B179-B42769BD45C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9288076" y="2079308"/>
            <a:ext cx="1768278" cy="339490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62A446-1BBA-43EA-9C9F-3D7BC892F53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1056354" y="2079308"/>
            <a:ext cx="87028" cy="240650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701F89-856D-41A2-A17B-88C1C431F0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124884" y="3917651"/>
            <a:ext cx="2018498" cy="56816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391BB1-97E3-45B6-A215-137C809D55C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288076" y="4874436"/>
            <a:ext cx="1855306" cy="599775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391988" y="1834895"/>
            <a:ext cx="49904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960323D-F572-49E0-BDCF-6F808A219CD4}"/>
              </a:ext>
            </a:extLst>
          </p:cNvPr>
          <p:cNvSpPr/>
          <p:nvPr/>
        </p:nvSpPr>
        <p:spPr>
          <a:xfrm>
            <a:off x="7747910" y="3293963"/>
            <a:ext cx="761127" cy="369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9D38A8-5C79-461A-AF90-92A127743DDB}"/>
              </a:ext>
            </a:extLst>
          </p:cNvPr>
          <p:cNvSpPr/>
          <p:nvPr/>
        </p:nvSpPr>
        <p:spPr>
          <a:xfrm>
            <a:off x="10215729" y="5110371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7828B9-BA0D-4471-8B1D-B7A86DE2A49C}"/>
              </a:ext>
            </a:extLst>
          </p:cNvPr>
          <p:cNvSpPr/>
          <p:nvPr/>
        </p:nvSpPr>
        <p:spPr>
          <a:xfrm>
            <a:off x="11088950" y="3133210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1D5225-806E-49CB-807C-D002C070F822}"/>
              </a:ext>
            </a:extLst>
          </p:cNvPr>
          <p:cNvSpPr/>
          <p:nvPr/>
        </p:nvSpPr>
        <p:spPr>
          <a:xfrm>
            <a:off x="10389868" y="3950969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6CFCD4-E805-44FD-9C63-30017F7543CE}"/>
              </a:ext>
            </a:extLst>
          </p:cNvPr>
          <p:cNvSpPr/>
          <p:nvPr/>
        </p:nvSpPr>
        <p:spPr>
          <a:xfrm>
            <a:off x="9978532" y="309789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C13B46-6178-4461-85F3-72378078B9C6}"/>
              </a:ext>
            </a:extLst>
          </p:cNvPr>
          <p:cNvSpPr/>
          <p:nvPr/>
        </p:nvSpPr>
        <p:spPr>
          <a:xfrm>
            <a:off x="8942574" y="2493454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1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87A1C-BCE5-461D-9E99-EBD908D2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Constraint: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the same cell stack,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every convolution layer outputs with the same channel size. In different cell stacks, this channel size is increased by depth.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64, 128, 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cells, all operations do not change the image size. Image size only changes at max pooling layer.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convolution operations, all operation follows: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-&gt; Conv-&gt; BN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seperable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convolution operations, execute it twice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</a:t>
            </a:r>
            <a:b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Evolutionary Algorithm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5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81113"/>
              </p:ext>
            </p:extLst>
          </p:nvPr>
        </p:nvGraphicFramePr>
        <p:xfrm>
          <a:off x="5353050" y="1529932"/>
          <a:ext cx="2558500" cy="46024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94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29DC47-F0EC-4EDC-B77E-9CDCB911AA5F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08671"/>
              </p:ext>
            </p:extLst>
          </p:nvPr>
        </p:nvGraphicFramePr>
        <p:xfrm>
          <a:off x="5353050" y="1529932"/>
          <a:ext cx="2558500" cy="4937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47BF06-9F78-455F-9991-E54E206388D3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6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798</Words>
  <Application>Microsoft Office PowerPoint</Application>
  <PresentationFormat>宽屏</PresentationFormat>
  <Paragraphs>294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DejaVu Sans Mono for Powerline</vt:lpstr>
      <vt:lpstr>Helvetica Neue</vt:lpstr>
      <vt:lpstr>等线</vt:lpstr>
      <vt:lpstr>等线 Light</vt:lpstr>
      <vt:lpstr>Arial</vt:lpstr>
      <vt:lpstr>Times New Roman</vt:lpstr>
      <vt:lpstr>Office 主题​​</vt:lpstr>
      <vt:lpstr>Elite Parent Preserving Evolutionary Neural Architecture Search for Image Classification  Mid-term Report</vt:lpstr>
      <vt:lpstr>CNN architecture</vt:lpstr>
      <vt:lpstr>CNN architecture</vt:lpstr>
      <vt:lpstr>CNN architecture</vt:lpstr>
      <vt:lpstr>CNN architecture</vt:lpstr>
      <vt:lpstr>Elite Parent Preserving Evolutionary Algorithm</vt:lpstr>
      <vt:lpstr>PowerPoint 演示文稿</vt:lpstr>
      <vt:lpstr>Network Initialization </vt:lpstr>
      <vt:lpstr>Network Initialization </vt:lpstr>
      <vt:lpstr>Network Initialization </vt:lpstr>
      <vt:lpstr>Network Initialization </vt:lpstr>
      <vt:lpstr>Network Initialization </vt:lpstr>
      <vt:lpstr>PowerPoint 演示文稿</vt:lpstr>
      <vt:lpstr>Mutation Operation</vt:lpstr>
      <vt:lpstr>Mutation Operation</vt:lpstr>
      <vt:lpstr>Mutation Operation</vt:lpstr>
      <vt:lpstr>PowerPoint 演示文稿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Experiment Result</vt:lpstr>
      <vt:lpstr>Experiment Specification</vt:lpstr>
      <vt:lpstr>Result</vt:lpstr>
      <vt:lpstr>Future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Bowen</dc:creator>
  <cp:lastModifiedBy>Chen Shijie</cp:lastModifiedBy>
  <cp:revision>71</cp:revision>
  <dcterms:created xsi:type="dcterms:W3CDTF">2019-05-08T12:56:13Z</dcterms:created>
  <dcterms:modified xsi:type="dcterms:W3CDTF">2019-05-09T07:44:18Z</dcterms:modified>
</cp:coreProperties>
</file>