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79" r:id="rId9"/>
    <p:sldId id="275" r:id="rId10"/>
    <p:sldId id="274" r:id="rId11"/>
    <p:sldId id="276" r:id="rId12"/>
    <p:sldId id="277" r:id="rId13"/>
    <p:sldId id="278" r:id="rId14"/>
    <p:sldId id="280" r:id="rId15"/>
    <p:sldId id="267" r:id="rId16"/>
    <p:sldId id="270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6" r:id="rId27"/>
    <p:sldId id="298" r:id="rId28"/>
    <p:sldId id="290" r:id="rId29"/>
    <p:sldId id="288" r:id="rId30"/>
    <p:sldId id="29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96"/>
            <p14:sldId id="298"/>
            <p14:sldId id="290"/>
            <p14:sldId id="288"/>
            <p14:sldId id="295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>
        <p:scale>
          <a:sx n="110" d="100"/>
          <a:sy n="11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/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Tournament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64 for stack1, 128 for stack2,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256 for stack3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322371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830008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6511404" y="232336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6508188" y="305360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6508188" y="378384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508188" y="451367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847278" y="4172468"/>
            <a:ext cx="0" cy="341210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850494" y="1436894"/>
            <a:ext cx="810967" cy="886472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47278" y="2711986"/>
            <a:ext cx="3216" cy="34162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47278" y="3442227"/>
            <a:ext cx="0" cy="34162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36">
            <a:extLst>
              <a:ext uri="{FF2B5EF4-FFF2-40B4-BE49-F238E27FC236}">
                <a16:creationId xmlns:a16="http://schemas.microsoft.com/office/drawing/2014/main" id="{7C391992-3D0D-D642-8DC8-2526F5E6F2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69098" y="1436894"/>
            <a:ext cx="681396" cy="886472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36">
            <a:extLst>
              <a:ext uri="{FF2B5EF4-FFF2-40B4-BE49-F238E27FC236}">
                <a16:creationId xmlns:a16="http://schemas.microsoft.com/office/drawing/2014/main" id="{13694120-BA99-C14E-89D1-F0FD9A5DC42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7278" y="1242584"/>
            <a:ext cx="1153273" cy="18110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36">
            <a:extLst>
              <a:ext uri="{FF2B5EF4-FFF2-40B4-BE49-F238E27FC236}">
                <a16:creationId xmlns:a16="http://schemas.microsoft.com/office/drawing/2014/main" id="{E51CA00E-2A3E-504D-88EE-FD259CD32CFD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511404" y="2517676"/>
            <a:ext cx="335874" cy="1266172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10">
            <a:extLst>
              <a:ext uri="{FF2B5EF4-FFF2-40B4-BE49-F238E27FC236}">
                <a16:creationId xmlns:a16="http://schemas.microsoft.com/office/drawing/2014/main" id="{B97AB99B-206C-C54F-A12F-85493D0FB99D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322371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830008" y="104827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6508188" y="232126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6508188" y="3048842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6508188" y="377937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69098" y="1436894"/>
            <a:ext cx="678180" cy="88437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508188" y="451367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847278" y="4167997"/>
            <a:ext cx="0" cy="345681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847278" y="1436894"/>
            <a:ext cx="814183" cy="8843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47278" y="2709887"/>
            <a:ext cx="0" cy="33895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0">
            <a:extLst>
              <a:ext uri="{FF2B5EF4-FFF2-40B4-BE49-F238E27FC236}">
                <a16:creationId xmlns:a16="http://schemas.microsoft.com/office/drawing/2014/main" id="{4882E41D-F460-6442-B820-1E57FC745A8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7278" y="1242584"/>
            <a:ext cx="1153273" cy="180625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36">
            <a:extLst>
              <a:ext uri="{FF2B5EF4-FFF2-40B4-BE49-F238E27FC236}">
                <a16:creationId xmlns:a16="http://schemas.microsoft.com/office/drawing/2014/main" id="{A97FDCFA-7534-3748-9C24-7DBD9C9ACAB2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508188" y="2515577"/>
            <a:ext cx="339090" cy="1263800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47278" y="3437462"/>
            <a:ext cx="0" cy="34191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2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41569" y="2036311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architectural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stop.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878</Words>
  <Application>Microsoft Macintosh PowerPoint</Application>
  <PresentationFormat>Widescreen</PresentationFormat>
  <Paragraphs>308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Presentation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Presentation</vt:lpstr>
      <vt:lpstr>Mutation Operation</vt:lpstr>
      <vt:lpstr>Mutation Operation</vt:lpstr>
      <vt:lpstr>Mutation Operation</vt:lpstr>
      <vt:lpstr>PowerPoint Presentation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Initial Structure</vt:lpstr>
      <vt:lpstr>Result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陈 士杰</cp:lastModifiedBy>
  <cp:revision>78</cp:revision>
  <dcterms:created xsi:type="dcterms:W3CDTF">2019-05-08T12:56:13Z</dcterms:created>
  <dcterms:modified xsi:type="dcterms:W3CDTF">2019-06-05T06:12:03Z</dcterms:modified>
</cp:coreProperties>
</file>