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79" r:id="rId9"/>
    <p:sldId id="275" r:id="rId10"/>
    <p:sldId id="274" r:id="rId11"/>
    <p:sldId id="276" r:id="rId12"/>
    <p:sldId id="277" r:id="rId13"/>
    <p:sldId id="278" r:id="rId14"/>
    <p:sldId id="280" r:id="rId15"/>
    <p:sldId id="267" r:id="rId16"/>
    <p:sldId id="270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89"/>
            <p14:sldId id="290"/>
            <p14:sldId id="288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Sample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20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32 for stack1, 64 for stack2 and 128 for stack3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5D9AC5-CB16-4327-93AF-AF0AF5093EE3}"/>
              </a:ext>
            </a:extLst>
          </p:cNvPr>
          <p:cNvGrpSpPr/>
          <p:nvPr/>
        </p:nvGrpSpPr>
        <p:grpSpPr>
          <a:xfrm>
            <a:off x="5293048" y="1048274"/>
            <a:ext cx="3158850" cy="5444601"/>
            <a:chOff x="8547985" y="928688"/>
            <a:chExt cx="3158850" cy="54446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446143-D64E-4809-AD2A-D3643A939526}"/>
                </a:ext>
              </a:extLst>
            </p:cNvPr>
            <p:cNvSpPr/>
            <p:nvPr/>
          </p:nvSpPr>
          <p:spPr>
            <a:xfrm>
              <a:off x="10588592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DC6B79-6F9B-4E98-A76D-4E9603D32442}"/>
                </a:ext>
              </a:extLst>
            </p:cNvPr>
            <p:cNvSpPr/>
            <p:nvPr/>
          </p:nvSpPr>
          <p:spPr>
            <a:xfrm>
              <a:off x="9084945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ED3E5-1E62-4577-B1A9-DFE39D6DC3C1}"/>
                </a:ext>
              </a:extLst>
            </p:cNvPr>
            <p:cNvSpPr/>
            <p:nvPr/>
          </p:nvSpPr>
          <p:spPr>
            <a:xfrm>
              <a:off x="9082234" y="2611456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DA319B-EB45-4064-B4CA-7C7CBE2DDC14}"/>
                </a:ext>
              </a:extLst>
            </p:cNvPr>
            <p:cNvSpPr/>
            <p:nvPr/>
          </p:nvSpPr>
          <p:spPr>
            <a:xfrm>
              <a:off x="8567546" y="3600874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E30F83-6C30-4892-84D9-EA39963312F7}"/>
                </a:ext>
              </a:extLst>
            </p:cNvPr>
            <p:cNvSpPr/>
            <p:nvPr/>
          </p:nvSpPr>
          <p:spPr>
            <a:xfrm>
              <a:off x="8547985" y="4795272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53CA85-5240-467F-BD83-110D4A0499F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421324" y="1317308"/>
              <a:ext cx="2711" cy="1294148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62A446-1BBA-43EA-9C9F-3D7BC892F53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flipH="1">
              <a:off x="10229301" y="1317308"/>
              <a:ext cx="698381" cy="3511145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01F89-856D-41A2-A17B-88C1C431F0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8906636" y="3000076"/>
              <a:ext cx="514688" cy="60079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91BB1-97E3-45B6-A215-137C809D55CB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9424035" y="1317308"/>
              <a:ext cx="1943710" cy="351114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B9D38A8-5C79-461A-AF90-92A127743DDB}"/>
                </a:ext>
              </a:extLst>
            </p:cNvPr>
            <p:cNvSpPr/>
            <p:nvPr/>
          </p:nvSpPr>
          <p:spPr>
            <a:xfrm>
              <a:off x="9869325" y="2018723"/>
              <a:ext cx="37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7828B9-BA0D-4471-8B1D-B7A86DE2A49C}"/>
                </a:ext>
              </a:extLst>
            </p:cNvPr>
            <p:cNvSpPr/>
            <p:nvPr/>
          </p:nvSpPr>
          <p:spPr>
            <a:xfrm>
              <a:off x="10599330" y="273385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1D5225-806E-49CB-807C-D002C070F822}"/>
                </a:ext>
              </a:extLst>
            </p:cNvPr>
            <p:cNvSpPr/>
            <p:nvPr/>
          </p:nvSpPr>
          <p:spPr>
            <a:xfrm>
              <a:off x="8878115" y="30293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C13B46-6178-4461-85F3-72378078B9C6}"/>
                </a:ext>
              </a:extLst>
            </p:cNvPr>
            <p:cNvSpPr/>
            <p:nvPr/>
          </p:nvSpPr>
          <p:spPr>
            <a:xfrm>
              <a:off x="8813902" y="173145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69C03D-7BED-493E-981B-16B0E74278EA}"/>
                </a:ext>
              </a:extLst>
            </p:cNvPr>
            <p:cNvSpPr/>
            <p:nvPr/>
          </p:nvSpPr>
          <p:spPr>
            <a:xfrm>
              <a:off x="9890211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28F6A6F-0B92-4B4A-976F-C1DD193368F3}"/>
                </a:ext>
              </a:extLst>
            </p:cNvPr>
            <p:cNvSpPr/>
            <p:nvPr/>
          </p:nvSpPr>
          <p:spPr>
            <a:xfrm>
              <a:off x="11028655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F31BB5-A7B4-4B6B-BA2B-7E4B6D0A6A4B}"/>
                </a:ext>
              </a:extLst>
            </p:cNvPr>
            <p:cNvSpPr/>
            <p:nvPr/>
          </p:nvSpPr>
          <p:spPr>
            <a:xfrm>
              <a:off x="9849860" y="5984669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FF7EAC-4345-4162-864A-07839F9B249A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8887075" y="5183892"/>
              <a:ext cx="1301875" cy="800777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7FAEEB-D91D-4FB9-94F6-5495459283E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10188950" y="5217073"/>
              <a:ext cx="1178795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BBE7C4D-2784-46E8-8D64-0980613A853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10188950" y="5217073"/>
              <a:ext cx="40351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463793-DC08-4949-9BCB-AFB460B23A1F}"/>
                </a:ext>
              </a:extLst>
            </p:cNvPr>
            <p:cNvSpPr/>
            <p:nvPr/>
          </p:nvSpPr>
          <p:spPr>
            <a:xfrm>
              <a:off x="9047857" y="5383502"/>
              <a:ext cx="312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1610-7D39-4190-9FBD-8667AC6CC43A}"/>
                </a:ext>
              </a:extLst>
            </p:cNvPr>
            <p:cNvSpPr/>
            <p:nvPr/>
          </p:nvSpPr>
          <p:spPr>
            <a:xfrm>
              <a:off x="9890211" y="5411383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EF1B13-F799-4AF3-9129-C44A22E46D3A}"/>
                </a:ext>
              </a:extLst>
            </p:cNvPr>
            <p:cNvSpPr/>
            <p:nvPr/>
          </p:nvSpPr>
          <p:spPr>
            <a:xfrm>
              <a:off x="11035632" y="5478306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3BB01E-DB2E-42F1-BBA1-06643BCEF7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887075" y="3989494"/>
              <a:ext cx="19561" cy="80577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E635C6B-CAD1-4E9F-B301-8ED99689E95A}"/>
                </a:ext>
              </a:extLst>
            </p:cNvPr>
            <p:cNvSpPr/>
            <p:nvPr/>
          </p:nvSpPr>
          <p:spPr>
            <a:xfrm>
              <a:off x="8596773" y="40501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960518-2FEC-4A6A-A1B1-D7B25CE3494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9421324" y="3000076"/>
              <a:ext cx="807977" cy="1828377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53EEEB3-6130-4A4A-B4E7-A4144C1B9BC1}"/>
                </a:ext>
              </a:extLst>
            </p:cNvPr>
            <p:cNvSpPr/>
            <p:nvPr/>
          </p:nvSpPr>
          <p:spPr>
            <a:xfrm>
              <a:off x="9828246" y="354893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44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70% accuracy on CIFAR-10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31178" y="2457974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801</Words>
  <Application>Microsoft Office PowerPoint</Application>
  <PresentationFormat>宽屏</PresentationFormat>
  <Paragraphs>296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Result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74</cp:revision>
  <dcterms:created xsi:type="dcterms:W3CDTF">2019-05-08T12:56:13Z</dcterms:created>
  <dcterms:modified xsi:type="dcterms:W3CDTF">2019-05-10T05:58:32Z</dcterms:modified>
</cp:coreProperties>
</file>