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72" r:id="rId3"/>
    <p:sldId id="293" r:id="rId4"/>
    <p:sldId id="260" r:id="rId5"/>
    <p:sldId id="261" r:id="rId6"/>
    <p:sldId id="262" r:id="rId7"/>
    <p:sldId id="273" r:id="rId8"/>
    <p:sldId id="294" r:id="rId9"/>
    <p:sldId id="279" r:id="rId10"/>
    <p:sldId id="275" r:id="rId11"/>
    <p:sldId id="274" r:id="rId12"/>
    <p:sldId id="276" r:id="rId13"/>
    <p:sldId id="277" r:id="rId14"/>
    <p:sldId id="278" r:id="rId15"/>
    <p:sldId id="280" r:id="rId16"/>
    <p:sldId id="267" r:id="rId17"/>
    <p:sldId id="270" r:id="rId18"/>
    <p:sldId id="271" r:id="rId19"/>
    <p:sldId id="281" r:id="rId20"/>
    <p:sldId id="282" r:id="rId21"/>
    <p:sldId id="283" r:id="rId22"/>
    <p:sldId id="284" r:id="rId23"/>
    <p:sldId id="285" r:id="rId24"/>
    <p:sldId id="286" r:id="rId25"/>
    <p:sldId id="295" r:id="rId26"/>
    <p:sldId id="296" r:id="rId27"/>
    <p:sldId id="297" r:id="rId28"/>
    <p:sldId id="298" r:id="rId29"/>
    <p:sldId id="287" r:id="rId30"/>
    <p:sldId id="291" r:id="rId31"/>
    <p:sldId id="299" r:id="rId32"/>
    <p:sldId id="300" r:id="rId33"/>
    <p:sldId id="290" r:id="rId34"/>
    <p:sldId id="288" r:id="rId35"/>
    <p:sldId id="301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47F8A04-16D2-49E9-AD60-BD074F524026}">
          <p14:sldIdLst>
            <p14:sldId id="256"/>
            <p14:sldId id="272"/>
            <p14:sldId id="293"/>
            <p14:sldId id="260"/>
            <p14:sldId id="261"/>
            <p14:sldId id="262"/>
            <p14:sldId id="273"/>
            <p14:sldId id="294"/>
            <p14:sldId id="279"/>
            <p14:sldId id="275"/>
            <p14:sldId id="274"/>
            <p14:sldId id="276"/>
            <p14:sldId id="277"/>
            <p14:sldId id="278"/>
            <p14:sldId id="280"/>
            <p14:sldId id="267"/>
            <p14:sldId id="270"/>
            <p14:sldId id="271"/>
            <p14:sldId id="281"/>
            <p14:sldId id="282"/>
            <p14:sldId id="283"/>
            <p14:sldId id="284"/>
            <p14:sldId id="285"/>
            <p14:sldId id="286"/>
            <p14:sldId id="295"/>
            <p14:sldId id="296"/>
            <p14:sldId id="297"/>
            <p14:sldId id="298"/>
            <p14:sldId id="287"/>
            <p14:sldId id="291"/>
            <p14:sldId id="299"/>
            <p14:sldId id="300"/>
            <p14:sldId id="290"/>
            <p14:sldId id="288"/>
            <p14:sldId id="301"/>
          </p14:sldIdLst>
        </p14:section>
        <p14:section name="resource" id="{6474D955-B10D-4AD0-84E1-E948BF589C3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99CC"/>
    <a:srgbClr val="26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BECFEE-D136-CA44-9A8E-2E5E38B13304}" v="14" dt="2019-06-05T04:36:55.5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4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g Bowen" userId="081ebf8dee62d001" providerId="LiveId" clId="{52BECFEE-D136-CA44-9A8E-2E5E38B13304}"/>
    <pc:docChg chg="undo custSel modSld">
      <pc:chgData name="Zheng Bowen" userId="081ebf8dee62d001" providerId="LiveId" clId="{52BECFEE-D136-CA44-9A8E-2E5E38B13304}" dt="2019-06-05T04:37:54.702" v="125" actId="20577"/>
      <pc:docMkLst>
        <pc:docMk/>
      </pc:docMkLst>
      <pc:sldChg chg="addSp delSp modSp">
        <pc:chgData name="Zheng Bowen" userId="081ebf8dee62d001" providerId="LiveId" clId="{52BECFEE-D136-CA44-9A8E-2E5E38B13304}" dt="2019-06-05T04:37:54.702" v="125" actId="20577"/>
        <pc:sldMkLst>
          <pc:docMk/>
          <pc:sldMk cId="3990234174" sldId="260"/>
        </pc:sldMkLst>
        <pc:spChg chg="mod">
          <ac:chgData name="Zheng Bowen" userId="081ebf8dee62d001" providerId="LiveId" clId="{52BECFEE-D136-CA44-9A8E-2E5E38B13304}" dt="2019-06-05T04:33:59.414" v="49" actId="1076"/>
          <ac:spMkLst>
            <pc:docMk/>
            <pc:sldMk cId="3990234174" sldId="260"/>
            <ac:spMk id="2" creationId="{85875E47-7D19-4533-80E3-C153EF1969F8}"/>
          </ac:spMkLst>
        </pc:spChg>
        <pc:spChg chg="add mod">
          <ac:chgData name="Zheng Bowen" userId="081ebf8dee62d001" providerId="LiveId" clId="{52BECFEE-D136-CA44-9A8E-2E5E38B13304}" dt="2019-06-05T04:36:03.972" v="88" actId="1076"/>
          <ac:spMkLst>
            <pc:docMk/>
            <pc:sldMk cId="3990234174" sldId="260"/>
            <ac:spMk id="3" creationId="{68C40DB4-C341-4A43-82A8-64478FF1F382}"/>
          </ac:spMkLst>
        </pc:spChg>
        <pc:spChg chg="add del mod">
          <ac:chgData name="Zheng Bowen" userId="081ebf8dee62d001" providerId="LiveId" clId="{52BECFEE-D136-CA44-9A8E-2E5E38B13304}" dt="2019-06-05T04:33:56.247" v="47" actId="478"/>
          <ac:spMkLst>
            <pc:docMk/>
            <pc:sldMk cId="3990234174" sldId="260"/>
            <ac:spMk id="12" creationId="{C528297F-9C88-194B-A236-1295BD61290B}"/>
          </ac:spMkLst>
        </pc:spChg>
        <pc:spChg chg="mod topLvl">
          <ac:chgData name="Zheng Bowen" userId="081ebf8dee62d001" providerId="LiveId" clId="{52BECFEE-D136-CA44-9A8E-2E5E38B13304}" dt="2019-06-05T04:35:52.214" v="87" actId="164"/>
          <ac:spMkLst>
            <pc:docMk/>
            <pc:sldMk cId="3990234174" sldId="260"/>
            <ac:spMk id="38" creationId="{1457DCA9-C8FB-4879-84C9-347B9CE447D0}"/>
          </ac:spMkLst>
        </pc:spChg>
        <pc:spChg chg="mod topLvl">
          <ac:chgData name="Zheng Bowen" userId="081ebf8dee62d001" providerId="LiveId" clId="{52BECFEE-D136-CA44-9A8E-2E5E38B13304}" dt="2019-06-05T04:35:52.214" v="87" actId="164"/>
          <ac:spMkLst>
            <pc:docMk/>
            <pc:sldMk cId="3990234174" sldId="260"/>
            <ac:spMk id="39" creationId="{C13BCC01-46E7-44F4-9163-A20988352DBB}"/>
          </ac:spMkLst>
        </pc:spChg>
        <pc:spChg chg="mod topLvl">
          <ac:chgData name="Zheng Bowen" userId="081ebf8dee62d001" providerId="LiveId" clId="{52BECFEE-D136-CA44-9A8E-2E5E38B13304}" dt="2019-06-05T04:35:52.214" v="87" actId="164"/>
          <ac:spMkLst>
            <pc:docMk/>
            <pc:sldMk cId="3990234174" sldId="260"/>
            <ac:spMk id="40" creationId="{B5AB923E-A4E0-44D9-BEB8-063B9C19C74B}"/>
          </ac:spMkLst>
        </pc:spChg>
        <pc:spChg chg="mod topLvl">
          <ac:chgData name="Zheng Bowen" userId="081ebf8dee62d001" providerId="LiveId" clId="{52BECFEE-D136-CA44-9A8E-2E5E38B13304}" dt="2019-06-05T04:35:52.214" v="87" actId="164"/>
          <ac:spMkLst>
            <pc:docMk/>
            <pc:sldMk cId="3990234174" sldId="260"/>
            <ac:spMk id="41" creationId="{151C6011-DE92-46E5-80E1-999E254CAD6A}"/>
          </ac:spMkLst>
        </pc:spChg>
        <pc:spChg chg="mod topLvl">
          <ac:chgData name="Zheng Bowen" userId="081ebf8dee62d001" providerId="LiveId" clId="{52BECFEE-D136-CA44-9A8E-2E5E38B13304}" dt="2019-06-05T04:35:52.214" v="87" actId="164"/>
          <ac:spMkLst>
            <pc:docMk/>
            <pc:sldMk cId="3990234174" sldId="260"/>
            <ac:spMk id="42" creationId="{68003B98-DDE9-4EDF-8A0C-68DA8ACA4D05}"/>
          </ac:spMkLst>
        </pc:spChg>
        <pc:spChg chg="del">
          <ac:chgData name="Zheng Bowen" userId="081ebf8dee62d001" providerId="LiveId" clId="{52BECFEE-D136-CA44-9A8E-2E5E38B13304}" dt="2019-06-05T04:30:42.520" v="0" actId="478"/>
          <ac:spMkLst>
            <pc:docMk/>
            <pc:sldMk cId="3990234174" sldId="260"/>
            <ac:spMk id="43" creationId="{3AFEB889-5ED6-4CB8-8FE7-12142BBC4403}"/>
          </ac:spMkLst>
        </pc:spChg>
        <pc:spChg chg="del">
          <ac:chgData name="Zheng Bowen" userId="081ebf8dee62d001" providerId="LiveId" clId="{52BECFEE-D136-CA44-9A8E-2E5E38B13304}" dt="2019-06-05T04:30:44.149" v="1" actId="478"/>
          <ac:spMkLst>
            <pc:docMk/>
            <pc:sldMk cId="3990234174" sldId="260"/>
            <ac:spMk id="44" creationId="{8BB76F6F-DCE2-4F96-B054-4853214B3CB7}"/>
          </ac:spMkLst>
        </pc:spChg>
        <pc:spChg chg="del">
          <ac:chgData name="Zheng Bowen" userId="081ebf8dee62d001" providerId="LiveId" clId="{52BECFEE-D136-CA44-9A8E-2E5E38B13304}" dt="2019-06-05T04:30:45.627" v="2" actId="478"/>
          <ac:spMkLst>
            <pc:docMk/>
            <pc:sldMk cId="3990234174" sldId="260"/>
            <ac:spMk id="45" creationId="{B3A7C3D9-786C-4084-BF96-EF5365A726E6}"/>
          </ac:spMkLst>
        </pc:spChg>
        <pc:spChg chg="del mod topLvl">
          <ac:chgData name="Zheng Bowen" userId="081ebf8dee62d001" providerId="LiveId" clId="{52BECFEE-D136-CA44-9A8E-2E5E38B13304}" dt="2019-06-05T04:33:32.710" v="41" actId="478"/>
          <ac:spMkLst>
            <pc:docMk/>
            <pc:sldMk cId="3990234174" sldId="260"/>
            <ac:spMk id="51" creationId="{EE074540-CD26-4BAD-ABB3-47480BD672D6}"/>
          </ac:spMkLst>
        </pc:spChg>
        <pc:spChg chg="mod topLvl">
          <ac:chgData name="Zheng Bowen" userId="081ebf8dee62d001" providerId="LiveId" clId="{52BECFEE-D136-CA44-9A8E-2E5E38B13304}" dt="2019-06-05T04:35:52.214" v="87" actId="164"/>
          <ac:spMkLst>
            <pc:docMk/>
            <pc:sldMk cId="3990234174" sldId="260"/>
            <ac:spMk id="53" creationId="{8E86664B-184E-4679-9EF4-C34AAACA14BD}"/>
          </ac:spMkLst>
        </pc:spChg>
        <pc:spChg chg="mod topLvl">
          <ac:chgData name="Zheng Bowen" userId="081ebf8dee62d001" providerId="LiveId" clId="{52BECFEE-D136-CA44-9A8E-2E5E38B13304}" dt="2019-06-05T04:35:52.214" v="87" actId="164"/>
          <ac:spMkLst>
            <pc:docMk/>
            <pc:sldMk cId="3990234174" sldId="260"/>
            <ac:spMk id="54" creationId="{6E3F4C0A-D8ED-44B6-9DF1-7427E5854841}"/>
          </ac:spMkLst>
        </pc:spChg>
        <pc:spChg chg="mod topLvl">
          <ac:chgData name="Zheng Bowen" userId="081ebf8dee62d001" providerId="LiveId" clId="{52BECFEE-D136-CA44-9A8E-2E5E38B13304}" dt="2019-06-05T04:37:51.176" v="123" actId="20577"/>
          <ac:spMkLst>
            <pc:docMk/>
            <pc:sldMk cId="3990234174" sldId="260"/>
            <ac:spMk id="55" creationId="{3AE938DF-EFC5-4C65-95D4-CD7084AF9A4C}"/>
          </ac:spMkLst>
        </pc:spChg>
        <pc:spChg chg="mod topLvl">
          <ac:chgData name="Zheng Bowen" userId="081ebf8dee62d001" providerId="LiveId" clId="{52BECFEE-D136-CA44-9A8E-2E5E38B13304}" dt="2019-06-05T04:37:54.702" v="125" actId="20577"/>
          <ac:spMkLst>
            <pc:docMk/>
            <pc:sldMk cId="3990234174" sldId="260"/>
            <ac:spMk id="56" creationId="{09198536-82EA-4EF7-B96C-F05E3FD6846F}"/>
          </ac:spMkLst>
        </pc:spChg>
        <pc:spChg chg="mod topLvl">
          <ac:chgData name="Zheng Bowen" userId="081ebf8dee62d001" providerId="LiveId" clId="{52BECFEE-D136-CA44-9A8E-2E5E38B13304}" dt="2019-06-05T04:35:52.214" v="87" actId="164"/>
          <ac:spMkLst>
            <pc:docMk/>
            <pc:sldMk cId="3990234174" sldId="260"/>
            <ac:spMk id="58" creationId="{81C5C23A-58A1-425F-A552-4DF952F4A027}"/>
          </ac:spMkLst>
        </pc:spChg>
        <pc:spChg chg="del">
          <ac:chgData name="Zheng Bowen" userId="081ebf8dee62d001" providerId="LiveId" clId="{52BECFEE-D136-CA44-9A8E-2E5E38B13304}" dt="2019-06-05T04:30:53.916" v="3" actId="478"/>
          <ac:spMkLst>
            <pc:docMk/>
            <pc:sldMk cId="3990234174" sldId="260"/>
            <ac:spMk id="62" creationId="{9B8B8CB5-3A68-418B-9C53-A0B5E15ADB4C}"/>
          </ac:spMkLst>
        </pc:spChg>
        <pc:spChg chg="del">
          <ac:chgData name="Zheng Bowen" userId="081ebf8dee62d001" providerId="LiveId" clId="{52BECFEE-D136-CA44-9A8E-2E5E38B13304}" dt="2019-06-05T04:30:53.916" v="3" actId="478"/>
          <ac:spMkLst>
            <pc:docMk/>
            <pc:sldMk cId="3990234174" sldId="260"/>
            <ac:spMk id="63" creationId="{559B5E4A-AE02-4488-94E5-6689ABAB24A7}"/>
          </ac:spMkLst>
        </pc:spChg>
        <pc:spChg chg="del">
          <ac:chgData name="Zheng Bowen" userId="081ebf8dee62d001" providerId="LiveId" clId="{52BECFEE-D136-CA44-9A8E-2E5E38B13304}" dt="2019-06-05T04:30:53.916" v="3" actId="478"/>
          <ac:spMkLst>
            <pc:docMk/>
            <pc:sldMk cId="3990234174" sldId="260"/>
            <ac:spMk id="64" creationId="{36E377D8-6ADF-4E76-8F57-1454F5BE82F1}"/>
          </ac:spMkLst>
        </pc:spChg>
        <pc:spChg chg="del">
          <ac:chgData name="Zheng Bowen" userId="081ebf8dee62d001" providerId="LiveId" clId="{52BECFEE-D136-CA44-9A8E-2E5E38B13304}" dt="2019-06-05T04:30:53.916" v="3" actId="478"/>
          <ac:spMkLst>
            <pc:docMk/>
            <pc:sldMk cId="3990234174" sldId="260"/>
            <ac:spMk id="67" creationId="{0002975D-DA19-46E9-A815-C18B16462637}"/>
          </ac:spMkLst>
        </pc:spChg>
        <pc:spChg chg="del">
          <ac:chgData name="Zheng Bowen" userId="081ebf8dee62d001" providerId="LiveId" clId="{52BECFEE-D136-CA44-9A8E-2E5E38B13304}" dt="2019-06-05T04:30:53.916" v="3" actId="478"/>
          <ac:spMkLst>
            <pc:docMk/>
            <pc:sldMk cId="3990234174" sldId="260"/>
            <ac:spMk id="68" creationId="{6E27EB75-106A-4354-9ED6-1C1734CBDB64}"/>
          </ac:spMkLst>
        </pc:spChg>
        <pc:spChg chg="del">
          <ac:chgData name="Zheng Bowen" userId="081ebf8dee62d001" providerId="LiveId" clId="{52BECFEE-D136-CA44-9A8E-2E5E38B13304}" dt="2019-06-05T04:30:53.916" v="3" actId="478"/>
          <ac:spMkLst>
            <pc:docMk/>
            <pc:sldMk cId="3990234174" sldId="260"/>
            <ac:spMk id="71" creationId="{372D01CB-11FA-41B3-810E-5615195E4BCA}"/>
          </ac:spMkLst>
        </pc:spChg>
        <pc:spChg chg="add mod">
          <ac:chgData name="Zheng Bowen" userId="081ebf8dee62d001" providerId="LiveId" clId="{52BECFEE-D136-CA44-9A8E-2E5E38B13304}" dt="2019-06-05T04:37:22.690" v="119" actId="1076"/>
          <ac:spMkLst>
            <pc:docMk/>
            <pc:sldMk cId="3990234174" sldId="260"/>
            <ac:spMk id="72" creationId="{C8D45647-50C8-CE49-AF45-7CB2B6950947}"/>
          </ac:spMkLst>
        </pc:spChg>
        <pc:spChg chg="add mod">
          <ac:chgData name="Zheng Bowen" userId="081ebf8dee62d001" providerId="LiveId" clId="{52BECFEE-D136-CA44-9A8E-2E5E38B13304}" dt="2019-06-05T04:37:10.809" v="116" actId="1076"/>
          <ac:spMkLst>
            <pc:docMk/>
            <pc:sldMk cId="3990234174" sldId="260"/>
            <ac:spMk id="73" creationId="{ECAD2695-ACC3-8246-BD1A-D17113146AD2}"/>
          </ac:spMkLst>
        </pc:spChg>
        <pc:spChg chg="add mod">
          <ac:chgData name="Zheng Bowen" userId="081ebf8dee62d001" providerId="LiveId" clId="{52BECFEE-D136-CA44-9A8E-2E5E38B13304}" dt="2019-06-05T04:35:52.214" v="87" actId="164"/>
          <ac:spMkLst>
            <pc:docMk/>
            <pc:sldMk cId="3990234174" sldId="260"/>
            <ac:spMk id="74" creationId="{6E38E078-A869-1846-98A4-CE33D5412397}"/>
          </ac:spMkLst>
        </pc:spChg>
        <pc:spChg chg="add mod">
          <ac:chgData name="Zheng Bowen" userId="081ebf8dee62d001" providerId="LiveId" clId="{52BECFEE-D136-CA44-9A8E-2E5E38B13304}" dt="2019-06-05T04:35:52.214" v="87" actId="164"/>
          <ac:spMkLst>
            <pc:docMk/>
            <pc:sldMk cId="3990234174" sldId="260"/>
            <ac:spMk id="75" creationId="{4832511F-2CE2-2B42-91E1-771C60D61078}"/>
          </ac:spMkLst>
        </pc:spChg>
        <pc:spChg chg="add mod">
          <ac:chgData name="Zheng Bowen" userId="081ebf8dee62d001" providerId="LiveId" clId="{52BECFEE-D136-CA44-9A8E-2E5E38B13304}" dt="2019-06-05T04:37:18.945" v="118" actId="1076"/>
          <ac:spMkLst>
            <pc:docMk/>
            <pc:sldMk cId="3990234174" sldId="260"/>
            <ac:spMk id="78" creationId="{E0B0E99B-40C1-4147-8E37-4BC89BA33D6D}"/>
          </ac:spMkLst>
        </pc:spChg>
        <pc:spChg chg="add mod">
          <ac:chgData name="Zheng Bowen" userId="081ebf8dee62d001" providerId="LiveId" clId="{52BECFEE-D136-CA44-9A8E-2E5E38B13304}" dt="2019-06-05T04:37:25.683" v="120" actId="1076"/>
          <ac:spMkLst>
            <pc:docMk/>
            <pc:sldMk cId="3990234174" sldId="260"/>
            <ac:spMk id="79" creationId="{DCE358A1-2072-7B4F-A901-E61D602723FE}"/>
          </ac:spMkLst>
        </pc:spChg>
        <pc:grpChg chg="add del mod">
          <ac:chgData name="Zheng Bowen" userId="081ebf8dee62d001" providerId="LiveId" clId="{52BECFEE-D136-CA44-9A8E-2E5E38B13304}" dt="2019-06-05T04:33:26.565" v="40" actId="165"/>
          <ac:grpSpMkLst>
            <pc:docMk/>
            <pc:sldMk cId="3990234174" sldId="260"/>
            <ac:grpSpMk id="10" creationId="{ED7D47F1-DFAD-6448-AA83-0451872DF432}"/>
          </ac:grpSpMkLst>
        </pc:grpChg>
        <pc:grpChg chg="add del mod topLvl">
          <ac:chgData name="Zheng Bowen" userId="081ebf8dee62d001" providerId="LiveId" clId="{52BECFEE-D136-CA44-9A8E-2E5E38B13304}" dt="2019-06-05T04:35:45.409" v="86" actId="165"/>
          <ac:grpSpMkLst>
            <pc:docMk/>
            <pc:sldMk cId="3990234174" sldId="260"/>
            <ac:grpSpMk id="11" creationId="{AB489B1E-C350-4147-A55A-83065144C3C1}"/>
          </ac:grpSpMkLst>
        </pc:grpChg>
        <pc:grpChg chg="add del mod">
          <ac:chgData name="Zheng Bowen" userId="081ebf8dee62d001" providerId="LiveId" clId="{52BECFEE-D136-CA44-9A8E-2E5E38B13304}" dt="2019-06-05T04:35:15.717" v="78" actId="165"/>
          <ac:grpSpMkLst>
            <pc:docMk/>
            <pc:sldMk cId="3990234174" sldId="260"/>
            <ac:grpSpMk id="13" creationId="{70BAD922-BBA6-B04C-BDDB-9D3885E3B7C6}"/>
          </ac:grpSpMkLst>
        </pc:grpChg>
        <pc:grpChg chg="add mod">
          <ac:chgData name="Zheng Bowen" userId="081ebf8dee62d001" providerId="LiveId" clId="{52BECFEE-D136-CA44-9A8E-2E5E38B13304}" dt="2019-06-05T04:35:52.214" v="87" actId="164"/>
          <ac:grpSpMkLst>
            <pc:docMk/>
            <pc:sldMk cId="3990234174" sldId="260"/>
            <ac:grpSpMk id="14" creationId="{10867965-5876-1C40-8866-3D7D444EFC7E}"/>
          </ac:grpSpMkLst>
        </pc:grpChg>
        <pc:cxnChg chg="mod topLvl">
          <ac:chgData name="Zheng Bowen" userId="081ebf8dee62d001" providerId="LiveId" clId="{52BECFEE-D136-CA44-9A8E-2E5E38B13304}" dt="2019-06-05T04:35:52.214" v="87" actId="164"/>
          <ac:cxnSpMkLst>
            <pc:docMk/>
            <pc:sldMk cId="3990234174" sldId="260"/>
            <ac:cxnSpMk id="46" creationId="{7B502721-C5F3-479C-8FDF-6BFEA5177631}"/>
          </ac:cxnSpMkLst>
        </pc:cxnChg>
        <pc:cxnChg chg="mod topLvl">
          <ac:chgData name="Zheng Bowen" userId="081ebf8dee62d001" providerId="LiveId" clId="{52BECFEE-D136-CA44-9A8E-2E5E38B13304}" dt="2019-06-05T04:35:52.214" v="87" actId="164"/>
          <ac:cxnSpMkLst>
            <pc:docMk/>
            <pc:sldMk cId="3990234174" sldId="260"/>
            <ac:cxnSpMk id="47" creationId="{5F52DB88-FA91-436C-85E8-BCC74A8E6CD0}"/>
          </ac:cxnSpMkLst>
        </pc:cxnChg>
        <pc:cxnChg chg="mod topLvl">
          <ac:chgData name="Zheng Bowen" userId="081ebf8dee62d001" providerId="LiveId" clId="{52BECFEE-D136-CA44-9A8E-2E5E38B13304}" dt="2019-06-05T04:35:52.214" v="87" actId="164"/>
          <ac:cxnSpMkLst>
            <pc:docMk/>
            <pc:sldMk cId="3990234174" sldId="260"/>
            <ac:cxnSpMk id="48" creationId="{A44DDE1C-7146-43A5-AB58-EC3B86B5B501}"/>
          </ac:cxnSpMkLst>
        </pc:cxnChg>
        <pc:cxnChg chg="mod topLvl">
          <ac:chgData name="Zheng Bowen" userId="081ebf8dee62d001" providerId="LiveId" clId="{52BECFEE-D136-CA44-9A8E-2E5E38B13304}" dt="2019-06-05T04:35:52.214" v="87" actId="164"/>
          <ac:cxnSpMkLst>
            <pc:docMk/>
            <pc:sldMk cId="3990234174" sldId="260"/>
            <ac:cxnSpMk id="49" creationId="{B18D5271-4C9E-442E-B64C-AF457D6191E7}"/>
          </ac:cxnSpMkLst>
        </pc:cxnChg>
        <pc:cxnChg chg="mod topLvl">
          <ac:chgData name="Zheng Bowen" userId="081ebf8dee62d001" providerId="LiveId" clId="{52BECFEE-D136-CA44-9A8E-2E5E38B13304}" dt="2019-06-05T04:35:52.214" v="87" actId="164"/>
          <ac:cxnSpMkLst>
            <pc:docMk/>
            <pc:sldMk cId="3990234174" sldId="260"/>
            <ac:cxnSpMk id="50" creationId="{9D6AEF4C-7927-46ED-941A-CBFFAB448854}"/>
          </ac:cxnSpMkLst>
        </pc:cxnChg>
        <pc:cxnChg chg="mod topLvl">
          <ac:chgData name="Zheng Bowen" userId="081ebf8dee62d001" providerId="LiveId" clId="{52BECFEE-D136-CA44-9A8E-2E5E38B13304}" dt="2019-06-05T04:35:52.214" v="87" actId="164"/>
          <ac:cxnSpMkLst>
            <pc:docMk/>
            <pc:sldMk cId="3990234174" sldId="260"/>
            <ac:cxnSpMk id="52" creationId="{F68B5E59-57DB-421E-B6E5-B94903DD4B6F}"/>
          </ac:cxnSpMkLst>
        </pc:cxnChg>
        <pc:cxnChg chg="mod topLvl">
          <ac:chgData name="Zheng Bowen" userId="081ebf8dee62d001" providerId="LiveId" clId="{52BECFEE-D136-CA44-9A8E-2E5E38B13304}" dt="2019-06-05T04:35:52.214" v="87" actId="164"/>
          <ac:cxnSpMkLst>
            <pc:docMk/>
            <pc:sldMk cId="3990234174" sldId="260"/>
            <ac:cxnSpMk id="57" creationId="{0C009EEE-B723-4AB5-A8AD-5908200CF187}"/>
          </ac:cxnSpMkLst>
        </pc:cxnChg>
        <pc:cxnChg chg="mod topLvl">
          <ac:chgData name="Zheng Bowen" userId="081ebf8dee62d001" providerId="LiveId" clId="{52BECFEE-D136-CA44-9A8E-2E5E38B13304}" dt="2019-06-05T04:35:52.214" v="87" actId="164"/>
          <ac:cxnSpMkLst>
            <pc:docMk/>
            <pc:sldMk cId="3990234174" sldId="260"/>
            <ac:cxnSpMk id="59" creationId="{15D14352-B814-49CE-A3FE-486CD3209F86}"/>
          </ac:cxnSpMkLst>
        </pc:cxnChg>
        <pc:cxnChg chg="mod topLvl">
          <ac:chgData name="Zheng Bowen" userId="081ebf8dee62d001" providerId="LiveId" clId="{52BECFEE-D136-CA44-9A8E-2E5E38B13304}" dt="2019-06-05T04:35:52.214" v="87" actId="164"/>
          <ac:cxnSpMkLst>
            <pc:docMk/>
            <pc:sldMk cId="3990234174" sldId="260"/>
            <ac:cxnSpMk id="60" creationId="{671E434D-5843-4641-84C5-AC7D4EED1217}"/>
          </ac:cxnSpMkLst>
        </pc:cxnChg>
        <pc:cxnChg chg="del">
          <ac:chgData name="Zheng Bowen" userId="081ebf8dee62d001" providerId="LiveId" clId="{52BECFEE-D136-CA44-9A8E-2E5E38B13304}" dt="2019-06-05T04:33:38.910" v="42" actId="478"/>
          <ac:cxnSpMkLst>
            <pc:docMk/>
            <pc:sldMk cId="3990234174" sldId="260"/>
            <ac:cxnSpMk id="61" creationId="{6DFD3AF0-68E0-48D5-8DE9-1A5930179063}"/>
          </ac:cxnSpMkLst>
        </pc:cxnChg>
        <pc:cxnChg chg="del mod">
          <ac:chgData name="Zheng Bowen" userId="081ebf8dee62d001" providerId="LiveId" clId="{52BECFEE-D136-CA44-9A8E-2E5E38B13304}" dt="2019-06-05T04:30:53.916" v="3" actId="478"/>
          <ac:cxnSpMkLst>
            <pc:docMk/>
            <pc:sldMk cId="3990234174" sldId="260"/>
            <ac:cxnSpMk id="65" creationId="{4F92BACD-6C2F-47D5-B278-59BEE7057630}"/>
          </ac:cxnSpMkLst>
        </pc:cxnChg>
        <pc:cxnChg chg="del">
          <ac:chgData name="Zheng Bowen" userId="081ebf8dee62d001" providerId="LiveId" clId="{52BECFEE-D136-CA44-9A8E-2E5E38B13304}" dt="2019-06-05T04:30:53.916" v="3" actId="478"/>
          <ac:cxnSpMkLst>
            <pc:docMk/>
            <pc:sldMk cId="3990234174" sldId="260"/>
            <ac:cxnSpMk id="66" creationId="{941F2617-D97B-43AA-B92D-BCEC7B2E0DC5}"/>
          </ac:cxnSpMkLst>
        </pc:cxnChg>
        <pc:cxnChg chg="del">
          <ac:chgData name="Zheng Bowen" userId="081ebf8dee62d001" providerId="LiveId" clId="{52BECFEE-D136-CA44-9A8E-2E5E38B13304}" dt="2019-06-05T04:30:53.916" v="3" actId="478"/>
          <ac:cxnSpMkLst>
            <pc:docMk/>
            <pc:sldMk cId="3990234174" sldId="260"/>
            <ac:cxnSpMk id="69" creationId="{DD5E4AB9-AE3F-45EF-BC61-1C4445B412FC}"/>
          </ac:cxnSpMkLst>
        </pc:cxnChg>
        <pc:cxnChg chg="del">
          <ac:chgData name="Zheng Bowen" userId="081ebf8dee62d001" providerId="LiveId" clId="{52BECFEE-D136-CA44-9A8E-2E5E38B13304}" dt="2019-06-05T04:30:53.916" v="3" actId="478"/>
          <ac:cxnSpMkLst>
            <pc:docMk/>
            <pc:sldMk cId="3990234174" sldId="260"/>
            <ac:cxnSpMk id="70" creationId="{EE49E9CF-19B0-4177-948A-921986411B1D}"/>
          </ac:cxnSpMkLst>
        </pc:cxnChg>
        <pc:cxnChg chg="add mod">
          <ac:chgData name="Zheng Bowen" userId="081ebf8dee62d001" providerId="LiveId" clId="{52BECFEE-D136-CA44-9A8E-2E5E38B13304}" dt="2019-06-05T04:35:52.214" v="87" actId="164"/>
          <ac:cxnSpMkLst>
            <pc:docMk/>
            <pc:sldMk cId="3990234174" sldId="260"/>
            <ac:cxnSpMk id="76" creationId="{8095DE0E-D094-8F41-8BA8-3979C1E65B0E}"/>
          </ac:cxnSpMkLst>
        </pc:cxnChg>
        <pc:cxnChg chg="add mod">
          <ac:chgData name="Zheng Bowen" userId="081ebf8dee62d001" providerId="LiveId" clId="{52BECFEE-D136-CA44-9A8E-2E5E38B13304}" dt="2019-06-05T04:35:52.214" v="87" actId="164"/>
          <ac:cxnSpMkLst>
            <pc:docMk/>
            <pc:sldMk cId="3990234174" sldId="260"/>
            <ac:cxnSpMk id="77" creationId="{D895443A-CC77-C847-B3D1-191D2F7D536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AA61C-0803-42EE-A1CB-F4F439EA7E82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6CEBC-4762-46CB-90D1-CFC19AAC8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72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7184E-6C7D-6843-B3FD-993879FAF2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2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206F3-5A5C-4593-A7F4-824AAF80F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797181-7178-4AB0-8AEF-3FE509CBC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82024E-4E84-4EB2-982C-AD616BA1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31378C-6FF2-4AD7-827C-4C9B1E8D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65D61-404D-44FA-81CB-9787129B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96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60093-13D5-49A6-A22D-13F05422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CD49BE-5615-43A3-B97E-D853B3246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577B9-2EF6-4C4C-970B-4781BFDB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AA08E-66AC-4F1F-88FA-9215BCB2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1EAD9-818A-40EF-813A-354FEF99F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28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F91535-AAA5-40C6-BA0A-7C05DC434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F06583-33A1-4710-A9B5-B2CD66A68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0DF464-8516-4FB1-8F7F-4B1B0DFA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C6FD9-0D66-4114-BCCB-F14686D2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D00F0-8A85-4757-9871-924E8C11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17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AEC0A-947B-48FF-8FC3-24279BFE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6682B-1CD2-41E2-BA8B-67FA00236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15965-DE30-48D6-9DCF-2F9D057B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01C0B-8228-4588-8E62-F70D82B0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55D2E-470A-45E1-939E-A4328D01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2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5CE91-C12C-4A4E-8E0C-F017E0752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D86FA8-44C4-45C4-ACB1-09F77F048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C464F-5DF5-41F1-9996-9A3D936D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67923-B1C0-4DB0-A5E6-712B809C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400D2-37EE-4E21-B5CF-05813B9C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5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74C77-E327-4956-AF59-4AB1E171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473A1-D4C3-455E-87C3-67E2B1055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92FE28-D1AB-425A-A512-1BCECD723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427B9B-6C12-4230-BD26-AEA4FC89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CBF105-991F-453B-976C-61E9C75E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D7EBC7-C592-4FA5-827C-170796AA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22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32BE5-B978-4ED9-918E-9F28144D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038571-E834-45E4-86DF-18FAE14AF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782DAD-0D4E-4ABD-AD32-EFEAE213E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5DF8A3-0A85-44C1-B8EC-2845F7AB7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7F1270-B999-4CEC-AC64-907326828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F1D295-CD3B-4931-94CB-0474D326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A55082-7A87-4365-A4D1-9D731DB4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91DFEA-B057-4F90-BC56-0F7A3BD8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47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1DDF3-E381-4570-9B44-C4614CB9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60406C-A60F-43ED-A3DB-698B98B05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9510D0-7CA8-451D-A1E5-35699FE9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66A60E-30F1-4AF4-AD7A-FF265F75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09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032344-F426-4637-AC06-E1AD2863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B78477-A0FF-4426-A4B4-D30C0F56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B0A060-429C-4738-9802-054683F9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65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08450-2AF9-477B-BB7F-1E404FF5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43130-C127-4A40-B2E1-FE2F59B92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EBACE7-5F59-48CE-A478-4ABB0D96B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D18B82-00F9-4D8B-9506-26D725C5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1C2E3A-83A6-45D1-8874-141CA88E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F07B32-CE67-4890-AB31-32A18B24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54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691B2-2B5B-4498-AD67-E857350A3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EA2123-62C6-4478-8F62-043FD4D3A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598758-A8A3-4999-A855-A30DD5CD6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463661-9CA7-41AE-BF68-BFE6495D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42FA99-3CC2-4FBC-A031-0C9A8346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F11797-74E1-4141-A8B0-02855266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02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0EA554-A8EE-45CD-BF6D-E7FC07AE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38C2E-7108-4EC2-8805-F58CD186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B0C50C-2C71-4999-8159-073A523B6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AFA73-5BE2-4113-A064-7875BE42BFFF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0B2C8-CD73-4A67-BA16-8F4C98019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8990E-3B6E-49E4-A8B9-031A2883C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64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13FB-7EE7-5948-BC9A-6A2746D5D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425" y="1041400"/>
            <a:ext cx="116205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Elite Parent Preserving Evolutionary Neural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Architecture Search for Image Classification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Final 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C1598-0D5C-C543-B2C8-73617980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4615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Bowen Zheng, Shijie Chen, Shuxin Wang</a:t>
            </a:r>
          </a:p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Southern University of Science and Technology</a:t>
            </a:r>
          </a:p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June. 5 2019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05002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E064F3-E5C8-46E4-A585-DBDFB5370642}"/>
              </a:ext>
            </a:extLst>
          </p:cNvPr>
          <p:cNvSpPr/>
          <p:nvPr/>
        </p:nvSpPr>
        <p:spPr>
          <a:xfrm>
            <a:off x="10787610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E254B8-9310-4BC7-8FA2-F3E0DF655959}"/>
              </a:ext>
            </a:extLst>
          </p:cNvPr>
          <p:cNvSpPr/>
          <p:nvPr/>
        </p:nvSpPr>
        <p:spPr>
          <a:xfrm>
            <a:off x="9283963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40A6CF-6134-49A5-B53C-8F956EB8BBCD}"/>
              </a:ext>
            </a:extLst>
          </p:cNvPr>
          <p:cNvSpPr/>
          <p:nvPr/>
        </p:nvSpPr>
        <p:spPr>
          <a:xfrm>
            <a:off x="8856140" y="365875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82E632-94F2-462B-926C-1AAD02364071}"/>
              </a:ext>
            </a:extLst>
          </p:cNvPr>
          <p:cNvSpPr/>
          <p:nvPr/>
        </p:nvSpPr>
        <p:spPr>
          <a:xfrm>
            <a:off x="10874638" y="4615536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09DB1E-6EA7-4D44-8AB7-54D0CE4C832A}"/>
              </a:ext>
            </a:extLst>
          </p:cNvPr>
          <p:cNvSpPr/>
          <p:nvPr/>
        </p:nvSpPr>
        <p:spPr>
          <a:xfrm>
            <a:off x="9019332" y="560393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EA18A7B-ECB7-4D6F-AFA6-71169A849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295148"/>
              </p:ext>
            </p:extLst>
          </p:nvPr>
        </p:nvGraphicFramePr>
        <p:xfrm>
          <a:off x="4999839" y="1529932"/>
          <a:ext cx="2911712" cy="448361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55856">
                  <a:extLst>
                    <a:ext uri="{9D8B030D-6E8A-4147-A177-3AD203B41FA5}">
                      <a16:colId xmlns:a16="http://schemas.microsoft.com/office/drawing/2014/main" val="2401383242"/>
                    </a:ext>
                  </a:extLst>
                </a:gridCol>
                <a:gridCol w="1455856">
                  <a:extLst>
                    <a:ext uri="{9D8B030D-6E8A-4147-A177-3AD203B41FA5}">
                      <a16:colId xmlns:a16="http://schemas.microsoft.com/office/drawing/2014/main" val="950134537"/>
                    </a:ext>
                  </a:extLst>
                </a:gridCol>
              </a:tblGrid>
              <a:tr h="643131"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1060"/>
                  </a:ext>
                </a:extLst>
              </a:tr>
              <a:tr h="3942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73139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52684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69062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625333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7085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4494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675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040071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10640"/>
                  </a:ext>
                </a:extLst>
              </a:tr>
            </a:tbl>
          </a:graphicData>
        </a:graphic>
      </p:graphicFrame>
      <p:sp>
        <p:nvSpPr>
          <p:cNvPr id="16" name="箭头: 右 15">
            <a:extLst>
              <a:ext uri="{FF2B5EF4-FFF2-40B4-BE49-F238E27FC236}">
                <a16:creationId xmlns:a16="http://schemas.microsoft.com/office/drawing/2014/main" id="{FC795799-2757-4B69-8148-12E9DA1C2DCD}"/>
              </a:ext>
            </a:extLst>
          </p:cNvPr>
          <p:cNvSpPr/>
          <p:nvPr/>
        </p:nvSpPr>
        <p:spPr>
          <a:xfrm>
            <a:off x="7826861" y="3417324"/>
            <a:ext cx="682176" cy="2462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29DC47-F0EC-4EDC-B77E-9CDCB911AA5F}"/>
              </a:ext>
            </a:extLst>
          </p:cNvPr>
          <p:cNvSpPr txBox="1"/>
          <p:nvPr/>
        </p:nvSpPr>
        <p:spPr>
          <a:xfrm>
            <a:off x="730212" y="2343165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623C05-05E8-434B-8402-9271999706A1}"/>
              </a:ext>
            </a:extLst>
          </p:cNvPr>
          <p:cNvSpPr/>
          <p:nvPr/>
        </p:nvSpPr>
        <p:spPr>
          <a:xfrm>
            <a:off x="10386202" y="6363425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15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E064F3-E5C8-46E4-A585-DBDFB5370642}"/>
              </a:ext>
            </a:extLst>
          </p:cNvPr>
          <p:cNvSpPr/>
          <p:nvPr/>
        </p:nvSpPr>
        <p:spPr>
          <a:xfrm>
            <a:off x="10787610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E254B8-9310-4BC7-8FA2-F3E0DF655959}"/>
              </a:ext>
            </a:extLst>
          </p:cNvPr>
          <p:cNvSpPr/>
          <p:nvPr/>
        </p:nvSpPr>
        <p:spPr>
          <a:xfrm>
            <a:off x="9283963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40A6CF-6134-49A5-B53C-8F956EB8BBCD}"/>
              </a:ext>
            </a:extLst>
          </p:cNvPr>
          <p:cNvSpPr/>
          <p:nvPr/>
        </p:nvSpPr>
        <p:spPr>
          <a:xfrm>
            <a:off x="8856140" y="365875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82E632-94F2-462B-926C-1AAD02364071}"/>
              </a:ext>
            </a:extLst>
          </p:cNvPr>
          <p:cNvSpPr/>
          <p:nvPr/>
        </p:nvSpPr>
        <p:spPr>
          <a:xfrm>
            <a:off x="10874638" y="4615536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09DB1E-6EA7-4D44-8AB7-54D0CE4C832A}"/>
              </a:ext>
            </a:extLst>
          </p:cNvPr>
          <p:cNvSpPr/>
          <p:nvPr/>
        </p:nvSpPr>
        <p:spPr>
          <a:xfrm>
            <a:off x="9019332" y="560393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EA18A7B-ECB7-4D6F-AFA6-71169A849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082991"/>
              </p:ext>
            </p:extLst>
          </p:nvPr>
        </p:nvGraphicFramePr>
        <p:xfrm>
          <a:off x="5066950" y="1529932"/>
          <a:ext cx="2844600" cy="481889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22300">
                  <a:extLst>
                    <a:ext uri="{9D8B030D-6E8A-4147-A177-3AD203B41FA5}">
                      <a16:colId xmlns:a16="http://schemas.microsoft.com/office/drawing/2014/main" val="2401383242"/>
                    </a:ext>
                  </a:extLst>
                </a:gridCol>
                <a:gridCol w="1422300">
                  <a:extLst>
                    <a:ext uri="{9D8B030D-6E8A-4147-A177-3AD203B41FA5}">
                      <a16:colId xmlns:a16="http://schemas.microsoft.com/office/drawing/2014/main" val="950134537"/>
                    </a:ext>
                  </a:extLst>
                </a:gridCol>
              </a:tblGrid>
              <a:tr h="643131"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1060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2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73139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52684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69062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625333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7085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4494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675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040071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sz="22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10640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C8E047A-CA93-440D-8FD8-5B968A85F5C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9160057" y="2079308"/>
            <a:ext cx="427823" cy="157944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13344C1-3F5B-4801-BC44-E57933F8E27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9323249" y="2079308"/>
            <a:ext cx="1768278" cy="3524623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0FD763D-7D04-44A2-A1A4-A8030E825D9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1091527" y="2079308"/>
            <a:ext cx="87028" cy="2536228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D8531A3-B0B3-49F5-A1AB-86DE2B25156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160057" y="3917651"/>
            <a:ext cx="2018498" cy="697885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箭头: 右 15">
            <a:extLst>
              <a:ext uri="{FF2B5EF4-FFF2-40B4-BE49-F238E27FC236}">
                <a16:creationId xmlns:a16="http://schemas.microsoft.com/office/drawing/2014/main" id="{FC795799-2757-4B69-8148-12E9DA1C2DCD}"/>
              </a:ext>
            </a:extLst>
          </p:cNvPr>
          <p:cNvSpPr/>
          <p:nvPr/>
        </p:nvSpPr>
        <p:spPr>
          <a:xfrm>
            <a:off x="7826861" y="3417324"/>
            <a:ext cx="682176" cy="2462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1F1ED1-85B9-4673-B14D-B27D646D77B7}"/>
              </a:ext>
            </a:extLst>
          </p:cNvPr>
          <p:cNvSpPr/>
          <p:nvPr/>
        </p:nvSpPr>
        <p:spPr>
          <a:xfrm>
            <a:off x="11121408" y="3268628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85EF2B-DB69-4ABE-BC5E-727F11093196}"/>
              </a:ext>
            </a:extLst>
          </p:cNvPr>
          <p:cNvSpPr/>
          <p:nvPr/>
        </p:nvSpPr>
        <p:spPr>
          <a:xfrm>
            <a:off x="10422326" y="4086387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73FEE48-A26D-4365-B83E-3DF7EB76B56B}"/>
              </a:ext>
            </a:extLst>
          </p:cNvPr>
          <p:cNvSpPr/>
          <p:nvPr/>
        </p:nvSpPr>
        <p:spPr>
          <a:xfrm>
            <a:off x="10010990" y="3233314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8C49CCE-B3EF-499D-B315-A47105E20A9D}"/>
              </a:ext>
            </a:extLst>
          </p:cNvPr>
          <p:cNvSpPr/>
          <p:nvPr/>
        </p:nvSpPr>
        <p:spPr>
          <a:xfrm>
            <a:off x="8975032" y="2628872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500BFC-FD53-49F8-937F-AF76D39CB37A}"/>
              </a:ext>
            </a:extLst>
          </p:cNvPr>
          <p:cNvSpPr/>
          <p:nvPr/>
        </p:nvSpPr>
        <p:spPr>
          <a:xfrm>
            <a:off x="10386202" y="6363425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247BF06-9F78-455F-9991-E54E206388D3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16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E064F3-E5C8-46E4-A585-DBDFB5370642}"/>
              </a:ext>
            </a:extLst>
          </p:cNvPr>
          <p:cNvSpPr/>
          <p:nvPr/>
        </p:nvSpPr>
        <p:spPr>
          <a:xfrm>
            <a:off x="10787610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E254B8-9310-4BC7-8FA2-F3E0DF655959}"/>
              </a:ext>
            </a:extLst>
          </p:cNvPr>
          <p:cNvSpPr/>
          <p:nvPr/>
        </p:nvSpPr>
        <p:spPr>
          <a:xfrm>
            <a:off x="9283963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40A6CF-6134-49A5-B53C-8F956EB8BBCD}"/>
              </a:ext>
            </a:extLst>
          </p:cNvPr>
          <p:cNvSpPr/>
          <p:nvPr/>
        </p:nvSpPr>
        <p:spPr>
          <a:xfrm>
            <a:off x="8856140" y="365875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82E632-94F2-462B-926C-1AAD02364071}"/>
              </a:ext>
            </a:extLst>
          </p:cNvPr>
          <p:cNvSpPr/>
          <p:nvPr/>
        </p:nvSpPr>
        <p:spPr>
          <a:xfrm>
            <a:off x="10874638" y="4615536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09DB1E-6EA7-4D44-8AB7-54D0CE4C832A}"/>
              </a:ext>
            </a:extLst>
          </p:cNvPr>
          <p:cNvSpPr/>
          <p:nvPr/>
        </p:nvSpPr>
        <p:spPr>
          <a:xfrm>
            <a:off x="9019332" y="560393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EA18A7B-ECB7-4D6F-AFA6-71169A849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557658"/>
              </p:ext>
            </p:extLst>
          </p:nvPr>
        </p:nvGraphicFramePr>
        <p:xfrm>
          <a:off x="5066950" y="1529932"/>
          <a:ext cx="2844600" cy="481889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22300">
                  <a:extLst>
                    <a:ext uri="{9D8B030D-6E8A-4147-A177-3AD203B41FA5}">
                      <a16:colId xmlns:a16="http://schemas.microsoft.com/office/drawing/2014/main" val="2401383242"/>
                    </a:ext>
                  </a:extLst>
                </a:gridCol>
                <a:gridCol w="1422300">
                  <a:extLst>
                    <a:ext uri="{9D8B030D-6E8A-4147-A177-3AD203B41FA5}">
                      <a16:colId xmlns:a16="http://schemas.microsoft.com/office/drawing/2014/main" val="950134537"/>
                    </a:ext>
                  </a:extLst>
                </a:gridCol>
              </a:tblGrid>
              <a:tr h="643131"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1060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2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73139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52684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69062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625333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7085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4494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675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040071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sz="22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10640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C8E047A-CA93-440D-8FD8-5B968A85F5C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9160057" y="2079308"/>
            <a:ext cx="427823" cy="157944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13344C1-3F5B-4801-BC44-E57933F8E27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9323249" y="2079308"/>
            <a:ext cx="1768278" cy="3524623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0FD763D-7D04-44A2-A1A4-A8030E825D9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1091527" y="2079308"/>
            <a:ext cx="87028" cy="2536228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D8531A3-B0B3-49F5-A1AB-86DE2B25156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160057" y="3917651"/>
            <a:ext cx="2018498" cy="697885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箭头: 右 15">
            <a:extLst>
              <a:ext uri="{FF2B5EF4-FFF2-40B4-BE49-F238E27FC236}">
                <a16:creationId xmlns:a16="http://schemas.microsoft.com/office/drawing/2014/main" id="{FC795799-2757-4B69-8148-12E9DA1C2DCD}"/>
              </a:ext>
            </a:extLst>
          </p:cNvPr>
          <p:cNvSpPr/>
          <p:nvPr/>
        </p:nvSpPr>
        <p:spPr>
          <a:xfrm>
            <a:off x="7826861" y="3417324"/>
            <a:ext cx="682176" cy="2462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1F1ED1-85B9-4673-B14D-B27D646D77B7}"/>
              </a:ext>
            </a:extLst>
          </p:cNvPr>
          <p:cNvSpPr/>
          <p:nvPr/>
        </p:nvSpPr>
        <p:spPr>
          <a:xfrm>
            <a:off x="11121408" y="3268628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85EF2B-DB69-4ABE-BC5E-727F11093196}"/>
              </a:ext>
            </a:extLst>
          </p:cNvPr>
          <p:cNvSpPr/>
          <p:nvPr/>
        </p:nvSpPr>
        <p:spPr>
          <a:xfrm>
            <a:off x="10422326" y="4086387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73FEE48-A26D-4365-B83E-3DF7EB76B56B}"/>
              </a:ext>
            </a:extLst>
          </p:cNvPr>
          <p:cNvSpPr/>
          <p:nvPr/>
        </p:nvSpPr>
        <p:spPr>
          <a:xfrm>
            <a:off x="10010990" y="3233314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8C49CCE-B3EF-499D-B315-A47105E20A9D}"/>
              </a:ext>
            </a:extLst>
          </p:cNvPr>
          <p:cNvSpPr/>
          <p:nvPr/>
        </p:nvSpPr>
        <p:spPr>
          <a:xfrm>
            <a:off x="8975032" y="2628872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500BFC-FD53-49F8-937F-AF76D39CB37A}"/>
              </a:ext>
            </a:extLst>
          </p:cNvPr>
          <p:cNvSpPr/>
          <p:nvPr/>
        </p:nvSpPr>
        <p:spPr>
          <a:xfrm>
            <a:off x="10291440" y="6363425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E7BC00C-6CDF-4202-AF04-D5A34121A36D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9323249" y="5862831"/>
            <a:ext cx="1272108" cy="500594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A64FAFB-2840-4C3B-8B18-CD5D2ED762ED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flipH="1">
            <a:off x="10595357" y="4874436"/>
            <a:ext cx="583198" cy="1488989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157C31EB-FF47-4FDC-A5CC-9C8784350470}"/>
              </a:ext>
            </a:extLst>
          </p:cNvPr>
          <p:cNvSpPr/>
          <p:nvPr/>
        </p:nvSpPr>
        <p:spPr>
          <a:xfrm>
            <a:off x="9819078" y="5698956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FDBD261-83A2-4AA2-91C7-9E2BF2E3E89F}"/>
              </a:ext>
            </a:extLst>
          </p:cNvPr>
          <p:cNvSpPr/>
          <p:nvPr/>
        </p:nvSpPr>
        <p:spPr>
          <a:xfrm>
            <a:off x="10621361" y="5282112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96BE226-B808-4452-8E52-B6A8E4AB99A5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23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6C03648-433C-42CC-A4A8-256028E9DC82}"/>
              </a:ext>
            </a:extLst>
          </p:cNvPr>
          <p:cNvSpPr/>
          <p:nvPr/>
        </p:nvSpPr>
        <p:spPr>
          <a:xfrm>
            <a:off x="6791325" y="31058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err="1">
                <a:latin typeface="DejaVu Sans Mono for Powerline" panose="020B0609030804020204" pitchFamily="49" charset="0"/>
              </a:rPr>
              <a:t>model.age</a:t>
            </a:r>
            <a:r>
              <a:rPr lang="en-US" altLang="zh-CN" b="1" dirty="0">
                <a:latin typeface="DejaVu Sans Mono for Powerline" panose="020B0609030804020204" pitchFamily="49" charset="0"/>
              </a:rPr>
              <a:t> = 1</a:t>
            </a:r>
          </a:p>
          <a:p>
            <a:r>
              <a:rPr lang="en-US" altLang="zh-CN" b="1" dirty="0" err="1">
                <a:latin typeface="DejaVu Sans Mono for Powerline" panose="020B0609030804020204" pitchFamily="49" charset="0"/>
              </a:rPr>
              <a:t>model.life</a:t>
            </a:r>
            <a:r>
              <a:rPr lang="en-US" altLang="zh-CN" b="1" dirty="0">
                <a:latin typeface="DejaVu Sans Mono for Powerline" panose="020B0609030804020204" pitchFamily="49" charset="0"/>
              </a:rPr>
              <a:t> = DEFAULT_LIFESPAN</a:t>
            </a:r>
            <a:endParaRPr lang="en-US" altLang="zh-CN" b="1" dirty="0">
              <a:effectLst/>
              <a:latin typeface="DejaVu Sans Mono for Powerline" panose="020B0609030804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E65644-07EF-49FA-A09D-699F6A1F65F4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099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6C03648-433C-42CC-A4A8-256028E9DC82}"/>
              </a:ext>
            </a:extLst>
          </p:cNvPr>
          <p:cNvSpPr/>
          <p:nvPr/>
        </p:nvSpPr>
        <p:spPr>
          <a:xfrm>
            <a:off x="6838953" y="318255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altLang="zh-CN" b="1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model.accuracy = model.train_NAS()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E65644-07EF-49FA-A09D-699F6A1F65F4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435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描述已自动生成">
            <a:extLst>
              <a:ext uri="{FF2B5EF4-FFF2-40B4-BE49-F238E27FC236}">
                <a16:creationId xmlns:a16="http://schemas.microsoft.com/office/drawing/2014/main" id="{3A912AAB-0CD7-4AD7-B352-679C1D3F1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59" y="0"/>
            <a:ext cx="3549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84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9EE21CB7-8640-465F-99A0-71E56944B935}"/>
              </a:ext>
            </a:extLst>
          </p:cNvPr>
          <p:cNvSpPr/>
          <p:nvPr/>
        </p:nvSpPr>
        <p:spPr>
          <a:xfrm>
            <a:off x="129887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6E638C-021A-4FA7-B2C8-3FEFA02897D1}"/>
              </a:ext>
            </a:extLst>
          </p:cNvPr>
          <p:cNvSpPr/>
          <p:nvPr/>
        </p:nvSpPr>
        <p:spPr>
          <a:xfrm>
            <a:off x="2402883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60DDF6-5E40-4661-A8BF-803363BA25A5}"/>
              </a:ext>
            </a:extLst>
          </p:cNvPr>
          <p:cNvSpPr/>
          <p:nvPr/>
        </p:nvSpPr>
        <p:spPr>
          <a:xfrm>
            <a:off x="349600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07055A-0BB5-4486-9E93-A354B41A41FA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1637968" y="2705141"/>
            <a:ext cx="1098565" cy="90177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078CDE-759D-4A10-BCE0-EBA172F36280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 flipH="1">
            <a:off x="2736533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E7D32B4-615E-458B-999A-22A9412281B9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flipH="1">
            <a:off x="8330582" y="2705141"/>
            <a:ext cx="1098565" cy="901773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38A71D14-755E-450C-8B3B-9ECC79C92490}"/>
              </a:ext>
            </a:extLst>
          </p:cNvPr>
          <p:cNvSpPr/>
          <p:nvPr/>
        </p:nvSpPr>
        <p:spPr>
          <a:xfrm>
            <a:off x="9267955" y="2971545"/>
            <a:ext cx="374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E0DFF99-A994-4D2E-8908-C0A6D31A3743}"/>
              </a:ext>
            </a:extLst>
          </p:cNvPr>
          <p:cNvSpPr/>
          <p:nvPr/>
        </p:nvSpPr>
        <p:spPr>
          <a:xfrm>
            <a:off x="2768156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4097771-83C8-4874-AF5B-734E86F6932A}"/>
              </a:ext>
            </a:extLst>
          </p:cNvPr>
          <p:cNvSpPr/>
          <p:nvPr/>
        </p:nvSpPr>
        <p:spPr>
          <a:xfrm>
            <a:off x="1679769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DB0E09-B78C-4DA7-A3E3-C1DE49DD9597}"/>
              </a:ext>
            </a:extLst>
          </p:cNvPr>
          <p:cNvSpPr/>
          <p:nvPr/>
        </p:nvSpPr>
        <p:spPr>
          <a:xfrm>
            <a:off x="2397443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6AABED0-E371-44BE-903D-8E14B4C5C902}"/>
              </a:ext>
            </a:extLst>
          </p:cNvPr>
          <p:cNvSpPr/>
          <p:nvPr/>
        </p:nvSpPr>
        <p:spPr>
          <a:xfrm>
            <a:off x="689292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24732C3-62EF-4DF7-B577-4C18CA820B14}"/>
              </a:ext>
            </a:extLst>
          </p:cNvPr>
          <p:cNvSpPr/>
          <p:nvPr/>
        </p:nvSpPr>
        <p:spPr>
          <a:xfrm>
            <a:off x="7996932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0772EF9-4D74-4274-B538-0F6649166180}"/>
              </a:ext>
            </a:extLst>
          </p:cNvPr>
          <p:cNvSpPr/>
          <p:nvPr/>
        </p:nvSpPr>
        <p:spPr>
          <a:xfrm>
            <a:off x="909005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A49B50C-5F45-4C9C-B520-A10118CDAE41}"/>
              </a:ext>
            </a:extLst>
          </p:cNvPr>
          <p:cNvCxnSpPr>
            <a:cxnSpLocks/>
            <a:stCxn id="48" idx="2"/>
            <a:endCxn id="55" idx="0"/>
          </p:cNvCxnSpPr>
          <p:nvPr/>
        </p:nvCxnSpPr>
        <p:spPr>
          <a:xfrm>
            <a:off x="7232017" y="2705141"/>
            <a:ext cx="1098565" cy="90177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3382E5D-74A6-4A49-AEE0-1BE2075EBAF5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 flipH="1">
            <a:off x="8330582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FFEBFC1E-0CC5-4E46-A3BC-B66464037FC1}"/>
              </a:ext>
            </a:extLst>
          </p:cNvPr>
          <p:cNvSpPr/>
          <p:nvPr/>
        </p:nvSpPr>
        <p:spPr>
          <a:xfrm>
            <a:off x="8362205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4540546-D104-475A-968D-D5F927223E90}"/>
              </a:ext>
            </a:extLst>
          </p:cNvPr>
          <p:cNvSpPr/>
          <p:nvPr/>
        </p:nvSpPr>
        <p:spPr>
          <a:xfrm>
            <a:off x="7266042" y="2971361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5187000-4ADD-47F3-9298-8B2B42631148}"/>
              </a:ext>
            </a:extLst>
          </p:cNvPr>
          <p:cNvSpPr/>
          <p:nvPr/>
        </p:nvSpPr>
        <p:spPr>
          <a:xfrm>
            <a:off x="7991492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9CBBB67E-093B-4962-9478-7278A4318607}"/>
              </a:ext>
            </a:extLst>
          </p:cNvPr>
          <p:cNvSpPr/>
          <p:nvPr/>
        </p:nvSpPr>
        <p:spPr>
          <a:xfrm>
            <a:off x="4856886" y="3173420"/>
            <a:ext cx="1443198" cy="280774"/>
          </a:xfrm>
          <a:prstGeom prst="rightArrow">
            <a:avLst/>
          </a:prstGeom>
          <a:ln w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C207FD-947C-4F8D-8895-90B83DBA061E}"/>
              </a:ext>
            </a:extLst>
          </p:cNvPr>
          <p:cNvSpPr txBox="1"/>
          <p:nvPr/>
        </p:nvSpPr>
        <p:spPr>
          <a:xfrm>
            <a:off x="4869214" y="2310515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Add edge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B4F7A62F-D813-46BD-9DE0-044D3354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 Operation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332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9EE21CB7-8640-465F-99A0-71E56944B935}"/>
              </a:ext>
            </a:extLst>
          </p:cNvPr>
          <p:cNvSpPr/>
          <p:nvPr/>
        </p:nvSpPr>
        <p:spPr>
          <a:xfrm>
            <a:off x="129887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6E638C-021A-4FA7-B2C8-3FEFA02897D1}"/>
              </a:ext>
            </a:extLst>
          </p:cNvPr>
          <p:cNvSpPr/>
          <p:nvPr/>
        </p:nvSpPr>
        <p:spPr>
          <a:xfrm>
            <a:off x="2402883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60DDF6-5E40-4661-A8BF-803363BA25A5}"/>
              </a:ext>
            </a:extLst>
          </p:cNvPr>
          <p:cNvSpPr/>
          <p:nvPr/>
        </p:nvSpPr>
        <p:spPr>
          <a:xfrm>
            <a:off x="349600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07055A-0BB5-4486-9E93-A354B41A41FA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1637968" y="2705141"/>
            <a:ext cx="1098565" cy="90177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078CDE-759D-4A10-BCE0-EBA172F36280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 flipH="1">
            <a:off x="2736533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E0DFF99-A994-4D2E-8908-C0A6D31A3743}"/>
              </a:ext>
            </a:extLst>
          </p:cNvPr>
          <p:cNvSpPr/>
          <p:nvPr/>
        </p:nvSpPr>
        <p:spPr>
          <a:xfrm>
            <a:off x="2768156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4097771-83C8-4874-AF5B-734E86F6932A}"/>
              </a:ext>
            </a:extLst>
          </p:cNvPr>
          <p:cNvSpPr/>
          <p:nvPr/>
        </p:nvSpPr>
        <p:spPr>
          <a:xfrm>
            <a:off x="1679769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DB0E09-B78C-4DA7-A3E3-C1DE49DD9597}"/>
              </a:ext>
            </a:extLst>
          </p:cNvPr>
          <p:cNvSpPr/>
          <p:nvPr/>
        </p:nvSpPr>
        <p:spPr>
          <a:xfrm>
            <a:off x="2397443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6AABED0-E371-44BE-903D-8E14B4C5C902}"/>
              </a:ext>
            </a:extLst>
          </p:cNvPr>
          <p:cNvSpPr/>
          <p:nvPr/>
        </p:nvSpPr>
        <p:spPr>
          <a:xfrm>
            <a:off x="689292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24732C3-62EF-4DF7-B577-4C18CA820B14}"/>
              </a:ext>
            </a:extLst>
          </p:cNvPr>
          <p:cNvSpPr/>
          <p:nvPr/>
        </p:nvSpPr>
        <p:spPr>
          <a:xfrm>
            <a:off x="7996932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0772EF9-4D74-4274-B538-0F6649166180}"/>
              </a:ext>
            </a:extLst>
          </p:cNvPr>
          <p:cNvSpPr/>
          <p:nvPr/>
        </p:nvSpPr>
        <p:spPr>
          <a:xfrm>
            <a:off x="909005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3382E5D-74A6-4A49-AEE0-1BE2075EBAF5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 flipH="1">
            <a:off x="8330582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FFEBFC1E-0CC5-4E46-A3BC-B66464037FC1}"/>
              </a:ext>
            </a:extLst>
          </p:cNvPr>
          <p:cNvSpPr/>
          <p:nvPr/>
        </p:nvSpPr>
        <p:spPr>
          <a:xfrm>
            <a:off x="8362205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5187000-4ADD-47F3-9298-8B2B42631148}"/>
              </a:ext>
            </a:extLst>
          </p:cNvPr>
          <p:cNvSpPr/>
          <p:nvPr/>
        </p:nvSpPr>
        <p:spPr>
          <a:xfrm>
            <a:off x="7991492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9CBBB67E-093B-4962-9478-7278A4318607}"/>
              </a:ext>
            </a:extLst>
          </p:cNvPr>
          <p:cNvSpPr/>
          <p:nvPr/>
        </p:nvSpPr>
        <p:spPr>
          <a:xfrm>
            <a:off x="4856886" y="3173420"/>
            <a:ext cx="1443198" cy="280774"/>
          </a:xfrm>
          <a:prstGeom prst="rightArrow">
            <a:avLst/>
          </a:prstGeom>
          <a:ln w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C207FD-947C-4F8D-8895-90B83DBA061E}"/>
              </a:ext>
            </a:extLst>
          </p:cNvPr>
          <p:cNvSpPr txBox="1"/>
          <p:nvPr/>
        </p:nvSpPr>
        <p:spPr>
          <a:xfrm>
            <a:off x="4776090" y="2310515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Delete edge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215556B7-C2FF-4965-815B-E1701823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 Operation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033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9EE21CB7-8640-465F-99A0-71E56944B935}"/>
              </a:ext>
            </a:extLst>
          </p:cNvPr>
          <p:cNvSpPr/>
          <p:nvPr/>
        </p:nvSpPr>
        <p:spPr>
          <a:xfrm>
            <a:off x="129887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6E638C-021A-4FA7-B2C8-3FEFA02897D1}"/>
              </a:ext>
            </a:extLst>
          </p:cNvPr>
          <p:cNvSpPr/>
          <p:nvPr/>
        </p:nvSpPr>
        <p:spPr>
          <a:xfrm>
            <a:off x="2402883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60DDF6-5E40-4661-A8BF-803363BA25A5}"/>
              </a:ext>
            </a:extLst>
          </p:cNvPr>
          <p:cNvSpPr/>
          <p:nvPr/>
        </p:nvSpPr>
        <p:spPr>
          <a:xfrm>
            <a:off x="349600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07055A-0BB5-4486-9E93-A354B41A41FA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1637968" y="2705141"/>
            <a:ext cx="1098565" cy="90177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078CDE-759D-4A10-BCE0-EBA172F36280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 flipH="1">
            <a:off x="2736533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E7D32B4-615E-458B-999A-22A9412281B9}"/>
              </a:ext>
            </a:extLst>
          </p:cNvPr>
          <p:cNvCxnSpPr>
            <a:cxnSpLocks/>
            <a:stCxn id="48" idx="2"/>
            <a:endCxn id="55" idx="0"/>
          </p:cNvCxnSpPr>
          <p:nvPr/>
        </p:nvCxnSpPr>
        <p:spPr>
          <a:xfrm>
            <a:off x="7232017" y="2705141"/>
            <a:ext cx="1098565" cy="901773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38A71D14-755E-450C-8B3B-9ECC79C92490}"/>
              </a:ext>
            </a:extLst>
          </p:cNvPr>
          <p:cNvSpPr/>
          <p:nvPr/>
        </p:nvSpPr>
        <p:spPr>
          <a:xfrm>
            <a:off x="7300036" y="2988754"/>
            <a:ext cx="374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E0DFF99-A994-4D2E-8908-C0A6D31A3743}"/>
              </a:ext>
            </a:extLst>
          </p:cNvPr>
          <p:cNvSpPr/>
          <p:nvPr/>
        </p:nvSpPr>
        <p:spPr>
          <a:xfrm>
            <a:off x="2768156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4097771-83C8-4874-AF5B-734E86F6932A}"/>
              </a:ext>
            </a:extLst>
          </p:cNvPr>
          <p:cNvSpPr/>
          <p:nvPr/>
        </p:nvSpPr>
        <p:spPr>
          <a:xfrm>
            <a:off x="1679769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DB0E09-B78C-4DA7-A3E3-C1DE49DD9597}"/>
              </a:ext>
            </a:extLst>
          </p:cNvPr>
          <p:cNvSpPr/>
          <p:nvPr/>
        </p:nvSpPr>
        <p:spPr>
          <a:xfrm>
            <a:off x="2397443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6AABED0-E371-44BE-903D-8E14B4C5C902}"/>
              </a:ext>
            </a:extLst>
          </p:cNvPr>
          <p:cNvSpPr/>
          <p:nvPr/>
        </p:nvSpPr>
        <p:spPr>
          <a:xfrm>
            <a:off x="689292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24732C3-62EF-4DF7-B577-4C18CA820B14}"/>
              </a:ext>
            </a:extLst>
          </p:cNvPr>
          <p:cNvSpPr/>
          <p:nvPr/>
        </p:nvSpPr>
        <p:spPr>
          <a:xfrm>
            <a:off x="7996932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0772EF9-4D74-4274-B538-0F6649166180}"/>
              </a:ext>
            </a:extLst>
          </p:cNvPr>
          <p:cNvSpPr/>
          <p:nvPr/>
        </p:nvSpPr>
        <p:spPr>
          <a:xfrm>
            <a:off x="909005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3382E5D-74A6-4A49-AEE0-1BE2075EBAF5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 flipH="1">
            <a:off x="8330582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FFEBFC1E-0CC5-4E46-A3BC-B66464037FC1}"/>
              </a:ext>
            </a:extLst>
          </p:cNvPr>
          <p:cNvSpPr/>
          <p:nvPr/>
        </p:nvSpPr>
        <p:spPr>
          <a:xfrm>
            <a:off x="8362205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5187000-4ADD-47F3-9298-8B2B42631148}"/>
              </a:ext>
            </a:extLst>
          </p:cNvPr>
          <p:cNvSpPr/>
          <p:nvPr/>
        </p:nvSpPr>
        <p:spPr>
          <a:xfrm>
            <a:off x="7991492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9CBBB67E-093B-4962-9478-7278A4318607}"/>
              </a:ext>
            </a:extLst>
          </p:cNvPr>
          <p:cNvSpPr/>
          <p:nvPr/>
        </p:nvSpPr>
        <p:spPr>
          <a:xfrm>
            <a:off x="4856886" y="3173420"/>
            <a:ext cx="1443198" cy="280774"/>
          </a:xfrm>
          <a:prstGeom prst="rightArrow">
            <a:avLst/>
          </a:prstGeom>
          <a:ln w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C207FD-947C-4F8D-8895-90B83DBA061E}"/>
              </a:ext>
            </a:extLst>
          </p:cNvPr>
          <p:cNvSpPr txBox="1"/>
          <p:nvPr/>
        </p:nvSpPr>
        <p:spPr>
          <a:xfrm>
            <a:off x="4420373" y="2381975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Change Operation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 Operation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00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描述已自动生成">
            <a:extLst>
              <a:ext uri="{FF2B5EF4-FFF2-40B4-BE49-F238E27FC236}">
                <a16:creationId xmlns:a16="http://schemas.microsoft.com/office/drawing/2014/main" id="{3A912AAB-0CD7-4AD7-B352-679C1D3F1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59" y="0"/>
            <a:ext cx="3549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5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6115"/>
            <a:ext cx="10515600" cy="3185770"/>
          </a:xfrm>
        </p:spPr>
        <p:txBody>
          <a:bodyPr>
            <a:normAutofit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System Design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20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B7297D2-46FA-4623-8592-A2C262517711}"/>
              </a:ext>
            </a:extLst>
          </p:cNvPr>
          <p:cNvSpPr/>
          <p:nvPr/>
        </p:nvSpPr>
        <p:spPr>
          <a:xfrm flipH="1">
            <a:off x="5786708" y="3750044"/>
            <a:ext cx="309292" cy="114300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B98911-2753-450A-BA4F-FFFE94B92952}"/>
              </a:ext>
            </a:extLst>
          </p:cNvPr>
          <p:cNvSpPr txBox="1"/>
          <p:nvPr/>
        </p:nvSpPr>
        <p:spPr>
          <a:xfrm>
            <a:off x="6096000" y="4136878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Mutate and Retrain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 descr="图片包含 物体&#10;&#10;描述已自动生成">
            <a:extLst>
              <a:ext uri="{FF2B5EF4-FFF2-40B4-BE49-F238E27FC236}">
                <a16:creationId xmlns:a16="http://schemas.microsoft.com/office/drawing/2014/main" id="{CB80E16E-74E0-4220-A1D9-406D07756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46" y="2233008"/>
            <a:ext cx="10870734" cy="407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17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物体&#10;&#10;描述已自动生成">
            <a:extLst>
              <a:ext uri="{FF2B5EF4-FFF2-40B4-BE49-F238E27FC236}">
                <a16:creationId xmlns:a16="http://schemas.microsoft.com/office/drawing/2014/main" id="{6318A56B-6DA8-4347-A00E-38D620AE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46" y="2233008"/>
            <a:ext cx="10870734" cy="4071723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B7297D2-46FA-4623-8592-A2C262517711}"/>
              </a:ext>
            </a:extLst>
          </p:cNvPr>
          <p:cNvSpPr/>
          <p:nvPr/>
        </p:nvSpPr>
        <p:spPr>
          <a:xfrm flipH="1">
            <a:off x="5786708" y="3750044"/>
            <a:ext cx="309292" cy="114300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7C93B2-724F-46A5-8234-A5B13663C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9929">
            <a:off x="6068838" y="4609193"/>
            <a:ext cx="793903" cy="7152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22A643-3ED6-444E-829B-0F191B6EB3B8}"/>
              </a:ext>
            </a:extLst>
          </p:cNvPr>
          <p:cNvSpPr txBox="1"/>
          <p:nvPr/>
        </p:nvSpPr>
        <p:spPr>
          <a:xfrm>
            <a:off x="6096000" y="4136878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Mutate and Retrain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95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物体&#10;&#10;描述已自动生成">
            <a:extLst>
              <a:ext uri="{FF2B5EF4-FFF2-40B4-BE49-F238E27FC236}">
                <a16:creationId xmlns:a16="http://schemas.microsoft.com/office/drawing/2014/main" id="{0054B054-740C-429B-8D86-17357932E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1" y="2199968"/>
            <a:ext cx="10983984" cy="4114143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B7297D2-46FA-4623-8592-A2C262517711}"/>
              </a:ext>
            </a:extLst>
          </p:cNvPr>
          <p:cNvSpPr/>
          <p:nvPr/>
        </p:nvSpPr>
        <p:spPr>
          <a:xfrm flipH="1">
            <a:off x="5786708" y="3750044"/>
            <a:ext cx="309292" cy="114300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7C93B2-724F-46A5-8234-A5B13663C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9929">
            <a:off x="6068838" y="4609193"/>
            <a:ext cx="793903" cy="7152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22A643-3ED6-444E-829B-0F191B6EB3B8}"/>
              </a:ext>
            </a:extLst>
          </p:cNvPr>
          <p:cNvSpPr txBox="1"/>
          <p:nvPr/>
        </p:nvSpPr>
        <p:spPr>
          <a:xfrm>
            <a:off x="6096000" y="4136878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Mutate and Retrain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285BB415-1CB1-44BD-9350-2E3FE92BDC12}"/>
              </a:ext>
            </a:extLst>
          </p:cNvPr>
          <p:cNvSpPr/>
          <p:nvPr/>
        </p:nvSpPr>
        <p:spPr>
          <a:xfrm rot="10800000" flipH="1">
            <a:off x="5245446" y="3750044"/>
            <a:ext cx="309292" cy="1143000"/>
          </a:xfrm>
          <a:prstGeom prst="downArrow">
            <a:avLst/>
          </a:prstGeom>
          <a:noFill/>
          <a:ln>
            <a:solidFill>
              <a:srgbClr val="26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14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物体&#10;&#10;描述已自动生成">
            <a:extLst>
              <a:ext uri="{FF2B5EF4-FFF2-40B4-BE49-F238E27FC236}">
                <a16:creationId xmlns:a16="http://schemas.microsoft.com/office/drawing/2014/main" id="{5512DAA7-1BD2-4967-9766-263849411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4" y="2191137"/>
            <a:ext cx="11022284" cy="412848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B7297D2-46FA-4623-8592-A2C262517711}"/>
              </a:ext>
            </a:extLst>
          </p:cNvPr>
          <p:cNvSpPr/>
          <p:nvPr/>
        </p:nvSpPr>
        <p:spPr>
          <a:xfrm flipH="1">
            <a:off x="5786708" y="3750044"/>
            <a:ext cx="309292" cy="114300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7C93B2-724F-46A5-8234-A5B13663C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9929">
            <a:off x="6068838" y="4609193"/>
            <a:ext cx="793903" cy="7152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22A643-3ED6-444E-829B-0F191B6EB3B8}"/>
              </a:ext>
            </a:extLst>
          </p:cNvPr>
          <p:cNvSpPr txBox="1"/>
          <p:nvPr/>
        </p:nvSpPr>
        <p:spPr>
          <a:xfrm>
            <a:off x="6096000" y="4136878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Mutate and Retrain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285BB415-1CB1-44BD-9350-2E3FE92BDC12}"/>
              </a:ext>
            </a:extLst>
          </p:cNvPr>
          <p:cNvSpPr/>
          <p:nvPr/>
        </p:nvSpPr>
        <p:spPr>
          <a:xfrm rot="10800000" flipH="1">
            <a:off x="5245446" y="3750044"/>
            <a:ext cx="309292" cy="1143000"/>
          </a:xfrm>
          <a:prstGeom prst="downArrow">
            <a:avLst/>
          </a:prstGeom>
          <a:noFill/>
          <a:ln>
            <a:solidFill>
              <a:srgbClr val="26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028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6BDAFB-60C7-4755-A392-61FF1D7E4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30" y="3429000"/>
            <a:ext cx="11051097" cy="125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79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描述已自动生成">
            <a:extLst>
              <a:ext uri="{FF2B5EF4-FFF2-40B4-BE49-F238E27FC236}">
                <a16:creationId xmlns:a16="http://schemas.microsoft.com/office/drawing/2014/main" id="{3A912AAB-0CD7-4AD7-B352-679C1D3F1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48" y="0"/>
            <a:ext cx="3549081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3B0FA06-2766-4A1C-99AC-61D58C8EB54A}"/>
              </a:ext>
            </a:extLst>
          </p:cNvPr>
          <p:cNvSpPr/>
          <p:nvPr/>
        </p:nvSpPr>
        <p:spPr>
          <a:xfrm>
            <a:off x="1249960" y="1853967"/>
            <a:ext cx="2541864" cy="7382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EA3F21-66FC-4E50-8C35-D48E9842F096}"/>
              </a:ext>
            </a:extLst>
          </p:cNvPr>
          <p:cNvSpPr/>
          <p:nvPr/>
        </p:nvSpPr>
        <p:spPr>
          <a:xfrm>
            <a:off x="1249960" y="362126"/>
            <a:ext cx="2541864" cy="7382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E48140D-6045-473F-A5E0-1104072ADB26}"/>
              </a:ext>
            </a:extLst>
          </p:cNvPr>
          <p:cNvSpPr/>
          <p:nvPr/>
        </p:nvSpPr>
        <p:spPr>
          <a:xfrm>
            <a:off x="3791824" y="429936"/>
            <a:ext cx="1870745" cy="602609"/>
          </a:xfrm>
          <a:prstGeom prst="rightArrow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E980AD1B-47A5-49F6-A8EF-2F73E8F1FF6D}"/>
              </a:ext>
            </a:extLst>
          </p:cNvPr>
          <p:cNvSpPr/>
          <p:nvPr/>
        </p:nvSpPr>
        <p:spPr>
          <a:xfrm>
            <a:off x="3791824" y="1991338"/>
            <a:ext cx="1870745" cy="602609"/>
          </a:xfrm>
          <a:prstGeom prst="rightArrow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2185DB-1D85-43D0-AF03-39DD8916EB69}"/>
              </a:ext>
            </a:extLst>
          </p:cNvPr>
          <p:cNvSpPr txBox="1"/>
          <p:nvPr/>
        </p:nvSpPr>
        <p:spPr>
          <a:xfrm>
            <a:off x="5662569" y="546574"/>
            <a:ext cx="47481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Based on an existing </a:t>
            </a:r>
          </a:p>
          <a:p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network architecture  </a:t>
            </a:r>
            <a:endParaRPr lang="zh-CN" alt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9A9721-7E19-4A79-BE68-B59F0DACBE59}"/>
              </a:ext>
            </a:extLst>
          </p:cNvPr>
          <p:cNvSpPr txBox="1"/>
          <p:nvPr/>
        </p:nvSpPr>
        <p:spPr>
          <a:xfrm>
            <a:off x="5662569" y="2107976"/>
            <a:ext cx="40183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Heuristic Mutation</a:t>
            </a:r>
            <a:endParaRPr lang="zh-CN" alt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796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54F6193-7580-4D54-A6B3-5BBCA0E2AF10}"/>
              </a:ext>
            </a:extLst>
          </p:cNvPr>
          <p:cNvSpPr/>
          <p:nvPr/>
        </p:nvSpPr>
        <p:spPr>
          <a:xfrm>
            <a:off x="8366330" y="1544176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641625-DFB0-4F64-AEE4-5FB2FB7D22BB}"/>
              </a:ext>
            </a:extLst>
          </p:cNvPr>
          <p:cNvSpPr/>
          <p:nvPr/>
        </p:nvSpPr>
        <p:spPr>
          <a:xfrm>
            <a:off x="6608296" y="1556183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7500DC-5B6E-4197-9C1A-2E64590373A3}"/>
              </a:ext>
            </a:extLst>
          </p:cNvPr>
          <p:cNvSpPr/>
          <p:nvPr/>
        </p:nvSpPr>
        <p:spPr>
          <a:xfrm>
            <a:off x="7533945" y="261558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38705F-2AD4-42A5-BF6F-31092C0616AA}"/>
              </a:ext>
            </a:extLst>
          </p:cNvPr>
          <p:cNvSpPr/>
          <p:nvPr/>
        </p:nvSpPr>
        <p:spPr>
          <a:xfrm>
            <a:off x="7548810" y="3384822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10628C-B74B-4B57-BA2C-C5DFD350AE44}"/>
              </a:ext>
            </a:extLst>
          </p:cNvPr>
          <p:cNvSpPr/>
          <p:nvPr/>
        </p:nvSpPr>
        <p:spPr>
          <a:xfrm>
            <a:off x="7559112" y="4165726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65F6EA-DFB6-4D84-ADD3-A02305E53D6A}"/>
              </a:ext>
            </a:extLst>
          </p:cNvPr>
          <p:cNvSpPr/>
          <p:nvPr/>
        </p:nvSpPr>
        <p:spPr>
          <a:xfrm>
            <a:off x="7565588" y="4972010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B8129C-1127-4692-ABF9-D334BF72E36C}"/>
              </a:ext>
            </a:extLst>
          </p:cNvPr>
          <p:cNvSpPr txBox="1"/>
          <p:nvPr/>
        </p:nvSpPr>
        <p:spPr>
          <a:xfrm>
            <a:off x="391988" y="1834895"/>
            <a:ext cx="499046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Normal cell component:</a:t>
            </a:r>
          </a:p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0: zero</a:t>
            </a:r>
          </a:p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identity</a:t>
            </a:r>
          </a:p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3x3 average pooling</a:t>
            </a:r>
          </a:p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3x3 max pooling</a:t>
            </a:r>
          </a:p>
          <a:p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4: 1x1 conv</a:t>
            </a:r>
          </a:p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5: 3x3 </a:t>
            </a:r>
            <a:r>
              <a:rPr lang="en-US" altLang="zh-CN" sz="24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depthwise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-separable conv</a:t>
            </a:r>
          </a:p>
          <a:p>
            <a:r>
              <a:rPr lang="en-US" altLang="zh-CN" sz="2400" b="1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6: 3x3 dilated conv</a:t>
            </a:r>
          </a:p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7: 3x3 conv</a:t>
            </a:r>
          </a:p>
          <a:p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11E864-7954-4791-8869-90B0783E7257}"/>
              </a:ext>
            </a:extLst>
          </p:cNvPr>
          <p:cNvSpPr txBox="1"/>
          <p:nvPr/>
        </p:nvSpPr>
        <p:spPr>
          <a:xfrm>
            <a:off x="391987" y="413570"/>
            <a:ext cx="94998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dirty="0">
                <a:latin typeface="Arial" panose="020B0604020202020204" pitchFamily="34" charset="0"/>
                <a:cs typeface="Arial" panose="020B0604020202020204" pitchFamily="34" charset="0"/>
              </a:rPr>
              <a:t>Based on an existing network architecture  </a:t>
            </a:r>
            <a:endParaRPr lang="zh-CN" altLang="en-U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085F3FB-BFE3-40E8-A48F-491A40EA8906}"/>
              </a:ext>
            </a:extLst>
          </p:cNvPr>
          <p:cNvSpPr/>
          <p:nvPr/>
        </p:nvSpPr>
        <p:spPr>
          <a:xfrm>
            <a:off x="7577354" y="5773025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8C593DE-3F19-461C-BC71-39C89935ACA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912213" y="1815083"/>
            <a:ext cx="925649" cy="800498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83302D5D-3ECA-4F56-9F2C-EEE7D3095A9B}"/>
              </a:ext>
            </a:extLst>
          </p:cNvPr>
          <p:cNvSpPr/>
          <p:nvPr/>
        </p:nvSpPr>
        <p:spPr>
          <a:xfrm>
            <a:off x="6935680" y="2072243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85E57A2-00BC-481B-883C-97115D84FE2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837862" y="1803076"/>
            <a:ext cx="832385" cy="812505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B5E2CA0-2457-4F34-B540-7B92119129B6}"/>
              </a:ext>
            </a:extLst>
          </p:cNvPr>
          <p:cNvSpPr/>
          <p:nvPr/>
        </p:nvSpPr>
        <p:spPr>
          <a:xfrm>
            <a:off x="8530177" y="2066788"/>
            <a:ext cx="31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4A80B3E-756E-4814-A580-66803091A94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837862" y="2874481"/>
            <a:ext cx="14865" cy="510341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C5262A2-DE15-4CA8-B3F2-A41656347CDE}"/>
              </a:ext>
            </a:extLst>
          </p:cNvPr>
          <p:cNvSpPr/>
          <p:nvPr/>
        </p:nvSpPr>
        <p:spPr>
          <a:xfrm>
            <a:off x="7904606" y="2953946"/>
            <a:ext cx="31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6587A86-6B96-45E3-844F-FA2E6168D7FE}"/>
              </a:ext>
            </a:extLst>
          </p:cNvPr>
          <p:cNvCxnSpPr>
            <a:cxnSpLocks/>
          </p:cNvCxnSpPr>
          <p:nvPr/>
        </p:nvCxnSpPr>
        <p:spPr>
          <a:xfrm>
            <a:off x="7837862" y="3663321"/>
            <a:ext cx="14865" cy="510341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62712191-76EB-421E-903D-F2CBD78F2937}"/>
              </a:ext>
            </a:extLst>
          </p:cNvPr>
          <p:cNvSpPr/>
          <p:nvPr/>
        </p:nvSpPr>
        <p:spPr>
          <a:xfrm>
            <a:off x="7904606" y="3742786"/>
            <a:ext cx="31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B051E82-2FBA-40CF-A775-99209AD90D84}"/>
              </a:ext>
            </a:extLst>
          </p:cNvPr>
          <p:cNvCxnSpPr>
            <a:cxnSpLocks/>
          </p:cNvCxnSpPr>
          <p:nvPr/>
        </p:nvCxnSpPr>
        <p:spPr>
          <a:xfrm>
            <a:off x="7853927" y="4463425"/>
            <a:ext cx="14865" cy="510341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FBA1FCB8-ACF2-4ACD-ACEB-B5424045BC07}"/>
              </a:ext>
            </a:extLst>
          </p:cNvPr>
          <p:cNvSpPr/>
          <p:nvPr/>
        </p:nvSpPr>
        <p:spPr>
          <a:xfrm>
            <a:off x="7920671" y="4542890"/>
            <a:ext cx="31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33CCE3A-9A21-4EFE-8B72-070A19B9EEC2}"/>
              </a:ext>
            </a:extLst>
          </p:cNvPr>
          <p:cNvCxnSpPr>
            <a:cxnSpLocks/>
          </p:cNvCxnSpPr>
          <p:nvPr/>
        </p:nvCxnSpPr>
        <p:spPr>
          <a:xfrm>
            <a:off x="7866406" y="5233305"/>
            <a:ext cx="14865" cy="510341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2A84D03F-E63A-40A3-B2ED-5F2F401D5739}"/>
              </a:ext>
            </a:extLst>
          </p:cNvPr>
          <p:cNvSpPr/>
          <p:nvPr/>
        </p:nvSpPr>
        <p:spPr>
          <a:xfrm>
            <a:off x="7933150" y="5312770"/>
            <a:ext cx="31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1A7C0C75-407F-47C4-A2BE-279A88341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91" y="2885157"/>
            <a:ext cx="638175" cy="1323975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071C3645-9F57-4C9B-BDE8-4536273C8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002" y="3654892"/>
            <a:ext cx="638175" cy="1323975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39BC31FD-649D-438D-BC9D-883FFFE52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068" y="4449050"/>
            <a:ext cx="638175" cy="1323975"/>
          </a:xfrm>
          <a:prstGeom prst="rect">
            <a:avLst/>
          </a:prstGeom>
        </p:spPr>
      </p:pic>
      <p:sp>
        <p:nvSpPr>
          <p:cNvPr id="59" name="矩形 58">
            <a:extLst>
              <a:ext uri="{FF2B5EF4-FFF2-40B4-BE49-F238E27FC236}">
                <a16:creationId xmlns:a16="http://schemas.microsoft.com/office/drawing/2014/main" id="{77F56D9A-3D95-4CEA-8AF1-892DB0351047}"/>
              </a:ext>
            </a:extLst>
          </p:cNvPr>
          <p:cNvSpPr/>
          <p:nvPr/>
        </p:nvSpPr>
        <p:spPr>
          <a:xfrm>
            <a:off x="8507631" y="3200156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1032EB4-44F6-438B-9C4E-BEAB9C37CD49}"/>
              </a:ext>
            </a:extLst>
          </p:cNvPr>
          <p:cNvSpPr/>
          <p:nvPr/>
        </p:nvSpPr>
        <p:spPr>
          <a:xfrm>
            <a:off x="8556433" y="4024466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3052A71-4190-416D-BA8A-48F16742DBD7}"/>
              </a:ext>
            </a:extLst>
          </p:cNvPr>
          <p:cNvSpPr/>
          <p:nvPr/>
        </p:nvSpPr>
        <p:spPr>
          <a:xfrm>
            <a:off x="8563641" y="4926371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A910A10-6C2E-4E59-A01F-7C1B5493D8AA}"/>
              </a:ext>
            </a:extLst>
          </p:cNvPr>
          <p:cNvSpPr txBox="1"/>
          <p:nvPr/>
        </p:nvSpPr>
        <p:spPr>
          <a:xfrm>
            <a:off x="9319309" y="3439690"/>
            <a:ext cx="18573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dirty="0" err="1"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endParaRPr lang="zh-CN" altLang="en-U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78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AE2D1E7-61B6-4234-9DC4-424BB673C2DC}"/>
              </a:ext>
            </a:extLst>
          </p:cNvPr>
          <p:cNvSpPr txBox="1"/>
          <p:nvPr/>
        </p:nvSpPr>
        <p:spPr>
          <a:xfrm>
            <a:off x="395244" y="374426"/>
            <a:ext cx="57007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dirty="0">
                <a:latin typeface="Arial" panose="020B0604020202020204" pitchFamily="34" charset="0"/>
                <a:cs typeface="Arial" panose="020B0604020202020204" pitchFamily="34" charset="0"/>
              </a:rPr>
              <a:t>Heuristic Mutation</a:t>
            </a:r>
            <a:endParaRPr lang="zh-CN" altLang="en-U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B1101B81-D253-4CA5-9CEF-6C7BF7DB4D19}"/>
              </a:ext>
            </a:extLst>
          </p:cNvPr>
          <p:cNvSpPr/>
          <p:nvPr/>
        </p:nvSpPr>
        <p:spPr>
          <a:xfrm>
            <a:off x="592418" y="1511674"/>
            <a:ext cx="485775" cy="4333875"/>
          </a:xfrm>
          <a:prstGeom prst="leftBrace">
            <a:avLst>
              <a:gd name="adj1" fmla="val 8333"/>
              <a:gd name="adj2" fmla="val 51099"/>
            </a:avLst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C9CBB0C0-7627-4587-866D-C19F1D93D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93" y="4544727"/>
            <a:ext cx="5961296" cy="150127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819BACC0-7836-4884-8907-850DCE23F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193" y="1265502"/>
            <a:ext cx="5806943" cy="154699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AEE92AFB-4E60-426A-ACA8-75FB2913B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25" y="2773315"/>
            <a:ext cx="5692633" cy="150127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87248093-BCBD-4814-8CC1-7AED8DCA9413}"/>
              </a:ext>
            </a:extLst>
          </p:cNvPr>
          <p:cNvSpPr txBox="1"/>
          <p:nvPr/>
        </p:nvSpPr>
        <p:spPr>
          <a:xfrm>
            <a:off x="7410450" y="3113529"/>
            <a:ext cx="16573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>
                <a:latin typeface="Arial" panose="020B0604020202020204" pitchFamily="34" charset="0"/>
                <a:cs typeface="Arial" panose="020B0604020202020204" pitchFamily="34" charset="0"/>
              </a:rPr>
              <a:t>15%</a:t>
            </a:r>
            <a:endParaRPr lang="zh-CN" alt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7669FDF-FF38-47F0-AEC0-69BBF7848D93}"/>
              </a:ext>
            </a:extLst>
          </p:cNvPr>
          <p:cNvSpPr txBox="1"/>
          <p:nvPr/>
        </p:nvSpPr>
        <p:spPr>
          <a:xfrm>
            <a:off x="7410450" y="1981200"/>
            <a:ext cx="16573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>
                <a:latin typeface="Arial" panose="020B0604020202020204" pitchFamily="34" charset="0"/>
                <a:cs typeface="Arial" panose="020B0604020202020204" pitchFamily="34" charset="0"/>
              </a:rPr>
              <a:t>15%</a:t>
            </a:r>
            <a:endParaRPr lang="zh-CN" alt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EA1330C-C8EC-4583-A671-ECDFFCA00712}"/>
              </a:ext>
            </a:extLst>
          </p:cNvPr>
          <p:cNvSpPr txBox="1"/>
          <p:nvPr/>
        </p:nvSpPr>
        <p:spPr>
          <a:xfrm>
            <a:off x="7410450" y="4895850"/>
            <a:ext cx="16573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>
                <a:latin typeface="Arial" panose="020B0604020202020204" pitchFamily="34" charset="0"/>
                <a:cs typeface="Arial" panose="020B0604020202020204" pitchFamily="34" charset="0"/>
              </a:rPr>
              <a:t>70%</a:t>
            </a:r>
            <a:endParaRPr lang="zh-CN" alt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039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0A94C89-A0F6-40F4-8B72-E15A5AB0A813}"/>
              </a:ext>
            </a:extLst>
          </p:cNvPr>
          <p:cNvSpPr txBox="1"/>
          <p:nvPr/>
        </p:nvSpPr>
        <p:spPr>
          <a:xfrm>
            <a:off x="725363" y="1962596"/>
            <a:ext cx="499046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Normal cell component:</a:t>
            </a:r>
            <a:endParaRPr lang="en-US" altLang="zh-CN" sz="3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identity</a:t>
            </a:r>
          </a:p>
          <a:p>
            <a:endParaRPr lang="en-US" altLang="zh-CN" sz="3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3x3 average pooling</a:t>
            </a:r>
          </a:p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3x3 max pooling</a:t>
            </a:r>
          </a:p>
          <a:p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4: 1x1 conv</a:t>
            </a:r>
          </a:p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5: 3x3 </a:t>
            </a:r>
            <a:r>
              <a:rPr lang="en-US" altLang="zh-CN" sz="24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depthwise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-separable conv</a:t>
            </a:r>
          </a:p>
          <a:p>
            <a:r>
              <a:rPr lang="en-US" altLang="zh-CN" sz="2400" b="1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6: 3x3 dilated conv</a:t>
            </a:r>
          </a:p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7: 3x3 conv</a:t>
            </a:r>
          </a:p>
          <a:p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DFE2E6-F6F8-4E45-B0B5-81356506A6C0}"/>
              </a:ext>
            </a:extLst>
          </p:cNvPr>
          <p:cNvSpPr txBox="1"/>
          <p:nvPr/>
        </p:nvSpPr>
        <p:spPr>
          <a:xfrm>
            <a:off x="395244" y="374426"/>
            <a:ext cx="57007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dirty="0">
                <a:latin typeface="Arial" panose="020B0604020202020204" pitchFamily="34" charset="0"/>
                <a:cs typeface="Arial" panose="020B0604020202020204" pitchFamily="34" charset="0"/>
              </a:rPr>
              <a:t>Heuristic Mutation</a:t>
            </a:r>
            <a:endParaRPr lang="zh-CN" altLang="en-U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4340C92A-2A69-4DCC-BB50-C4DD1A1AB4C0}"/>
              </a:ext>
            </a:extLst>
          </p:cNvPr>
          <p:cNvSpPr/>
          <p:nvPr/>
        </p:nvSpPr>
        <p:spPr>
          <a:xfrm>
            <a:off x="6181725" y="4400550"/>
            <a:ext cx="485775" cy="1133475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466B6036-8100-4C33-BFBB-D6F4E4C10A8C}"/>
              </a:ext>
            </a:extLst>
          </p:cNvPr>
          <p:cNvSpPr/>
          <p:nvPr/>
        </p:nvSpPr>
        <p:spPr>
          <a:xfrm>
            <a:off x="6161845" y="3228975"/>
            <a:ext cx="485775" cy="1133475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59ED8F-914B-463A-8D9A-631BD31C636D}"/>
              </a:ext>
            </a:extLst>
          </p:cNvPr>
          <p:cNvSpPr txBox="1"/>
          <p:nvPr/>
        </p:nvSpPr>
        <p:spPr>
          <a:xfrm>
            <a:off x="6924675" y="4651816"/>
            <a:ext cx="16573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>
                <a:latin typeface="Arial" panose="020B0604020202020204" pitchFamily="34" charset="0"/>
                <a:cs typeface="Arial" panose="020B0604020202020204" pitchFamily="34" charset="0"/>
              </a:rPr>
              <a:t>48%</a:t>
            </a:r>
            <a:endParaRPr lang="zh-CN" alt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970629-B1FC-4751-A8CF-17A68DCF3464}"/>
              </a:ext>
            </a:extLst>
          </p:cNvPr>
          <p:cNvSpPr txBox="1"/>
          <p:nvPr/>
        </p:nvSpPr>
        <p:spPr>
          <a:xfrm>
            <a:off x="6924675" y="2368771"/>
            <a:ext cx="16573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>
                <a:latin typeface="Arial" panose="020B0604020202020204" pitchFamily="34" charset="0"/>
                <a:cs typeface="Arial" panose="020B0604020202020204" pitchFamily="34" charset="0"/>
              </a:rPr>
              <a:t>40%</a:t>
            </a:r>
            <a:endParaRPr lang="zh-CN" alt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4420F3-2024-413F-8F85-3D8DFB75757F}"/>
              </a:ext>
            </a:extLst>
          </p:cNvPr>
          <p:cNvSpPr txBox="1"/>
          <p:nvPr/>
        </p:nvSpPr>
        <p:spPr>
          <a:xfrm>
            <a:off x="6924675" y="3429000"/>
            <a:ext cx="16573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>
                <a:latin typeface="Arial" panose="020B0604020202020204" pitchFamily="34" charset="0"/>
                <a:cs typeface="Arial" panose="020B0604020202020204" pitchFamily="34" charset="0"/>
              </a:rPr>
              <a:t>12%</a:t>
            </a:r>
            <a:endParaRPr lang="zh-CN" alt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05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Experiment Result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01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CNN architecture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706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707B-FF34-4A89-AA2A-C5BC30B7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Experiment Specification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DC0C1D-7697-4DE1-A405-1CE7D5926F12}"/>
              </a:ext>
            </a:extLst>
          </p:cNvPr>
          <p:cNvSpPr txBox="1"/>
          <p:nvPr/>
        </p:nvSpPr>
        <p:spPr>
          <a:xfrm>
            <a:off x="838199" y="1689624"/>
            <a:ext cx="102283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Dataset: CIFAR10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Population size: 10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Default lifetime: 10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Tournament size: 5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Total Generations: 30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Batch size: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400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Learning Rate: 0.001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Epoch: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Stack depth: 2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Number of channels: 64 for stack1, 128 for stack2,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256 for stack3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stack4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632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707B-FF34-4A89-AA2A-C5BC30B7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AF86C6-AD36-496F-ABE7-1705AC4756BE}"/>
              </a:ext>
            </a:extLst>
          </p:cNvPr>
          <p:cNvSpPr txBox="1"/>
          <p:nvPr/>
        </p:nvSpPr>
        <p:spPr>
          <a:xfrm>
            <a:off x="8000551" y="1732199"/>
            <a:ext cx="42996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Normal cell component:</a:t>
            </a: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0: zero</a:t>
            </a:r>
          </a:p>
          <a:p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identity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3x3 average pooling</a:t>
            </a:r>
          </a:p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3x3 max pooling</a:t>
            </a:r>
          </a:p>
          <a:p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4: 1x1 conv</a:t>
            </a:r>
          </a:p>
          <a:p>
            <a:r>
              <a:rPr lang="en-US" altLang="zh-CN" sz="20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5: 3x3 </a:t>
            </a:r>
            <a:r>
              <a:rPr lang="en-US" altLang="zh-CN" sz="20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depthwise</a:t>
            </a:r>
            <a:r>
              <a:rPr lang="en-US" altLang="zh-CN" sz="20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-separable conv</a:t>
            </a:r>
          </a:p>
          <a:p>
            <a:r>
              <a:rPr lang="en-US" altLang="zh-CN" sz="2000" b="1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6: 3x3 dilated conv</a:t>
            </a:r>
          </a:p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7: 3x3 conv</a:t>
            </a:r>
          </a:p>
          <a:p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文本框 10">
            <a:extLst>
              <a:ext uri="{FF2B5EF4-FFF2-40B4-BE49-F238E27FC236}">
                <a16:creationId xmlns:a16="http://schemas.microsoft.com/office/drawing/2014/main" id="{B97AB99B-206C-C54F-A12F-85493D0FB99D}"/>
              </a:ext>
            </a:extLst>
          </p:cNvPr>
          <p:cNvSpPr txBox="1"/>
          <p:nvPr/>
        </p:nvSpPr>
        <p:spPr>
          <a:xfrm>
            <a:off x="838200" y="1584935"/>
            <a:ext cx="4408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CIFAR-10</a:t>
            </a:r>
          </a:p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40min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71%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88%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67DBC25-2471-4AEC-A8B6-06F27207FFBB}"/>
              </a:ext>
            </a:extLst>
          </p:cNvPr>
          <p:cNvSpPr/>
          <p:nvPr/>
        </p:nvSpPr>
        <p:spPr>
          <a:xfrm>
            <a:off x="7392717" y="116262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6BA74ED-D381-487C-9FF9-3466370E7C1B}"/>
              </a:ext>
            </a:extLst>
          </p:cNvPr>
          <p:cNvSpPr/>
          <p:nvPr/>
        </p:nvSpPr>
        <p:spPr>
          <a:xfrm>
            <a:off x="5634683" y="117462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74520E4-0974-463C-9BE3-1392C54A4421}"/>
              </a:ext>
            </a:extLst>
          </p:cNvPr>
          <p:cNvSpPr/>
          <p:nvPr/>
        </p:nvSpPr>
        <p:spPr>
          <a:xfrm>
            <a:off x="6560332" y="2234026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856BED6-803B-408F-ABB4-55D895113E82}"/>
              </a:ext>
            </a:extLst>
          </p:cNvPr>
          <p:cNvSpPr/>
          <p:nvPr/>
        </p:nvSpPr>
        <p:spPr>
          <a:xfrm>
            <a:off x="6575197" y="3003267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CCAF33F-6B54-4724-8666-1C6CAD6EABB7}"/>
              </a:ext>
            </a:extLst>
          </p:cNvPr>
          <p:cNvSpPr/>
          <p:nvPr/>
        </p:nvSpPr>
        <p:spPr>
          <a:xfrm>
            <a:off x="6585499" y="378417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711CABE-4490-460A-8D2C-2DF89970674B}"/>
              </a:ext>
            </a:extLst>
          </p:cNvPr>
          <p:cNvSpPr/>
          <p:nvPr/>
        </p:nvSpPr>
        <p:spPr>
          <a:xfrm>
            <a:off x="6591975" y="4590455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1FD8E41-952B-43BC-98C7-20CB05ABD62D}"/>
              </a:ext>
            </a:extLst>
          </p:cNvPr>
          <p:cNvSpPr/>
          <p:nvPr/>
        </p:nvSpPr>
        <p:spPr>
          <a:xfrm>
            <a:off x="6603741" y="5391470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6B0B0DC-0420-4225-A818-37D4C162312E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5938600" y="1433528"/>
            <a:ext cx="925649" cy="800498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63F83835-BCEC-4E00-B84B-302F5E615F25}"/>
              </a:ext>
            </a:extLst>
          </p:cNvPr>
          <p:cNvSpPr/>
          <p:nvPr/>
        </p:nvSpPr>
        <p:spPr>
          <a:xfrm>
            <a:off x="5962067" y="1690688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583D143-7C4B-4234-B93C-2627184EA93C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6864249" y="1421521"/>
            <a:ext cx="832385" cy="812505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F5BBA83-E983-4C29-91C2-AB6D11765F88}"/>
              </a:ext>
            </a:extLst>
          </p:cNvPr>
          <p:cNvSpPr/>
          <p:nvPr/>
        </p:nvSpPr>
        <p:spPr>
          <a:xfrm>
            <a:off x="7556564" y="1685233"/>
            <a:ext cx="31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5395F54-7731-4217-8821-5C63584ADDEC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6864249" y="2492926"/>
            <a:ext cx="14865" cy="510341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916821DE-106E-41B3-B51C-BC73F4209F6B}"/>
              </a:ext>
            </a:extLst>
          </p:cNvPr>
          <p:cNvSpPr/>
          <p:nvPr/>
        </p:nvSpPr>
        <p:spPr>
          <a:xfrm>
            <a:off x="6930993" y="2572391"/>
            <a:ext cx="31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98154C8-6372-412D-B15F-80B22BD4E2AC}"/>
              </a:ext>
            </a:extLst>
          </p:cNvPr>
          <p:cNvCxnSpPr>
            <a:cxnSpLocks/>
          </p:cNvCxnSpPr>
          <p:nvPr/>
        </p:nvCxnSpPr>
        <p:spPr>
          <a:xfrm>
            <a:off x="6864249" y="3281766"/>
            <a:ext cx="14865" cy="510341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A82B92D6-8251-4213-AD10-79728956174C}"/>
              </a:ext>
            </a:extLst>
          </p:cNvPr>
          <p:cNvSpPr/>
          <p:nvPr/>
        </p:nvSpPr>
        <p:spPr>
          <a:xfrm>
            <a:off x="6930993" y="3361231"/>
            <a:ext cx="31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F7C86CE-6EB4-4A77-8910-EDD483243AFB}"/>
              </a:ext>
            </a:extLst>
          </p:cNvPr>
          <p:cNvCxnSpPr>
            <a:cxnSpLocks/>
          </p:cNvCxnSpPr>
          <p:nvPr/>
        </p:nvCxnSpPr>
        <p:spPr>
          <a:xfrm>
            <a:off x="6880314" y="4081870"/>
            <a:ext cx="14865" cy="510341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B388AE60-8A5D-4B86-A4AF-C691842B46CC}"/>
              </a:ext>
            </a:extLst>
          </p:cNvPr>
          <p:cNvSpPr/>
          <p:nvPr/>
        </p:nvSpPr>
        <p:spPr>
          <a:xfrm>
            <a:off x="6947058" y="4161335"/>
            <a:ext cx="31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932CF81-DFC6-4E12-A4B4-21663A0602D4}"/>
              </a:ext>
            </a:extLst>
          </p:cNvPr>
          <p:cNvCxnSpPr>
            <a:cxnSpLocks/>
          </p:cNvCxnSpPr>
          <p:nvPr/>
        </p:nvCxnSpPr>
        <p:spPr>
          <a:xfrm>
            <a:off x="6892793" y="4851750"/>
            <a:ext cx="14865" cy="510341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DC78D39-B760-45F9-9835-2A70A6FAA04D}"/>
              </a:ext>
            </a:extLst>
          </p:cNvPr>
          <p:cNvSpPr/>
          <p:nvPr/>
        </p:nvSpPr>
        <p:spPr>
          <a:xfrm>
            <a:off x="6959537" y="4931215"/>
            <a:ext cx="31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C06C5713-0358-4D05-A928-3BB35DD46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078" y="2503602"/>
            <a:ext cx="638175" cy="1323975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2AEC7D6E-9F89-4CF1-AEFD-E92896854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389" y="3273337"/>
            <a:ext cx="638175" cy="1323975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B711B24B-F39F-486E-A0E8-958CCF596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455" y="4067495"/>
            <a:ext cx="638175" cy="1323975"/>
          </a:xfrm>
          <a:prstGeom prst="rect">
            <a:avLst/>
          </a:prstGeom>
        </p:spPr>
      </p:pic>
      <p:sp>
        <p:nvSpPr>
          <p:cNvPr id="48" name="矩形 47">
            <a:extLst>
              <a:ext uri="{FF2B5EF4-FFF2-40B4-BE49-F238E27FC236}">
                <a16:creationId xmlns:a16="http://schemas.microsoft.com/office/drawing/2014/main" id="{1AD44724-586C-416B-ACED-42E676BA33F3}"/>
              </a:ext>
            </a:extLst>
          </p:cNvPr>
          <p:cNvSpPr/>
          <p:nvPr/>
        </p:nvSpPr>
        <p:spPr>
          <a:xfrm>
            <a:off x="7534018" y="2818601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BC42796-7E49-4230-A91A-96307B053BBC}"/>
              </a:ext>
            </a:extLst>
          </p:cNvPr>
          <p:cNvSpPr/>
          <p:nvPr/>
        </p:nvSpPr>
        <p:spPr>
          <a:xfrm>
            <a:off x="7582820" y="3642911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279812E-5878-4CBB-92CA-1556FE0E06AD}"/>
              </a:ext>
            </a:extLst>
          </p:cNvPr>
          <p:cNvSpPr/>
          <p:nvPr/>
        </p:nvSpPr>
        <p:spPr>
          <a:xfrm>
            <a:off x="7590028" y="4544816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667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707B-FF34-4A89-AA2A-C5BC30B7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AF86C6-AD36-496F-ABE7-1705AC4756BE}"/>
              </a:ext>
            </a:extLst>
          </p:cNvPr>
          <p:cNvSpPr txBox="1"/>
          <p:nvPr/>
        </p:nvSpPr>
        <p:spPr>
          <a:xfrm>
            <a:off x="8000551" y="1732199"/>
            <a:ext cx="42996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Normal cell component:</a:t>
            </a: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0: zero</a:t>
            </a:r>
          </a:p>
          <a:p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identity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3x3 average pooling</a:t>
            </a:r>
          </a:p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3x3 max pooling</a:t>
            </a:r>
          </a:p>
          <a:p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4: 1x1 conv</a:t>
            </a:r>
          </a:p>
          <a:p>
            <a:r>
              <a:rPr lang="en-US" altLang="zh-CN" sz="20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5: 3x3 depthwise-separable conv</a:t>
            </a:r>
          </a:p>
          <a:p>
            <a:r>
              <a:rPr lang="en-US" altLang="zh-CN" sz="2000" b="1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6: 3x3 dilated conv</a:t>
            </a:r>
          </a:p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7: 3x3 conv</a:t>
            </a:r>
          </a:p>
          <a:p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446143-D64E-4809-AD2A-D3643A939526}"/>
              </a:ext>
            </a:extLst>
          </p:cNvPr>
          <p:cNvSpPr/>
          <p:nvPr/>
        </p:nvSpPr>
        <p:spPr>
          <a:xfrm>
            <a:off x="7043140" y="1042492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DC6B79-6F9B-4E98-A76D-4E9603D32442}"/>
              </a:ext>
            </a:extLst>
          </p:cNvPr>
          <p:cNvSpPr/>
          <p:nvPr/>
        </p:nvSpPr>
        <p:spPr>
          <a:xfrm>
            <a:off x="5909653" y="1044908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5ED3E5-1E62-4577-B1A9-DFE39D6DC3C1}"/>
              </a:ext>
            </a:extLst>
          </p:cNvPr>
          <p:cNvSpPr/>
          <p:nvPr/>
        </p:nvSpPr>
        <p:spPr>
          <a:xfrm>
            <a:off x="5446508" y="2443197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DA319B-EB45-4064-B4CA-7C7CBE2DDC14}"/>
              </a:ext>
            </a:extLst>
          </p:cNvPr>
          <p:cNvSpPr/>
          <p:nvPr/>
        </p:nvSpPr>
        <p:spPr>
          <a:xfrm>
            <a:off x="7176258" y="3250977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E30F83-6C30-4892-84D9-EA39963312F7}"/>
              </a:ext>
            </a:extLst>
          </p:cNvPr>
          <p:cNvSpPr/>
          <p:nvPr/>
        </p:nvSpPr>
        <p:spPr>
          <a:xfrm>
            <a:off x="5356275" y="4071848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553CA85-5240-467F-BD83-110D4A0499F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785598" y="2831817"/>
            <a:ext cx="1729750" cy="419160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669C03D-7BED-493E-981B-16B0E74278EA}"/>
              </a:ext>
            </a:extLst>
          </p:cNvPr>
          <p:cNvSpPr/>
          <p:nvPr/>
        </p:nvSpPr>
        <p:spPr>
          <a:xfrm>
            <a:off x="6696943" y="49343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5FF7EAC-4345-4162-864A-07839F9B249A}"/>
              </a:ext>
            </a:extLst>
          </p:cNvPr>
          <p:cNvCxnSpPr>
            <a:cxnSpLocks/>
            <a:stCxn id="21" idx="2"/>
            <a:endCxn id="18" idx="0"/>
          </p:cNvCxnSpPr>
          <p:nvPr/>
        </p:nvCxnSpPr>
        <p:spPr>
          <a:xfrm>
            <a:off x="7036033" y="5322941"/>
            <a:ext cx="0" cy="603288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4DC0C1D-7697-4DE1-A405-1CE7D5926F12}"/>
              </a:ext>
            </a:extLst>
          </p:cNvPr>
          <p:cNvSpPr txBox="1"/>
          <p:nvPr/>
        </p:nvSpPr>
        <p:spPr>
          <a:xfrm>
            <a:off x="838200" y="1584935"/>
            <a:ext cx="4408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CIFAR-10</a:t>
            </a:r>
          </a:p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40min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76%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91%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直接箭头连接符 12">
            <a:extLst>
              <a:ext uri="{FF2B5EF4-FFF2-40B4-BE49-F238E27FC236}">
                <a16:creationId xmlns:a16="http://schemas.microsoft.com/office/drawing/2014/main" id="{A81DB8B1-0FA8-D944-833F-233C7C95084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5785598" y="1431112"/>
            <a:ext cx="1596632" cy="1012085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12">
            <a:extLst>
              <a:ext uri="{FF2B5EF4-FFF2-40B4-BE49-F238E27FC236}">
                <a16:creationId xmlns:a16="http://schemas.microsoft.com/office/drawing/2014/main" id="{BD24977B-749D-3742-A683-A87223E3CA10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5695365" y="4460468"/>
            <a:ext cx="1340668" cy="47385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36">
            <a:extLst>
              <a:ext uri="{FF2B5EF4-FFF2-40B4-BE49-F238E27FC236}">
                <a16:creationId xmlns:a16="http://schemas.microsoft.com/office/drawing/2014/main" id="{A97FDCFA-7534-3748-9C24-7DBD9C9ACAB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7382230" y="1431112"/>
            <a:ext cx="133118" cy="1819865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12">
            <a:extLst>
              <a:ext uri="{FF2B5EF4-FFF2-40B4-BE49-F238E27FC236}">
                <a16:creationId xmlns:a16="http://schemas.microsoft.com/office/drawing/2014/main" id="{40FD68C5-E6A6-9842-A2E2-D1A3E0ED64A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5695365" y="3639597"/>
            <a:ext cx="1819983" cy="432251"/>
          </a:xfrm>
          <a:prstGeom prst="straightConnector1">
            <a:avLst/>
          </a:prstGeom>
          <a:ln w="44450">
            <a:solidFill>
              <a:srgbClr val="0000CC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3391038F-B36C-4B8E-B324-67656AF895D1}"/>
              </a:ext>
            </a:extLst>
          </p:cNvPr>
          <p:cNvSpPr/>
          <p:nvPr/>
        </p:nvSpPr>
        <p:spPr>
          <a:xfrm>
            <a:off x="6696943" y="5926229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ED0D356-101E-4060-9F45-B3E12440F1FE}"/>
              </a:ext>
            </a:extLst>
          </p:cNvPr>
          <p:cNvSpPr/>
          <p:nvPr/>
        </p:nvSpPr>
        <p:spPr>
          <a:xfrm>
            <a:off x="7195162" y="2098857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A15F6E7-F7BF-40F9-8A08-5ED891D4F95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5785598" y="1433528"/>
            <a:ext cx="463145" cy="1009669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3CE9C09-80DF-48E8-8745-0C871AF1BAC1}"/>
              </a:ext>
            </a:extLst>
          </p:cNvPr>
          <p:cNvSpPr/>
          <p:nvPr/>
        </p:nvSpPr>
        <p:spPr>
          <a:xfrm>
            <a:off x="6042085" y="1637482"/>
            <a:ext cx="31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CD8AF22-D164-4B07-9358-AC28980BDCB7}"/>
              </a:ext>
            </a:extLst>
          </p:cNvPr>
          <p:cNvSpPr/>
          <p:nvPr/>
        </p:nvSpPr>
        <p:spPr>
          <a:xfrm>
            <a:off x="6399250" y="1560160"/>
            <a:ext cx="31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3A6C3B-274D-4674-B635-BFE274C1064D}"/>
              </a:ext>
            </a:extLst>
          </p:cNvPr>
          <p:cNvSpPr/>
          <p:nvPr/>
        </p:nvSpPr>
        <p:spPr>
          <a:xfrm>
            <a:off x="6789685" y="2769303"/>
            <a:ext cx="31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28F7BB38-3F0C-47CA-9366-43599E09605D}"/>
              </a:ext>
            </a:extLst>
          </p:cNvPr>
          <p:cNvSpPr/>
          <p:nvPr/>
        </p:nvSpPr>
        <p:spPr>
          <a:xfrm>
            <a:off x="7036033" y="5379884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直接箭头连接符 12">
            <a:extLst>
              <a:ext uri="{FF2B5EF4-FFF2-40B4-BE49-F238E27FC236}">
                <a16:creationId xmlns:a16="http://schemas.microsoft.com/office/drawing/2014/main" id="{FB15F5D7-7069-4949-92EA-BE5B01940AAB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5695365" y="1431112"/>
            <a:ext cx="1686865" cy="2640736"/>
          </a:xfrm>
          <a:prstGeom prst="straightConnector1">
            <a:avLst/>
          </a:prstGeom>
          <a:ln w="444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12">
            <a:extLst>
              <a:ext uri="{FF2B5EF4-FFF2-40B4-BE49-F238E27FC236}">
                <a16:creationId xmlns:a16="http://schemas.microsoft.com/office/drawing/2014/main" id="{B44761AC-A713-4F8E-B999-7449B480A94D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5785598" y="2831817"/>
            <a:ext cx="1250435" cy="2102504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36">
            <a:extLst>
              <a:ext uri="{FF2B5EF4-FFF2-40B4-BE49-F238E27FC236}">
                <a16:creationId xmlns:a16="http://schemas.microsoft.com/office/drawing/2014/main" id="{16E233C1-AEE0-4C1F-9CFC-D23F108FC744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5695365" y="2831817"/>
            <a:ext cx="90233" cy="1240031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36">
            <a:extLst>
              <a:ext uri="{FF2B5EF4-FFF2-40B4-BE49-F238E27FC236}">
                <a16:creationId xmlns:a16="http://schemas.microsoft.com/office/drawing/2014/main" id="{225B639F-844A-4E0F-97AA-3E78D1C667A1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flipH="1">
            <a:off x="7036033" y="3639597"/>
            <a:ext cx="479315" cy="1294724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1B8B65F9-4970-46F3-991F-F6B4177F32CB}"/>
              </a:ext>
            </a:extLst>
          </p:cNvPr>
          <p:cNvSpPr/>
          <p:nvPr/>
        </p:nvSpPr>
        <p:spPr>
          <a:xfrm>
            <a:off x="6208500" y="3399660"/>
            <a:ext cx="31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4CDCEECE-3D5B-4912-BEDF-92CE369C5393}"/>
              </a:ext>
            </a:extLst>
          </p:cNvPr>
          <p:cNvSpPr/>
          <p:nvPr/>
        </p:nvSpPr>
        <p:spPr>
          <a:xfrm>
            <a:off x="5993240" y="4638346"/>
            <a:ext cx="31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ED918382-28EA-41BE-87BE-6842C663596C}"/>
              </a:ext>
            </a:extLst>
          </p:cNvPr>
          <p:cNvSpPr/>
          <p:nvPr/>
        </p:nvSpPr>
        <p:spPr>
          <a:xfrm>
            <a:off x="7267753" y="4198470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DF5E353F-9AC3-476E-A7D4-4E69C6005767}"/>
              </a:ext>
            </a:extLst>
          </p:cNvPr>
          <p:cNvSpPr/>
          <p:nvPr/>
        </p:nvSpPr>
        <p:spPr>
          <a:xfrm>
            <a:off x="6723127" y="374192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885DD4ED-5604-4C69-8CF8-D888DEE4605F}"/>
              </a:ext>
            </a:extLst>
          </p:cNvPr>
          <p:cNvSpPr/>
          <p:nvPr/>
        </p:nvSpPr>
        <p:spPr>
          <a:xfrm>
            <a:off x="5431482" y="3228663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5E446EB3-0790-4EB6-BCF7-DA4461B3B16C}"/>
              </a:ext>
            </a:extLst>
          </p:cNvPr>
          <p:cNvSpPr/>
          <p:nvPr/>
        </p:nvSpPr>
        <p:spPr>
          <a:xfrm>
            <a:off x="6324679" y="239301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9725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857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741896C-AF7B-49B6-A35A-62086F7F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5FCBCF-0ACA-4DE7-A8EE-FDD1509D05DC}"/>
              </a:ext>
            </a:extLst>
          </p:cNvPr>
          <p:cNvSpPr txBox="1"/>
          <p:nvPr/>
        </p:nvSpPr>
        <p:spPr>
          <a:xfrm>
            <a:off x="941569" y="2036311"/>
            <a:ext cx="900977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Weight Sharing of Neural Networks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Heuristic Mutation Operation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mutate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architectural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</a:p>
          <a:p>
            <a:pPr marL="342900" indent="-342900">
              <a:buAutoNum type="arabicPeriod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More Efficient Performance Estimation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decide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early</a:t>
            </a:r>
            <a:r>
              <a:rPr lang="zh-CN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stop.</a:t>
            </a:r>
          </a:p>
          <a:p>
            <a:pPr marL="342900" indent="-342900">
              <a:buAutoNum type="arabicPeriod"/>
            </a:pPr>
            <a:endParaRPr lang="en-US" altLang="zh-CN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523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zh-CN" alt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you!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37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75E47-7D19-4533-80E3-C153EF196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CNN architecture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40DB4-C341-4A43-82A8-64478FF1F382}"/>
              </a:ext>
            </a:extLst>
          </p:cNvPr>
          <p:cNvSpPr txBox="1"/>
          <p:nvPr/>
        </p:nvSpPr>
        <p:spPr>
          <a:xfrm>
            <a:off x="3532114" y="3835715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(64*16*16)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8D45647-50C8-CE49-AF45-7CB2B6950947}"/>
              </a:ext>
            </a:extLst>
          </p:cNvPr>
          <p:cNvSpPr txBox="1"/>
          <p:nvPr/>
        </p:nvSpPr>
        <p:spPr>
          <a:xfrm>
            <a:off x="2032385" y="3834921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(3*32*32)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AD2695-ACC3-8246-BD1A-D17113146AD2}"/>
              </a:ext>
            </a:extLst>
          </p:cNvPr>
          <p:cNvSpPr txBox="1"/>
          <p:nvPr/>
        </p:nvSpPr>
        <p:spPr>
          <a:xfrm>
            <a:off x="4806635" y="3835715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(128*8*8)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867965-5876-1C40-8866-3D7D444EFC7E}"/>
              </a:ext>
            </a:extLst>
          </p:cNvPr>
          <p:cNvGrpSpPr/>
          <p:nvPr/>
        </p:nvGrpSpPr>
        <p:grpSpPr>
          <a:xfrm>
            <a:off x="2051382" y="2000578"/>
            <a:ext cx="8042744" cy="1700577"/>
            <a:chOff x="2051381" y="2000578"/>
            <a:chExt cx="8042744" cy="1700577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457DCA9-C8FB-4879-84C9-347B9CE447D0}"/>
                </a:ext>
              </a:extLst>
            </p:cNvPr>
            <p:cNvSpPr/>
            <p:nvPr/>
          </p:nvSpPr>
          <p:spPr>
            <a:xfrm rot="5400000">
              <a:off x="3503159" y="2657796"/>
              <a:ext cx="1672494" cy="375139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Normal Cell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13BCC01-46E7-44F4-9163-A20988352DBB}"/>
                </a:ext>
              </a:extLst>
            </p:cNvPr>
            <p:cNvSpPr/>
            <p:nvPr/>
          </p:nvSpPr>
          <p:spPr>
            <a:xfrm rot="5400000">
              <a:off x="4201796" y="2657796"/>
              <a:ext cx="1672494" cy="375139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 Pool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5AB923E-A4E0-44D9-BEB8-063B9C19C74B}"/>
                </a:ext>
              </a:extLst>
            </p:cNvPr>
            <p:cNvSpPr/>
            <p:nvPr/>
          </p:nvSpPr>
          <p:spPr>
            <a:xfrm rot="5400000">
              <a:off x="2804521" y="2657796"/>
              <a:ext cx="1672494" cy="375139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 Pool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151C6011-DE92-46E5-80E1-999E254CAD6A}"/>
                </a:ext>
              </a:extLst>
            </p:cNvPr>
            <p:cNvSpPr/>
            <p:nvPr/>
          </p:nvSpPr>
          <p:spPr>
            <a:xfrm rot="5400000">
              <a:off x="2109577" y="2657796"/>
              <a:ext cx="1672494" cy="375139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Normal Cell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8003B98-DDE9-4EDF-8A0C-68DA8ACA4D05}"/>
                </a:ext>
              </a:extLst>
            </p:cNvPr>
            <p:cNvSpPr/>
            <p:nvPr/>
          </p:nvSpPr>
          <p:spPr>
            <a:xfrm rot="5400000">
              <a:off x="4900433" y="2657796"/>
              <a:ext cx="1672494" cy="375139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Normal Cell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7B502721-C5F3-479C-8FDF-6BFEA5177631}"/>
                </a:ext>
              </a:extLst>
            </p:cNvPr>
            <p:cNvCxnSpPr>
              <a:cxnSpLocks/>
              <a:stCxn id="41" idx="0"/>
              <a:endCxn id="40" idx="2"/>
            </p:cNvCxnSpPr>
            <p:nvPr/>
          </p:nvCxnSpPr>
          <p:spPr>
            <a:xfrm rot="5400000" flipV="1">
              <a:off x="3293296" y="2685463"/>
              <a:ext cx="0" cy="319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5F52DB88-FA91-436C-85E8-BCC74A8E6CD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994837" y="2685463"/>
              <a:ext cx="0" cy="319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A44DDE1C-7146-43A5-AB58-EC3B86B5B50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696379" y="2685463"/>
              <a:ext cx="0" cy="319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18D5271-4C9E-442E-B64C-AF457D6191E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397920" y="2685463"/>
              <a:ext cx="0" cy="319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9D6AEF4C-7927-46ED-941A-CBFFAB44885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87056" y="2685463"/>
              <a:ext cx="0" cy="319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F68B5E59-57DB-421E-B6E5-B94903DD4B6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604159" y="2705003"/>
              <a:ext cx="0" cy="319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E86664B-184E-4679-9EF4-C34AAACA14BD}"/>
                </a:ext>
              </a:extLst>
            </p:cNvPr>
            <p:cNvSpPr/>
            <p:nvPr/>
          </p:nvSpPr>
          <p:spPr>
            <a:xfrm rot="5400000">
              <a:off x="1402704" y="2677336"/>
              <a:ext cx="1672494" cy="3751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Image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E3F4C0A-D8ED-44B6-9DF1-7427E5854841}"/>
                </a:ext>
              </a:extLst>
            </p:cNvPr>
            <p:cNvSpPr/>
            <p:nvPr/>
          </p:nvSpPr>
          <p:spPr>
            <a:xfrm rot="5400000">
              <a:off x="7005361" y="2688328"/>
              <a:ext cx="1672494" cy="3531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GAP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AE938DF-EFC5-4C65-95D4-CD7084AF9A4C}"/>
                </a:ext>
              </a:extLst>
            </p:cNvPr>
            <p:cNvSpPr/>
            <p:nvPr/>
          </p:nvSpPr>
          <p:spPr>
            <a:xfrm rot="5400000">
              <a:off x="7697340" y="2688328"/>
              <a:ext cx="1672494" cy="3531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FC100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09198536-82EA-4EF7-B96C-F05E3FD6846F}"/>
                </a:ext>
              </a:extLst>
            </p:cNvPr>
            <p:cNvSpPr/>
            <p:nvPr/>
          </p:nvSpPr>
          <p:spPr>
            <a:xfrm rot="5400000">
              <a:off x="8389320" y="2688327"/>
              <a:ext cx="1672494" cy="3531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FC10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0C009EEE-B723-4AB5-A8AD-5908200CF187}"/>
                </a:ext>
              </a:extLst>
            </p:cNvPr>
            <p:cNvCxnSpPr>
              <a:stCxn id="54" idx="0"/>
              <a:endCxn id="55" idx="2"/>
            </p:cNvCxnSpPr>
            <p:nvPr/>
          </p:nvCxnSpPr>
          <p:spPr>
            <a:xfrm rot="5400000" flipV="1">
              <a:off x="8187597" y="2695497"/>
              <a:ext cx="0" cy="3388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1C5C23A-58A1-425F-A552-4DF952F4A027}"/>
                </a:ext>
              </a:extLst>
            </p:cNvPr>
            <p:cNvSpPr/>
            <p:nvPr/>
          </p:nvSpPr>
          <p:spPr>
            <a:xfrm rot="5400000">
              <a:off x="9081299" y="2688327"/>
              <a:ext cx="1672494" cy="3531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Softmax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15D14352-B814-49CE-A3FE-486CD3209F86}"/>
                </a:ext>
              </a:extLst>
            </p:cNvPr>
            <p:cNvCxnSpPr/>
            <p:nvPr/>
          </p:nvCxnSpPr>
          <p:spPr>
            <a:xfrm rot="5400000" flipV="1">
              <a:off x="8879576" y="2695497"/>
              <a:ext cx="0" cy="3388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671E434D-5843-4641-84C5-AC7D4EED1217}"/>
                </a:ext>
              </a:extLst>
            </p:cNvPr>
            <p:cNvCxnSpPr/>
            <p:nvPr/>
          </p:nvCxnSpPr>
          <p:spPr>
            <a:xfrm rot="5400000" flipV="1">
              <a:off x="9571555" y="2695497"/>
              <a:ext cx="0" cy="3388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矩形 38">
              <a:extLst>
                <a:ext uri="{FF2B5EF4-FFF2-40B4-BE49-F238E27FC236}">
                  <a16:creationId xmlns:a16="http://schemas.microsoft.com/office/drawing/2014/main" id="{6E38E078-A869-1846-98A4-CE33D5412397}"/>
                </a:ext>
              </a:extLst>
            </p:cNvPr>
            <p:cNvSpPr/>
            <p:nvPr/>
          </p:nvSpPr>
          <p:spPr>
            <a:xfrm rot="5400000">
              <a:off x="5605225" y="2649255"/>
              <a:ext cx="1672494" cy="375139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 Pool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矩形 41">
              <a:extLst>
                <a:ext uri="{FF2B5EF4-FFF2-40B4-BE49-F238E27FC236}">
                  <a16:creationId xmlns:a16="http://schemas.microsoft.com/office/drawing/2014/main" id="{4832511F-2CE2-2B42-91E1-771C60D61078}"/>
                </a:ext>
              </a:extLst>
            </p:cNvPr>
            <p:cNvSpPr/>
            <p:nvPr/>
          </p:nvSpPr>
          <p:spPr>
            <a:xfrm rot="5400000">
              <a:off x="6303862" y="2649255"/>
              <a:ext cx="1672494" cy="375139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Normal Cell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直接箭头连接符 48">
              <a:extLst>
                <a:ext uri="{FF2B5EF4-FFF2-40B4-BE49-F238E27FC236}">
                  <a16:creationId xmlns:a16="http://schemas.microsoft.com/office/drawing/2014/main" id="{8095DE0E-D094-8F41-8BA8-3979C1E65B0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801349" y="2676922"/>
              <a:ext cx="0" cy="319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49">
              <a:extLst>
                <a:ext uri="{FF2B5EF4-FFF2-40B4-BE49-F238E27FC236}">
                  <a16:creationId xmlns:a16="http://schemas.microsoft.com/office/drawing/2014/main" id="{D895443A-CC77-C847-B3D1-191D2F7D536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490484" y="2676923"/>
              <a:ext cx="0" cy="319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E0B0E99B-40C1-4147-8E37-4BC89BA33D6D}"/>
              </a:ext>
            </a:extLst>
          </p:cNvPr>
          <p:cNvSpPr txBox="1"/>
          <p:nvPr/>
        </p:nvSpPr>
        <p:spPr>
          <a:xfrm>
            <a:off x="6096000" y="3835715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(256*4*4)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CE358A1-2072-7B4F-A901-E61D602723FE}"/>
              </a:ext>
            </a:extLst>
          </p:cNvPr>
          <p:cNvSpPr txBox="1"/>
          <p:nvPr/>
        </p:nvSpPr>
        <p:spPr>
          <a:xfrm>
            <a:off x="7592551" y="3834921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(512*1*1)</a:t>
            </a:r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7ECF9B-11ED-4167-B434-FEBA9DD42714}"/>
              </a:ext>
            </a:extLst>
          </p:cNvPr>
          <p:cNvSpPr txBox="1"/>
          <p:nvPr/>
        </p:nvSpPr>
        <p:spPr>
          <a:xfrm>
            <a:off x="2209800" y="5038725"/>
            <a:ext cx="7531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Changes: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Cell stack depth: 2-&gt;1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Hidden state num: </a:t>
            </a:r>
            <a:r>
              <a:rPr lang="en-US" altLang="zh-CN"/>
              <a:t>5-&gt;4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023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707B-FF34-4A89-AA2A-C5BC30B7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CNN architecture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446143-D64E-4809-AD2A-D3643A939526}"/>
              </a:ext>
            </a:extLst>
          </p:cNvPr>
          <p:cNvSpPr/>
          <p:nvPr/>
        </p:nvSpPr>
        <p:spPr>
          <a:xfrm>
            <a:off x="10717264" y="1690688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DC6B79-6F9B-4E98-A76D-4E9603D32442}"/>
              </a:ext>
            </a:extLst>
          </p:cNvPr>
          <p:cNvSpPr/>
          <p:nvPr/>
        </p:nvSpPr>
        <p:spPr>
          <a:xfrm>
            <a:off x="9213617" y="1690688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5ED3E5-1E62-4577-B1A9-DFE39D6DC3C1}"/>
              </a:ext>
            </a:extLst>
          </p:cNvPr>
          <p:cNvSpPr/>
          <p:nvPr/>
        </p:nvSpPr>
        <p:spPr>
          <a:xfrm>
            <a:off x="8785794" y="352903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DA319B-EB45-4064-B4CA-7C7CBE2DDC14}"/>
              </a:ext>
            </a:extLst>
          </p:cNvPr>
          <p:cNvSpPr/>
          <p:nvPr/>
        </p:nvSpPr>
        <p:spPr>
          <a:xfrm>
            <a:off x="10804292" y="4485816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E30F83-6C30-4892-84D9-EA39963312F7}"/>
              </a:ext>
            </a:extLst>
          </p:cNvPr>
          <p:cNvSpPr/>
          <p:nvPr/>
        </p:nvSpPr>
        <p:spPr>
          <a:xfrm>
            <a:off x="8948986" y="547421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54147C7-8532-48F8-8B44-6CFF2F919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965248"/>
              </p:ext>
            </p:extLst>
          </p:nvPr>
        </p:nvGraphicFramePr>
        <p:xfrm>
          <a:off x="5056949" y="1529934"/>
          <a:ext cx="2854600" cy="42672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27300">
                  <a:extLst>
                    <a:ext uri="{9D8B030D-6E8A-4147-A177-3AD203B41FA5}">
                      <a16:colId xmlns:a16="http://schemas.microsoft.com/office/drawing/2014/main" val="2401383242"/>
                    </a:ext>
                  </a:extLst>
                </a:gridCol>
                <a:gridCol w="1427300">
                  <a:extLst>
                    <a:ext uri="{9D8B030D-6E8A-4147-A177-3AD203B41FA5}">
                      <a16:colId xmlns:a16="http://schemas.microsoft.com/office/drawing/2014/main" val="950134537"/>
                    </a:ext>
                  </a:extLst>
                </a:gridCol>
              </a:tblGrid>
              <a:tr h="350521"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1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2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73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52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6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62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70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04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2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10640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553CA85-5240-467F-BD83-110D4A0499F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9124884" y="2079308"/>
            <a:ext cx="427823" cy="144972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C5C1207-0575-4073-B179-B42769BD45CB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9288076" y="2079308"/>
            <a:ext cx="1768278" cy="3394903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962A446-1BBA-43EA-9C9F-3D7BC892F533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1056354" y="2079308"/>
            <a:ext cx="87028" cy="2406508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6701F89-856D-41A2-A17B-88C1C431F0C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124884" y="3917651"/>
            <a:ext cx="2018498" cy="568165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F391BB1-97E3-45B6-A215-137C809D55C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9288076" y="4874436"/>
            <a:ext cx="1855306" cy="599775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DAF86C6-AD36-496F-ABE7-1705AC4756BE}"/>
              </a:ext>
            </a:extLst>
          </p:cNvPr>
          <p:cNvSpPr txBox="1"/>
          <p:nvPr/>
        </p:nvSpPr>
        <p:spPr>
          <a:xfrm>
            <a:off x="391988" y="1834895"/>
            <a:ext cx="499046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Normal cell component:</a:t>
            </a:r>
          </a:p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0: zero</a:t>
            </a:r>
          </a:p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identity</a:t>
            </a:r>
          </a:p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3x3 average pooling</a:t>
            </a:r>
          </a:p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3x3 max pooling</a:t>
            </a:r>
          </a:p>
          <a:p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4: 1x1 conv</a:t>
            </a:r>
          </a:p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5: 3x3 </a:t>
            </a:r>
            <a:r>
              <a:rPr lang="en-US" altLang="zh-CN" sz="24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depthwise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-separable conv</a:t>
            </a:r>
          </a:p>
          <a:p>
            <a:r>
              <a:rPr lang="en-US" altLang="zh-CN" sz="2400" b="1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6: 3x3 dilated conv</a:t>
            </a:r>
          </a:p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7: 3x3 conv</a:t>
            </a:r>
          </a:p>
          <a:p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960323D-F572-49E0-BDCF-6F808A219CD4}"/>
              </a:ext>
            </a:extLst>
          </p:cNvPr>
          <p:cNvSpPr/>
          <p:nvPr/>
        </p:nvSpPr>
        <p:spPr>
          <a:xfrm>
            <a:off x="7747910" y="3293963"/>
            <a:ext cx="761127" cy="3695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B9D38A8-5C79-461A-AF90-92A127743DDB}"/>
              </a:ext>
            </a:extLst>
          </p:cNvPr>
          <p:cNvSpPr/>
          <p:nvPr/>
        </p:nvSpPr>
        <p:spPr>
          <a:xfrm>
            <a:off x="10215729" y="5110371"/>
            <a:ext cx="374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47828B9-BA0D-4471-8B1D-B7A86DE2A49C}"/>
              </a:ext>
            </a:extLst>
          </p:cNvPr>
          <p:cNvSpPr/>
          <p:nvPr/>
        </p:nvSpPr>
        <p:spPr>
          <a:xfrm>
            <a:off x="11088950" y="3133210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91D5225-806E-49CB-807C-D002C070F822}"/>
              </a:ext>
            </a:extLst>
          </p:cNvPr>
          <p:cNvSpPr/>
          <p:nvPr/>
        </p:nvSpPr>
        <p:spPr>
          <a:xfrm>
            <a:off x="10389868" y="3950969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66CFCD4-E805-44FD-9C63-30017F7543CE}"/>
              </a:ext>
            </a:extLst>
          </p:cNvPr>
          <p:cNvSpPr/>
          <p:nvPr/>
        </p:nvSpPr>
        <p:spPr>
          <a:xfrm>
            <a:off x="9978532" y="309789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AC13B46-6178-4461-85F3-72378078B9C6}"/>
              </a:ext>
            </a:extLst>
          </p:cNvPr>
          <p:cNvSpPr/>
          <p:nvPr/>
        </p:nvSpPr>
        <p:spPr>
          <a:xfrm>
            <a:off x="8942574" y="2493454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51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707B-FF34-4A89-AA2A-C5BC30B7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CNN architecture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A87A1C-BCE5-461D-9E99-EBD908D26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Constraint: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the same cell stack,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every convolution layer outputs with the same channel size. In different cell stacks, this channel size is increased by depth. </a:t>
            </a:r>
          </a:p>
          <a:p>
            <a:pPr lvl="2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64, 128, 256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cells, all operations do not change the image size. Image size only changes at max pooling layer.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When using convolution operations, all operation follows: </a:t>
            </a:r>
          </a:p>
          <a:p>
            <a:pPr lvl="2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-&gt; Conv-&gt; BN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When using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depthwise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seperable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convolution operations, execute it twice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55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Elite Parent Preserving</a:t>
            </a:r>
            <a:b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Evolutionary Algorithm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55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70A16A2-EB9A-4C03-AA40-34314C70C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935" y="2833330"/>
            <a:ext cx="8054130" cy="958494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Quickly Review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964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描述已自动生成">
            <a:extLst>
              <a:ext uri="{FF2B5EF4-FFF2-40B4-BE49-F238E27FC236}">
                <a16:creationId xmlns:a16="http://schemas.microsoft.com/office/drawing/2014/main" id="{3A912AAB-0CD7-4AD7-B352-679C1D3F1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59" y="0"/>
            <a:ext cx="3549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9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1044</Words>
  <Application>Microsoft Office PowerPoint</Application>
  <PresentationFormat>宽屏</PresentationFormat>
  <Paragraphs>381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等线</vt:lpstr>
      <vt:lpstr>等线 Light</vt:lpstr>
      <vt:lpstr>Arial</vt:lpstr>
      <vt:lpstr>DejaVu Sans Mono for Powerline</vt:lpstr>
      <vt:lpstr>Times New Roman</vt:lpstr>
      <vt:lpstr>Office 主题​​</vt:lpstr>
      <vt:lpstr>Elite Parent Preserving Evolutionary Neural Architecture Search for Image Classification  Final Report</vt:lpstr>
      <vt:lpstr>System Design</vt:lpstr>
      <vt:lpstr>CNN architecture</vt:lpstr>
      <vt:lpstr>CNN architecture</vt:lpstr>
      <vt:lpstr>CNN architecture</vt:lpstr>
      <vt:lpstr>CNN architecture</vt:lpstr>
      <vt:lpstr>Elite Parent Preserving Evolutionary Algorithm</vt:lpstr>
      <vt:lpstr>Quickly Review</vt:lpstr>
      <vt:lpstr>PowerPoint 演示文稿</vt:lpstr>
      <vt:lpstr>Network Initialization </vt:lpstr>
      <vt:lpstr>Network Initialization </vt:lpstr>
      <vt:lpstr>Network Initialization </vt:lpstr>
      <vt:lpstr>Network Initialization </vt:lpstr>
      <vt:lpstr>Network Initialization </vt:lpstr>
      <vt:lpstr>PowerPoint 演示文稿</vt:lpstr>
      <vt:lpstr>Mutation Operation</vt:lpstr>
      <vt:lpstr>Mutation Operation</vt:lpstr>
      <vt:lpstr>Mutation Operation</vt:lpstr>
      <vt:lpstr>PowerPoint 演示文稿</vt:lpstr>
      <vt:lpstr>Update population (Elite Parent Preserving )</vt:lpstr>
      <vt:lpstr>Update population (Elite Parent Preserving )</vt:lpstr>
      <vt:lpstr>Update population (Elite Parent Preserving )</vt:lpstr>
      <vt:lpstr>Update population (Elite Parent Preserving )</vt:lpstr>
      <vt:lpstr>Update population (Elite Parent Preserving )</vt:lpstr>
      <vt:lpstr>PowerPoint 演示文稿</vt:lpstr>
      <vt:lpstr>PowerPoint 演示文稿</vt:lpstr>
      <vt:lpstr>PowerPoint 演示文稿</vt:lpstr>
      <vt:lpstr>PowerPoint 演示文稿</vt:lpstr>
      <vt:lpstr>Experiment Result</vt:lpstr>
      <vt:lpstr>Experiment Specification</vt:lpstr>
      <vt:lpstr>Initial Structure</vt:lpstr>
      <vt:lpstr>Result</vt:lpstr>
      <vt:lpstr>Future Work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Bowen</dc:creator>
  <cp:lastModifiedBy>William Pitt</cp:lastModifiedBy>
  <cp:revision>120</cp:revision>
  <dcterms:created xsi:type="dcterms:W3CDTF">2019-05-08T12:56:13Z</dcterms:created>
  <dcterms:modified xsi:type="dcterms:W3CDTF">2019-06-13T06:55:48Z</dcterms:modified>
</cp:coreProperties>
</file>