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945600" cy="27432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5" d="100"/>
          <a:sy n="35" d="100"/>
        </p:scale>
        <p:origin x="-948" y="-78"/>
      </p:cViewPr>
      <p:guideLst>
        <p:guide orient="horz" pos="8640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197506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97280" y="14729040"/>
            <a:ext cx="197506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21796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1217960" y="1472904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097280" y="1472904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197506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97280" y="6418800"/>
            <a:ext cx="197506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920" y="6494400"/>
            <a:ext cx="19750680" cy="15758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920" y="6494400"/>
            <a:ext cx="19750680" cy="1575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97280" y="6418800"/>
            <a:ext cx="19750680" cy="15910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197506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96382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1217960" y="6418800"/>
            <a:ext cx="96382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97280" y="1094400"/>
            <a:ext cx="19750680" cy="2123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7280" y="1472904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1217960" y="6418800"/>
            <a:ext cx="96382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96382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121796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1217960" y="1472904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121796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97280" y="14729040"/>
            <a:ext cx="197506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19750680" cy="15909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82560" y="1249560"/>
            <a:ext cx="20580120" cy="5403600"/>
          </a:xfrm>
          <a:prstGeom prst="rect">
            <a:avLst/>
          </a:prstGeom>
          <a:noFill/>
          <a:ln w="6480">
            <a:solidFill>
              <a:srgbClr val="1F1A17"/>
            </a:solidFill>
            <a:round/>
          </a:ln>
        </p:spPr>
      </p:sp>
      <p:sp>
        <p:nvSpPr>
          <p:cNvPr id="37" name="CustomShape 2"/>
          <p:cNvSpPr/>
          <p:nvPr/>
        </p:nvSpPr>
        <p:spPr>
          <a:xfrm>
            <a:off x="0" y="-1"/>
            <a:ext cx="21945600" cy="27754730"/>
          </a:xfrm>
          <a:prstGeom prst="rect">
            <a:avLst/>
          </a:prstGeom>
          <a:solidFill>
            <a:srgbClr val="C4E6FA"/>
          </a:solidFill>
          <a:ln w="6480">
            <a:solidFill>
              <a:srgbClr val="1F1A17"/>
            </a:solidFill>
            <a:round/>
          </a:ln>
        </p:spPr>
      </p:sp>
      <p:sp>
        <p:nvSpPr>
          <p:cNvPr id="38" name="CustomShape 3"/>
          <p:cNvSpPr/>
          <p:nvPr/>
        </p:nvSpPr>
        <p:spPr>
          <a:xfrm>
            <a:off x="-3240" y="-3240"/>
            <a:ext cx="21951720" cy="27757969"/>
          </a:xfrm>
          <a:prstGeom prst="rect">
            <a:avLst/>
          </a:prstGeom>
          <a:noFill/>
          <a:ln w="6480">
            <a:solidFill>
              <a:srgbClr val="1F1A17"/>
            </a:solidFill>
            <a:round/>
          </a:ln>
        </p:spPr>
      </p:sp>
      <p:sp>
        <p:nvSpPr>
          <p:cNvPr id="39" name="CustomShape 4"/>
          <p:cNvSpPr/>
          <p:nvPr/>
        </p:nvSpPr>
        <p:spPr>
          <a:xfrm>
            <a:off x="833718" y="6804212"/>
            <a:ext cx="5002306" cy="9287428"/>
          </a:xfrm>
          <a:prstGeom prst="rect">
            <a:avLst/>
          </a:prstGeom>
          <a:noFill/>
          <a:ln w="12600">
            <a:solidFill>
              <a:srgbClr val="1F1A17"/>
            </a:solidFill>
            <a:round/>
          </a:ln>
        </p:spPr>
      </p:sp>
      <p:sp>
        <p:nvSpPr>
          <p:cNvPr id="40" name="CustomShape 5"/>
          <p:cNvSpPr/>
          <p:nvPr/>
        </p:nvSpPr>
        <p:spPr>
          <a:xfrm>
            <a:off x="806824" y="16593671"/>
            <a:ext cx="5029200" cy="9466729"/>
          </a:xfrm>
          <a:prstGeom prst="rect">
            <a:avLst/>
          </a:prstGeom>
          <a:noFill/>
          <a:ln w="12600">
            <a:solidFill>
              <a:srgbClr val="1F1A17"/>
            </a:solidFill>
            <a:round/>
          </a:ln>
        </p:spPr>
      </p:sp>
      <p:sp>
        <p:nvSpPr>
          <p:cNvPr id="41" name="CustomShape 6"/>
          <p:cNvSpPr/>
          <p:nvPr/>
        </p:nvSpPr>
        <p:spPr>
          <a:xfrm>
            <a:off x="6051599" y="6804212"/>
            <a:ext cx="4786729" cy="9287429"/>
          </a:xfrm>
          <a:prstGeom prst="rect">
            <a:avLst/>
          </a:prstGeom>
          <a:noFill/>
          <a:ln w="12600">
            <a:solidFill>
              <a:srgbClr val="1F1A17"/>
            </a:solidFill>
            <a:round/>
          </a:ln>
        </p:spPr>
      </p:sp>
      <p:sp>
        <p:nvSpPr>
          <p:cNvPr id="42" name="CustomShape 7"/>
          <p:cNvSpPr/>
          <p:nvPr/>
        </p:nvSpPr>
        <p:spPr>
          <a:xfrm>
            <a:off x="6024283" y="16620565"/>
            <a:ext cx="4787152" cy="9439835"/>
          </a:xfrm>
          <a:prstGeom prst="rect">
            <a:avLst/>
          </a:prstGeom>
          <a:noFill/>
          <a:ln w="12600">
            <a:solidFill>
              <a:srgbClr val="1F1A17"/>
            </a:solidFill>
            <a:round/>
          </a:ln>
        </p:spPr>
      </p:sp>
      <p:sp>
        <p:nvSpPr>
          <p:cNvPr id="43" name="CustomShape 8"/>
          <p:cNvSpPr/>
          <p:nvPr/>
        </p:nvSpPr>
        <p:spPr>
          <a:xfrm>
            <a:off x="673200" y="16453440"/>
            <a:ext cx="10312200" cy="9829080"/>
          </a:xfrm>
          <a:prstGeom prst="rect">
            <a:avLst/>
          </a:prstGeom>
          <a:noFill/>
          <a:ln w="25560">
            <a:solidFill>
              <a:srgbClr val="1F1A17"/>
            </a:solidFill>
            <a:round/>
          </a:ln>
        </p:spPr>
      </p:sp>
      <p:sp>
        <p:nvSpPr>
          <p:cNvPr id="44" name="CustomShape 9"/>
          <p:cNvSpPr/>
          <p:nvPr/>
        </p:nvSpPr>
        <p:spPr>
          <a:xfrm>
            <a:off x="672353" y="26383129"/>
            <a:ext cx="5163671" cy="699247"/>
          </a:xfrm>
          <a:prstGeom prst="rect">
            <a:avLst/>
          </a:prstGeom>
          <a:noFill/>
          <a:ln w="6480">
            <a:solidFill>
              <a:srgbClr val="1F1A17"/>
            </a:solidFill>
            <a:round/>
          </a:ln>
        </p:spPr>
      </p:sp>
      <p:sp>
        <p:nvSpPr>
          <p:cNvPr id="45" name="CustomShape 10"/>
          <p:cNvSpPr/>
          <p:nvPr/>
        </p:nvSpPr>
        <p:spPr>
          <a:xfrm>
            <a:off x="6051176" y="26356234"/>
            <a:ext cx="15195177" cy="726142"/>
          </a:xfrm>
          <a:prstGeom prst="rect">
            <a:avLst/>
          </a:prstGeom>
          <a:noFill/>
          <a:ln w="6480">
            <a:solidFill>
              <a:srgbClr val="1F1A17"/>
            </a:solidFill>
            <a:round/>
          </a:ln>
        </p:spPr>
      </p:sp>
      <p:sp>
        <p:nvSpPr>
          <p:cNvPr id="46" name="CustomShape 11"/>
          <p:cNvSpPr/>
          <p:nvPr/>
        </p:nvSpPr>
        <p:spPr>
          <a:xfrm>
            <a:off x="10960200" y="16453440"/>
            <a:ext cx="10312200" cy="9829080"/>
          </a:xfrm>
          <a:prstGeom prst="rect">
            <a:avLst/>
          </a:prstGeom>
          <a:noFill/>
          <a:ln w="25560">
            <a:solidFill>
              <a:srgbClr val="1F1A17"/>
            </a:solidFill>
            <a:round/>
          </a:ln>
        </p:spPr>
      </p:sp>
      <p:sp>
        <p:nvSpPr>
          <p:cNvPr id="47" name="CustomShape 12"/>
          <p:cNvSpPr/>
          <p:nvPr/>
        </p:nvSpPr>
        <p:spPr>
          <a:xfrm>
            <a:off x="673200" y="6649920"/>
            <a:ext cx="10312200" cy="9829080"/>
          </a:xfrm>
          <a:prstGeom prst="rect">
            <a:avLst/>
          </a:prstGeom>
          <a:noFill/>
          <a:ln w="25560">
            <a:solidFill>
              <a:srgbClr val="1F1A17"/>
            </a:solidFill>
            <a:round/>
          </a:ln>
        </p:spPr>
      </p:sp>
      <p:sp>
        <p:nvSpPr>
          <p:cNvPr id="48" name="CustomShape 13"/>
          <p:cNvSpPr/>
          <p:nvPr/>
        </p:nvSpPr>
        <p:spPr>
          <a:xfrm>
            <a:off x="10960200" y="6649920"/>
            <a:ext cx="10312200" cy="9829080"/>
          </a:xfrm>
          <a:prstGeom prst="rect">
            <a:avLst/>
          </a:prstGeom>
          <a:noFill/>
          <a:ln w="25560">
            <a:solidFill>
              <a:srgbClr val="1F1A17"/>
            </a:solidFill>
            <a:round/>
          </a:ln>
        </p:spPr>
      </p:sp>
      <p:sp>
        <p:nvSpPr>
          <p:cNvPr id="49" name="CustomShape 14"/>
          <p:cNvSpPr/>
          <p:nvPr/>
        </p:nvSpPr>
        <p:spPr>
          <a:xfrm>
            <a:off x="10966320" y="24667560"/>
            <a:ext cx="10299240" cy="1608480"/>
          </a:xfrm>
          <a:prstGeom prst="rect">
            <a:avLst/>
          </a:prstGeom>
          <a:noFill/>
          <a:ln w="12600">
            <a:solidFill>
              <a:srgbClr val="1F1A17"/>
            </a:solidFill>
            <a:round/>
          </a:ln>
        </p:spPr>
      </p:sp>
      <p:sp>
        <p:nvSpPr>
          <p:cNvPr id="50" name="CustomShape 15"/>
          <p:cNvSpPr/>
          <p:nvPr/>
        </p:nvSpPr>
        <p:spPr>
          <a:xfrm>
            <a:off x="3684240" y="4615560"/>
            <a:ext cx="17550360" cy="1008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" name="CustomShape 16"/>
          <p:cNvSpPr/>
          <p:nvPr/>
        </p:nvSpPr>
        <p:spPr>
          <a:xfrm>
            <a:off x="659520" y="5577120"/>
            <a:ext cx="20612520" cy="1085400"/>
          </a:xfrm>
          <a:prstGeom prst="rect">
            <a:avLst/>
          </a:prstGeom>
          <a:noFill/>
          <a:ln w="25560">
            <a:solidFill>
              <a:srgbClr val="1F1A17"/>
            </a:solidFill>
            <a:round/>
          </a:ln>
        </p:spPr>
      </p:sp>
      <p:sp>
        <p:nvSpPr>
          <p:cNvPr id="52" name="CustomShape 17"/>
          <p:cNvSpPr/>
          <p:nvPr/>
        </p:nvSpPr>
        <p:spPr>
          <a:xfrm>
            <a:off x="11627894" y="25216602"/>
            <a:ext cx="3093480" cy="441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PROJECT GUIDE </a:t>
            </a:r>
            <a:r>
              <a:rPr lang="en-IN" sz="2900" dirty="0">
                <a:solidFill>
                  <a:srgbClr val="1F1A17"/>
                </a:solidFill>
                <a:latin typeface="Arial"/>
              </a:rPr>
              <a:t>:</a:t>
            </a:r>
            <a:endParaRPr dirty="0"/>
          </a:p>
        </p:txBody>
      </p:sp>
      <p:sp>
        <p:nvSpPr>
          <p:cNvPr id="54" name="CustomShape 19"/>
          <p:cNvSpPr/>
          <p:nvPr/>
        </p:nvSpPr>
        <p:spPr>
          <a:xfrm>
            <a:off x="2395800" y="2289600"/>
            <a:ext cx="1454760" cy="121212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55" name="CustomShape 20"/>
          <p:cNvSpPr/>
          <p:nvPr/>
        </p:nvSpPr>
        <p:spPr>
          <a:xfrm>
            <a:off x="3041280" y="2169000"/>
            <a:ext cx="163800" cy="145332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56" name="CustomShape 21"/>
          <p:cNvSpPr/>
          <p:nvPr/>
        </p:nvSpPr>
        <p:spPr>
          <a:xfrm>
            <a:off x="2251440" y="2827440"/>
            <a:ext cx="1744200" cy="13644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57" name="CustomShape 22"/>
          <p:cNvSpPr/>
          <p:nvPr/>
        </p:nvSpPr>
        <p:spPr>
          <a:xfrm>
            <a:off x="2448720" y="2333520"/>
            <a:ext cx="1349280" cy="112428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58" name="CustomShape 23"/>
          <p:cNvSpPr/>
          <p:nvPr/>
        </p:nvSpPr>
        <p:spPr>
          <a:xfrm>
            <a:off x="2448720" y="2333520"/>
            <a:ext cx="1349280" cy="112428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59" name="CustomShape 24"/>
          <p:cNvSpPr/>
          <p:nvPr/>
        </p:nvSpPr>
        <p:spPr>
          <a:xfrm>
            <a:off x="2714040" y="2198160"/>
            <a:ext cx="819000" cy="139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60" name="CustomShape 25"/>
          <p:cNvSpPr/>
          <p:nvPr/>
        </p:nvSpPr>
        <p:spPr>
          <a:xfrm>
            <a:off x="2286360" y="2554560"/>
            <a:ext cx="1674000" cy="68220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64" name="CustomShape 29"/>
          <p:cNvSpPr/>
          <p:nvPr/>
        </p:nvSpPr>
        <p:spPr>
          <a:xfrm>
            <a:off x="4201920" y="4176360"/>
            <a:ext cx="110520" cy="56880"/>
          </a:xfrm>
          <a:prstGeom prst="rect">
            <a:avLst/>
          </a:prstGeom>
          <a:solidFill>
            <a:srgbClr val="291770"/>
          </a:solidFill>
          <a:ln w="2880">
            <a:solidFill>
              <a:srgbClr val="1F1A17"/>
            </a:solidFill>
            <a:round/>
          </a:ln>
        </p:spPr>
      </p:sp>
      <p:sp>
        <p:nvSpPr>
          <p:cNvPr id="65" name="CustomShape 30"/>
          <p:cNvSpPr/>
          <p:nvPr/>
        </p:nvSpPr>
        <p:spPr>
          <a:xfrm>
            <a:off x="4089600" y="3950640"/>
            <a:ext cx="379440" cy="2480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66" name="CustomShape 31"/>
          <p:cNvSpPr/>
          <p:nvPr/>
        </p:nvSpPr>
        <p:spPr>
          <a:xfrm>
            <a:off x="4676040" y="3170520"/>
            <a:ext cx="276840" cy="3092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68" name="CustomShape 33"/>
          <p:cNvSpPr/>
          <p:nvPr/>
        </p:nvSpPr>
        <p:spPr>
          <a:xfrm>
            <a:off x="3969000" y="3251880"/>
            <a:ext cx="1069560" cy="89640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69" name="CustomShape 34"/>
          <p:cNvSpPr/>
          <p:nvPr/>
        </p:nvSpPr>
        <p:spPr>
          <a:xfrm>
            <a:off x="4533120" y="3070440"/>
            <a:ext cx="448200" cy="29808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0" name="CustomShape 35"/>
          <p:cNvSpPr/>
          <p:nvPr/>
        </p:nvSpPr>
        <p:spPr>
          <a:xfrm>
            <a:off x="4591440" y="3025800"/>
            <a:ext cx="364680" cy="1922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1" name="CustomShape 36"/>
          <p:cNvSpPr/>
          <p:nvPr/>
        </p:nvSpPr>
        <p:spPr>
          <a:xfrm>
            <a:off x="4496400" y="2277360"/>
            <a:ext cx="462600" cy="92160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2" name="CustomShape 37"/>
          <p:cNvSpPr/>
          <p:nvPr/>
        </p:nvSpPr>
        <p:spPr>
          <a:xfrm>
            <a:off x="1934280" y="4176360"/>
            <a:ext cx="110520" cy="56880"/>
          </a:xfrm>
          <a:prstGeom prst="rect">
            <a:avLst/>
          </a:prstGeom>
          <a:solidFill>
            <a:srgbClr val="291770"/>
          </a:solidFill>
          <a:ln w="2880">
            <a:solidFill>
              <a:srgbClr val="1F1A17"/>
            </a:solidFill>
            <a:round/>
          </a:ln>
        </p:spPr>
      </p:sp>
      <p:sp>
        <p:nvSpPr>
          <p:cNvPr id="73" name="CustomShape 38"/>
          <p:cNvSpPr/>
          <p:nvPr/>
        </p:nvSpPr>
        <p:spPr>
          <a:xfrm>
            <a:off x="2258640" y="4257720"/>
            <a:ext cx="338760" cy="22356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4" name="CustomShape 39"/>
          <p:cNvSpPr/>
          <p:nvPr/>
        </p:nvSpPr>
        <p:spPr>
          <a:xfrm>
            <a:off x="1777680" y="3950640"/>
            <a:ext cx="379440" cy="2480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5" name="CustomShape 40"/>
          <p:cNvSpPr/>
          <p:nvPr/>
        </p:nvSpPr>
        <p:spPr>
          <a:xfrm>
            <a:off x="1293480" y="3170520"/>
            <a:ext cx="276840" cy="3092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7" name="CustomShape 42"/>
          <p:cNvSpPr/>
          <p:nvPr/>
        </p:nvSpPr>
        <p:spPr>
          <a:xfrm>
            <a:off x="1207800" y="3251880"/>
            <a:ext cx="1069560" cy="89640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8" name="CustomShape 43"/>
          <p:cNvSpPr/>
          <p:nvPr/>
        </p:nvSpPr>
        <p:spPr>
          <a:xfrm>
            <a:off x="1265400" y="3070440"/>
            <a:ext cx="448200" cy="29808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9" name="CustomShape 44"/>
          <p:cNvSpPr/>
          <p:nvPr/>
        </p:nvSpPr>
        <p:spPr>
          <a:xfrm>
            <a:off x="1290600" y="3025800"/>
            <a:ext cx="364680" cy="1922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80" name="CustomShape 45"/>
          <p:cNvSpPr/>
          <p:nvPr/>
        </p:nvSpPr>
        <p:spPr>
          <a:xfrm>
            <a:off x="1287720" y="2277360"/>
            <a:ext cx="462600" cy="92160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81" name="CustomShape 46"/>
          <p:cNvSpPr/>
          <p:nvPr/>
        </p:nvSpPr>
        <p:spPr>
          <a:xfrm>
            <a:off x="3649320" y="4257720"/>
            <a:ext cx="338760" cy="22356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83" name="CustomShape 48"/>
          <p:cNvSpPr/>
          <p:nvPr/>
        </p:nvSpPr>
        <p:spPr>
          <a:xfrm>
            <a:off x="4159440" y="3458520"/>
            <a:ext cx="613080" cy="40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4" name="CustomShape 49"/>
          <p:cNvSpPr/>
          <p:nvPr/>
        </p:nvSpPr>
        <p:spPr>
          <a:xfrm>
            <a:off x="1550880" y="3463200"/>
            <a:ext cx="468720" cy="41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7" name="CustomShape 52"/>
          <p:cNvSpPr/>
          <p:nvPr/>
        </p:nvSpPr>
        <p:spPr>
          <a:xfrm>
            <a:off x="5947920" y="3728160"/>
            <a:ext cx="8656200" cy="387360"/>
          </a:xfrm>
          <a:prstGeom prst="rect">
            <a:avLst/>
          </a:prstGeom>
          <a:solidFill>
            <a:srgbClr val="D9261C"/>
          </a:solidFill>
          <a:ln>
            <a:noFill/>
          </a:ln>
        </p:spPr>
      </p:sp>
      <p:sp>
        <p:nvSpPr>
          <p:cNvPr id="90" name="CustomShape 55"/>
          <p:cNvSpPr/>
          <p:nvPr/>
        </p:nvSpPr>
        <p:spPr>
          <a:xfrm>
            <a:off x="5986440" y="3503880"/>
            <a:ext cx="14679360" cy="90000"/>
          </a:xfrm>
          <a:prstGeom prst="rect">
            <a:avLst/>
          </a:prstGeom>
          <a:solidFill>
            <a:srgbClr val="D9261C"/>
          </a:solidFill>
          <a:ln>
            <a:noFill/>
          </a:ln>
        </p:spPr>
      </p:sp>
      <p:sp>
        <p:nvSpPr>
          <p:cNvPr id="91" name="CustomShape 56"/>
          <p:cNvSpPr/>
          <p:nvPr/>
        </p:nvSpPr>
        <p:spPr>
          <a:xfrm>
            <a:off x="2102400" y="1828080"/>
            <a:ext cx="1931040" cy="9324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92" name="CustomShape 57"/>
          <p:cNvSpPr/>
          <p:nvPr/>
        </p:nvSpPr>
        <p:spPr>
          <a:xfrm>
            <a:off x="2523600" y="1828080"/>
            <a:ext cx="1620360" cy="22824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93" name="CustomShape 58"/>
          <p:cNvSpPr/>
          <p:nvPr/>
        </p:nvSpPr>
        <p:spPr>
          <a:xfrm>
            <a:off x="2108160" y="1570680"/>
            <a:ext cx="2035440" cy="21708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94" name="CustomShape 59"/>
          <p:cNvSpPr/>
          <p:nvPr/>
        </p:nvSpPr>
        <p:spPr>
          <a:xfrm>
            <a:off x="6965576" y="5701553"/>
            <a:ext cx="9009529" cy="8875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IN" sz="5400" b="1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Online Examination System</a:t>
            </a:r>
            <a:endParaRPr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CustomShape 61"/>
          <p:cNvSpPr/>
          <p:nvPr/>
        </p:nvSpPr>
        <p:spPr>
          <a:xfrm>
            <a:off x="16317000" y="25720560"/>
            <a:ext cx="3442680" cy="357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350" dirty="0">
                <a:solidFill>
                  <a:srgbClr val="1F1A17"/>
                </a:solidFill>
                <a:latin typeface="Arial"/>
              </a:rPr>
              <a:t>                           </a:t>
            </a:r>
            <a:endParaRPr dirty="0"/>
          </a:p>
        </p:txBody>
      </p:sp>
      <p:sp>
        <p:nvSpPr>
          <p:cNvPr id="99" name="CustomShape 64"/>
          <p:cNvSpPr/>
          <p:nvPr/>
        </p:nvSpPr>
        <p:spPr>
          <a:xfrm>
            <a:off x="914400" y="7180730"/>
            <a:ext cx="4733365" cy="67235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SPRINT BACKLOG 1</a:t>
            </a:r>
            <a:endParaRPr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0" name="CustomShape 65"/>
          <p:cNvSpPr/>
          <p:nvPr/>
        </p:nvSpPr>
        <p:spPr>
          <a:xfrm>
            <a:off x="6239435" y="8041341"/>
            <a:ext cx="4410636" cy="81393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/>
          </a:p>
        </p:txBody>
      </p:sp>
      <p:sp>
        <p:nvSpPr>
          <p:cNvPr id="102" name="CustomShape 67"/>
          <p:cNvSpPr/>
          <p:nvPr/>
        </p:nvSpPr>
        <p:spPr>
          <a:xfrm>
            <a:off x="2670480" y="8840520"/>
            <a:ext cx="211320" cy="456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1F1A17"/>
                </a:solidFill>
                <a:latin typeface="Arial"/>
              </a:rPr>
              <a:t>  </a:t>
            </a:r>
            <a:endParaRPr/>
          </a:p>
        </p:txBody>
      </p:sp>
      <p:sp>
        <p:nvSpPr>
          <p:cNvPr id="104" name="CustomShape 69"/>
          <p:cNvSpPr/>
          <p:nvPr/>
        </p:nvSpPr>
        <p:spPr>
          <a:xfrm>
            <a:off x="1338120" y="9691920"/>
            <a:ext cx="1235160" cy="45648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CustomShape 70"/>
          <p:cNvSpPr/>
          <p:nvPr/>
        </p:nvSpPr>
        <p:spPr>
          <a:xfrm>
            <a:off x="6131859" y="7153835"/>
            <a:ext cx="4572000" cy="41685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729" dirty="0">
                <a:solidFill>
                  <a:srgbClr val="1F1A17"/>
                </a:solidFill>
                <a:latin typeface="Arial"/>
              </a:rPr>
              <a:t> </a:t>
            </a:r>
            <a:r>
              <a:rPr lang="en-IN" sz="3600" b="1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SPRINT BACKLOG 2</a:t>
            </a:r>
            <a:endParaRPr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6" name="CustomShape 71"/>
          <p:cNvSpPr/>
          <p:nvPr/>
        </p:nvSpPr>
        <p:spPr>
          <a:xfrm>
            <a:off x="16647458" y="8095129"/>
            <a:ext cx="10580061" cy="82279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</p:txBody>
      </p:sp>
      <p:sp>
        <p:nvSpPr>
          <p:cNvPr id="107" name="CustomShape 72"/>
          <p:cNvSpPr/>
          <p:nvPr/>
        </p:nvSpPr>
        <p:spPr>
          <a:xfrm>
            <a:off x="9693360" y="9721080"/>
            <a:ext cx="18227520" cy="457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</p:txBody>
      </p:sp>
      <p:sp>
        <p:nvSpPr>
          <p:cNvPr id="108" name="CustomShape 73"/>
          <p:cNvSpPr/>
          <p:nvPr/>
        </p:nvSpPr>
        <p:spPr>
          <a:xfrm>
            <a:off x="8478000" y="9737640"/>
            <a:ext cx="212760" cy="456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1F1A17"/>
                </a:solidFill>
                <a:latin typeface="Arial"/>
              </a:rPr>
              <a:t>  </a:t>
            </a:r>
            <a:endParaRPr/>
          </a:p>
        </p:txBody>
      </p:sp>
      <p:sp>
        <p:nvSpPr>
          <p:cNvPr id="109" name="CustomShape 74"/>
          <p:cNvSpPr/>
          <p:nvPr/>
        </p:nvSpPr>
        <p:spPr>
          <a:xfrm>
            <a:off x="6239435" y="16889505"/>
            <a:ext cx="4222376" cy="349623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SPRINT BACKLOG 4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Admin panel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1.Manage Users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2.Manage Subject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3.Manage Test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4. Question Prepare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5. Manage Result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1" name="CustomShape 76"/>
          <p:cNvSpPr/>
          <p:nvPr/>
        </p:nvSpPr>
        <p:spPr>
          <a:xfrm>
            <a:off x="8301960" y="18186120"/>
            <a:ext cx="27684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CustomShape 77"/>
          <p:cNvSpPr/>
          <p:nvPr/>
        </p:nvSpPr>
        <p:spPr>
          <a:xfrm>
            <a:off x="6584760" y="18611640"/>
            <a:ext cx="3580920" cy="45648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CustomShape 78"/>
          <p:cNvSpPr/>
          <p:nvPr/>
        </p:nvSpPr>
        <p:spPr>
          <a:xfrm>
            <a:off x="6238440" y="19037160"/>
            <a:ext cx="2702160" cy="45648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CustomShape 79"/>
          <p:cNvSpPr/>
          <p:nvPr/>
        </p:nvSpPr>
        <p:spPr>
          <a:xfrm>
            <a:off x="5360760" y="19051200"/>
            <a:ext cx="21852000" cy="9140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</p:txBody>
      </p:sp>
      <p:sp>
        <p:nvSpPr>
          <p:cNvPr id="115" name="CustomShape 80"/>
          <p:cNvSpPr/>
          <p:nvPr/>
        </p:nvSpPr>
        <p:spPr>
          <a:xfrm>
            <a:off x="5912640" y="19463040"/>
            <a:ext cx="1062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CustomShape 81"/>
          <p:cNvSpPr/>
          <p:nvPr/>
        </p:nvSpPr>
        <p:spPr>
          <a:xfrm>
            <a:off x="1021976" y="16889506"/>
            <a:ext cx="4760259" cy="419548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600" b="1" dirty="0" smtClean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SPRINT BACKLOG 3</a:t>
            </a:r>
            <a:endParaRPr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8" name="CustomShape 83"/>
          <p:cNvSpPr/>
          <p:nvPr/>
        </p:nvSpPr>
        <p:spPr>
          <a:xfrm>
            <a:off x="3355200" y="18216360"/>
            <a:ext cx="106200" cy="457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1F1A17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19" name="CustomShape 84"/>
          <p:cNvSpPr/>
          <p:nvPr/>
        </p:nvSpPr>
        <p:spPr>
          <a:xfrm>
            <a:off x="3487680" y="19067400"/>
            <a:ext cx="182520" cy="3884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550">
                <a:solidFill>
                  <a:srgbClr val="1F1A17"/>
                </a:solidFill>
                <a:latin typeface="Arial"/>
              </a:rPr>
              <a:t>  </a:t>
            </a:r>
            <a:endParaRPr/>
          </a:p>
        </p:txBody>
      </p:sp>
      <p:sp>
        <p:nvSpPr>
          <p:cNvPr id="120" name="CustomShape 85"/>
          <p:cNvSpPr/>
          <p:nvPr/>
        </p:nvSpPr>
        <p:spPr>
          <a:xfrm>
            <a:off x="14292000" y="17070840"/>
            <a:ext cx="4408920" cy="56059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just">
              <a:lnSpc>
                <a:spcPct val="100000"/>
              </a:lnSpc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2" name="CustomShape 87"/>
          <p:cNvSpPr/>
          <p:nvPr/>
        </p:nvSpPr>
        <p:spPr>
          <a:xfrm>
            <a:off x="11986920" y="17759160"/>
            <a:ext cx="113760" cy="4870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1F1A17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3" name="CustomShape 88"/>
          <p:cNvSpPr/>
          <p:nvPr/>
        </p:nvSpPr>
        <p:spPr>
          <a:xfrm>
            <a:off x="11934720" y="18266400"/>
            <a:ext cx="2423520" cy="48708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CustomShape 90"/>
          <p:cNvSpPr/>
          <p:nvPr/>
        </p:nvSpPr>
        <p:spPr>
          <a:xfrm>
            <a:off x="12901680" y="18774000"/>
            <a:ext cx="113760" cy="4870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1F1A17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6" name="CustomShape 91"/>
          <p:cNvSpPr/>
          <p:nvPr/>
        </p:nvSpPr>
        <p:spPr>
          <a:xfrm>
            <a:off x="11918880" y="19384920"/>
            <a:ext cx="1112040" cy="48708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92"/>
          <p:cNvSpPr/>
          <p:nvPr/>
        </p:nvSpPr>
        <p:spPr>
          <a:xfrm>
            <a:off x="12048564" y="7050981"/>
            <a:ext cx="8821271" cy="730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4800" b="1" dirty="0">
                <a:solidFill>
                  <a:srgbClr val="1F1A17"/>
                </a:solidFill>
                <a:latin typeface="Times New Roman" pitchFamily="18" charset="0"/>
                <a:cs typeface="Times New Roman" pitchFamily="18" charset="0"/>
              </a:rPr>
              <a:t>ARCHITECTURE DIAGRAM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CustomShape 93"/>
          <p:cNvSpPr/>
          <p:nvPr/>
        </p:nvSpPr>
        <p:spPr>
          <a:xfrm>
            <a:off x="25526160" y="9379440"/>
            <a:ext cx="179280" cy="365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400">
                <a:solidFill>
                  <a:srgbClr val="1F1A17"/>
                </a:solidFill>
                <a:latin typeface="Arial"/>
              </a:rPr>
              <a:t>+</a:t>
            </a: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5960" r="1587" b="37781"/>
          <a:stretch/>
        </p:blipFill>
        <p:spPr>
          <a:xfrm>
            <a:off x="0" y="164490"/>
            <a:ext cx="21557673" cy="4790348"/>
          </a:xfrm>
          <a:prstGeom prst="rect">
            <a:avLst/>
          </a:prstGeom>
        </p:spPr>
      </p:pic>
      <p:pic>
        <p:nvPicPr>
          <p:cNvPr id="131" name="Picture 130" descr="Online-Examination-using-Offline-Mode-Loca-Server-Deployme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28340" y="8283389"/>
            <a:ext cx="8111190" cy="7395882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14361459" y="16728141"/>
            <a:ext cx="3382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5759953" y="25172895"/>
            <a:ext cx="4244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MS. SHRUTI BIJAWAT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3904259" y="26867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57248" y="26436919"/>
            <a:ext cx="1164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IRFAN (PIET15CE043)  , SOURABH GUPTA (PIET15CE108)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9" name="Picture 138" descr="admin panel 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04965" y="20439530"/>
            <a:ext cx="4649320" cy="5513294"/>
          </a:xfrm>
          <a:prstGeom prst="rect">
            <a:avLst/>
          </a:prstGeom>
        </p:spPr>
      </p:pic>
      <p:pic>
        <p:nvPicPr>
          <p:cNvPr id="141" name="Picture 140" descr="dashbord 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29999" y="18960353"/>
            <a:ext cx="9386047" cy="566212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11994777" y="17373601"/>
            <a:ext cx="2548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Take Test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Edit Profile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View Result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44707" y="26410023"/>
            <a:ext cx="3926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8CS PR 2018_19_40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5" name="Picture 94" descr="testsummaR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2999" y="20466424"/>
            <a:ext cx="4842343" cy="5481916"/>
          </a:xfrm>
          <a:prstGeom prst="rect">
            <a:avLst/>
          </a:prstGeom>
        </p:spPr>
      </p:pic>
      <p:pic>
        <p:nvPicPr>
          <p:cNvPr id="101" name="Picture 100" descr="REGST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8188" y="10757645"/>
            <a:ext cx="4787153" cy="5183841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1129554" y="7718611"/>
            <a:ext cx="43568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Registration Page Using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User Name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Password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E-Mail Id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Contact No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41294" y="17454281"/>
            <a:ext cx="48140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Test Summary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Test Type , Subject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Date &amp; Time, Duration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Percentage &amp; Ob. Marks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Right &amp; Wrong Question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Score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185647" y="7718612"/>
            <a:ext cx="45451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Test Conductor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Show Test  Time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Mark For Review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Next Question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Previous Question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Summary</a:t>
            </a:r>
          </a:p>
          <a:p>
            <a:pPr marL="514350" indent="-514350">
              <a:buAutoNum type="arabicPeriod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1" name="Picture 120" descr="test conducto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31859" y="10784541"/>
            <a:ext cx="4598894" cy="5120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114</Words>
  <Application>Microsoft Office PowerPoint</Application>
  <PresentationFormat>Custom</PresentationFormat>
  <Paragraphs>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alka</dc:creator>
  <cp:lastModifiedBy>irfan khan</cp:lastModifiedBy>
  <cp:revision>24</cp:revision>
  <dcterms:modified xsi:type="dcterms:W3CDTF">2019-03-26T21:47:18Z</dcterms:modified>
</cp:coreProperties>
</file>