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8" r:id="rId10"/>
    <p:sldId id="271" r:id="rId11"/>
    <p:sldId id="269" r:id="rId12"/>
    <p:sldId id="270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0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5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325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8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9128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34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2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5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9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4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0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6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3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8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0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9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2211" y="1853738"/>
            <a:ext cx="8017914" cy="2531993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WELCOME TO OUR PROJECT</a:t>
            </a:r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2211" y="4385733"/>
            <a:ext cx="8017914" cy="1308486"/>
          </a:xfrm>
        </p:spPr>
        <p:txBody>
          <a:bodyPr>
            <a:noAutofit/>
          </a:bodyPr>
          <a:lstStyle/>
          <a:p>
            <a:r>
              <a:rPr lang="en-US" sz="8000" dirty="0" smtClean="0"/>
              <a:t>CALENDER  </a:t>
            </a:r>
          </a:p>
          <a:p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907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687486" y="224443"/>
            <a:ext cx="9746162" cy="663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8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657879" y="67230"/>
            <a:ext cx="8775031" cy="664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7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173" y="105880"/>
            <a:ext cx="9625263" cy="671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732547" y="160421"/>
            <a:ext cx="9897979" cy="66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892969" y="144380"/>
            <a:ext cx="9801726" cy="671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152" y="828337"/>
            <a:ext cx="482511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/>
              <a:t>Screenshot of the </a:t>
            </a:r>
            <a:r>
              <a:rPr lang="en-US" b="1" dirty="0" smtClean="0"/>
              <a:t>outpu</a:t>
            </a:r>
            <a:r>
              <a:rPr lang="en-US" b="1" dirty="0" smtClean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1844841"/>
            <a:ext cx="8454189" cy="405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11705" y="0"/>
            <a:ext cx="9272337" cy="4796589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1411705" y="4908885"/>
            <a:ext cx="9272337" cy="19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0025" y="828336"/>
            <a:ext cx="4591257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3.3 Limitation and </a:t>
            </a:r>
            <a:r>
              <a:rPr lang="en-US" sz="28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Futurework</a:t>
            </a:r>
            <a:r>
              <a:rPr lang="en-US" sz="2800" b="1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1712" y="1381693"/>
            <a:ext cx="1597425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71712" y="2183546"/>
            <a:ext cx="6096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doesn’t contains all the data of each memorable day.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Probably, it has </a:t>
            </a:r>
            <a:r>
              <a:rPr lang="en-US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boundness</a:t>
            </a:r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That’s why, it </a:t>
            </a:r>
            <a:r>
              <a:rPr lang="en-US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cann’t</a:t>
            </a:r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show all the </a:t>
            </a:r>
            <a:r>
              <a:rPr lang="en-US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inputed</a:t>
            </a:r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years of </a:t>
            </a:r>
            <a:r>
              <a:rPr lang="en-US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calender</a:t>
            </a:r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except the given values.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1712" y="3578126"/>
            <a:ext cx="1881349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 err="1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Futurework</a:t>
            </a:r>
            <a:r>
              <a:rPr lang="en-US" b="1" dirty="0">
                <a:solidFill>
                  <a:srgbClr val="2F5496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1712" y="4070403"/>
            <a:ext cx="6096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should re-modify this to create a platform where we can easily find all the dates easily.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 share result in social media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36189" y="5207148"/>
            <a:ext cx="2404184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3.4  </a:t>
            </a:r>
            <a:r>
              <a:rPr lang="en-US" sz="28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1712" y="5751167"/>
            <a:ext cx="6332060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Wikipedia (Web Platform)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Stack Overflow (Web Platform)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5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INDEX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lvl="1"/>
            <a:r>
              <a:rPr lang="en-US" b="1" u="sng" dirty="0" smtClean="0"/>
              <a:t>t</a:t>
            </a:r>
            <a:endParaRPr lang="en-US" sz="1000" dirty="0"/>
          </a:p>
          <a:p>
            <a:endParaRPr lang="en-US" sz="5600" dirty="0" smtClean="0"/>
          </a:p>
          <a:p>
            <a:pPr lvl="1"/>
            <a:r>
              <a:rPr lang="en-US" sz="5600" b="1" u="sng" dirty="0"/>
              <a:t>Introduction</a:t>
            </a:r>
            <a:endParaRPr lang="en-US" sz="5600" dirty="0"/>
          </a:p>
          <a:p>
            <a:pPr lvl="1"/>
            <a:r>
              <a:rPr lang="en-US" sz="5600" b="1" u="sng" dirty="0"/>
              <a:t>Problem Statement</a:t>
            </a:r>
            <a:endParaRPr lang="en-US" sz="5600" dirty="0"/>
          </a:p>
          <a:p>
            <a:pPr lvl="1"/>
            <a:r>
              <a:rPr lang="en-US" sz="5600" b="1" u="sng" dirty="0"/>
              <a:t>Motivation</a:t>
            </a:r>
            <a:endParaRPr lang="en-US" sz="5600" dirty="0"/>
          </a:p>
          <a:p>
            <a:pPr lvl="1"/>
            <a:r>
              <a:rPr lang="en-US" sz="5600" b="1" u="sng" dirty="0" err="1"/>
              <a:t>Objectivee</a:t>
            </a:r>
            <a:r>
              <a:rPr lang="en-US" sz="5600" b="1" u="sng" dirty="0"/>
              <a:t> of </a:t>
            </a:r>
            <a:r>
              <a:rPr lang="en-US" sz="5600" b="1" u="sng" dirty="0" err="1"/>
              <a:t>Projec</a:t>
            </a:r>
            <a:endParaRPr lang="en-US" sz="5600" dirty="0" smtClean="0"/>
          </a:p>
          <a:p>
            <a:r>
              <a:rPr lang="en-US" sz="5600" b="1" u="sng" dirty="0"/>
              <a:t>Supporting Literature</a:t>
            </a:r>
            <a:endParaRPr lang="en-US" sz="5600" dirty="0"/>
          </a:p>
          <a:p>
            <a:r>
              <a:rPr lang="en-US" sz="5600" b="1" u="sng" dirty="0"/>
              <a:t>2.2  Algorithm of Propose Model</a:t>
            </a:r>
            <a:endParaRPr lang="en-US" sz="5600" dirty="0"/>
          </a:p>
          <a:p>
            <a:r>
              <a:rPr lang="en-US" sz="5600" b="1" u="sng" dirty="0"/>
              <a:t>2.3  Flowchart of Propose model</a:t>
            </a:r>
            <a:endParaRPr lang="en-US" sz="5600" dirty="0"/>
          </a:p>
          <a:p>
            <a:r>
              <a:rPr lang="en-US" sz="5600" b="1" u="sng" dirty="0"/>
              <a:t>1  Simple code for the project</a:t>
            </a:r>
            <a:endParaRPr lang="en-US" sz="5600" dirty="0"/>
          </a:p>
          <a:p>
            <a:r>
              <a:rPr lang="en-US" sz="5600" b="1" u="sng" dirty="0"/>
              <a:t>3.2  Screenshot of the project</a:t>
            </a:r>
            <a:endParaRPr lang="en-US" sz="5600" dirty="0"/>
          </a:p>
          <a:p>
            <a:r>
              <a:rPr lang="en-US" sz="5600" b="1" u="sng" dirty="0"/>
              <a:t>3.3  Limitation of the project</a:t>
            </a:r>
            <a:endParaRPr lang="en-US" sz="5600" dirty="0"/>
          </a:p>
          <a:p>
            <a:r>
              <a:rPr lang="en-US" sz="5600" b="1" u="sng" dirty="0"/>
              <a:t>3.4  Reference</a:t>
            </a:r>
            <a:endParaRPr lang="en-US" sz="56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8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282634"/>
            <a:ext cx="7197726" cy="8063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1438102"/>
            <a:ext cx="7197726" cy="49211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Theoretical knowledge is not enough for a student. There is a difference between</a:t>
            </a:r>
            <a:r>
              <a:rPr lang="en-US" b="1" dirty="0"/>
              <a:t> </a:t>
            </a:r>
            <a:r>
              <a:rPr lang="en-US" dirty="0"/>
              <a:t>theoretical knowledge and practical development experiences. The most important purpose of a software development  1 program is to know about rules, regulation , and environment that an organization usually has. A software development 1 program will also help students to gather some experiences which help to achieve some arts to participate actively in the corporate world or in a real job field.</a:t>
            </a:r>
          </a:p>
          <a:p>
            <a:r>
              <a:rPr lang="en-US" dirty="0"/>
              <a:t>This report is being prepared as a requirement for the fulfilment of the software development  1 program at BUBT. The topic of this training and development program of Bangladesh University of Business and Technology(BUBT).</a:t>
            </a:r>
          </a:p>
          <a:p>
            <a:r>
              <a:rPr lang="en-US" dirty="0"/>
              <a:t>In our everyday life, we all have to go with the time and date. Without knowing the date we can’t walk a single. To maintain the timing sense, we  must need a space of all dates(such as, normal dates, important dates, special dates etc.). So, calendar is that space where we can get all types of dates easily in sequence</a:t>
            </a:r>
          </a:p>
        </p:txBody>
      </p:sp>
    </p:spTree>
    <p:extLst>
      <p:ext uri="{BB962C8B-B14F-4D97-AF65-F5344CB8AC3E}">
        <p14:creationId xmlns:p14="http://schemas.microsoft.com/office/powerpoint/2010/main" val="34779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208547"/>
            <a:ext cx="7197726" cy="866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1074822"/>
            <a:ext cx="7197726" cy="4716378"/>
          </a:xfrm>
        </p:spPr>
        <p:txBody>
          <a:bodyPr/>
          <a:lstStyle/>
          <a:p>
            <a:r>
              <a:rPr lang="en-US" dirty="0"/>
              <a:t> We want to develop an application to make a calendar. We develop this Calendar using Structured programming language. Here, all dates , such as normal days, important days, special days will be shown.</a:t>
            </a:r>
          </a:p>
        </p:txBody>
      </p:sp>
    </p:spTree>
    <p:extLst>
      <p:ext uri="{BB962C8B-B14F-4D97-AF65-F5344CB8AC3E}">
        <p14:creationId xmlns:p14="http://schemas.microsoft.com/office/powerpoint/2010/main" val="13139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288759"/>
            <a:ext cx="7197726" cy="1427746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1876926"/>
            <a:ext cx="7197726" cy="4796590"/>
          </a:xfrm>
        </p:spPr>
        <p:txBody>
          <a:bodyPr/>
          <a:lstStyle/>
          <a:p>
            <a:r>
              <a:rPr lang="en-US"/>
              <a:t>Our respected course instructor  Chairman </a:t>
            </a:r>
            <a:r>
              <a:rPr lang="en-US" b="1"/>
              <a:t>Md. Saifur Rahman</a:t>
            </a:r>
            <a:r>
              <a:rPr lang="en-US"/>
              <a:t>, Department of CSE, Bangladesh University of Business &amp; Technology(BUBT). He first motivate us to create any application base project. Then we discuss with our team member and decide to develop a Calendar. Then our all team member learns about this project.</a:t>
            </a:r>
          </a:p>
        </p:txBody>
      </p:sp>
    </p:spTree>
    <p:extLst>
      <p:ext uri="{BB962C8B-B14F-4D97-AF65-F5344CB8AC3E}">
        <p14:creationId xmlns:p14="http://schemas.microsoft.com/office/powerpoint/2010/main" val="6815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60421"/>
            <a:ext cx="7197726" cy="1535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 of the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1636296"/>
            <a:ext cx="7197726" cy="4154904"/>
          </a:xfrm>
        </p:spPr>
        <p:txBody>
          <a:bodyPr/>
          <a:lstStyle/>
          <a:p>
            <a:pPr lvl="0"/>
            <a:r>
              <a:rPr lang="en-US" sz="2400" dirty="0"/>
              <a:t>Learn structure </a:t>
            </a:r>
            <a:r>
              <a:rPr lang="en-US" sz="2400" dirty="0" smtClean="0"/>
              <a:t>purpose</a:t>
            </a:r>
            <a:endParaRPr lang="en-US" sz="2400" dirty="0"/>
          </a:p>
          <a:p>
            <a:pPr lvl="0"/>
            <a:r>
              <a:rPr lang="en-US" dirty="0"/>
              <a:t>Learn </a:t>
            </a:r>
            <a:r>
              <a:rPr lang="en-US" dirty="0" err="1"/>
              <a:t>struct</a:t>
            </a:r>
            <a:r>
              <a:rPr lang="en-US" dirty="0"/>
              <a:t> part of C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27756" y="545431"/>
            <a:ext cx="8915399" cy="946485"/>
          </a:xfrm>
        </p:spPr>
        <p:txBody>
          <a:bodyPr/>
          <a:lstStyle/>
          <a:p>
            <a:r>
              <a:rPr lang="en-US" dirty="0" smtClean="0"/>
              <a:t>          </a:t>
            </a:r>
            <a:r>
              <a:rPr lang="en-US" b="1" dirty="0" smtClean="0"/>
              <a:t>Propose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4021" y="1860884"/>
            <a:ext cx="9162465" cy="375402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Structure data file </a:t>
            </a:r>
          </a:p>
          <a:p>
            <a:pPr lvl="0"/>
            <a:r>
              <a:rPr lang="en-US" dirty="0"/>
              <a:t>Pre define function</a:t>
            </a:r>
          </a:p>
          <a:p>
            <a:pPr lvl="0"/>
            <a:r>
              <a:rPr lang="en-US" dirty="0"/>
              <a:t>Void function</a:t>
            </a:r>
          </a:p>
          <a:p>
            <a:pPr lvl="0"/>
            <a:r>
              <a:rPr lang="en-US" dirty="0"/>
              <a:t>Constructor</a:t>
            </a:r>
          </a:p>
          <a:p>
            <a:pPr lvl="0"/>
            <a:r>
              <a:rPr lang="en-US" dirty="0"/>
              <a:t>For loop</a:t>
            </a:r>
          </a:p>
          <a:p>
            <a:pPr lvl="0"/>
            <a:r>
              <a:rPr lang="en-US" dirty="0"/>
              <a:t>Nested loop</a:t>
            </a:r>
          </a:p>
          <a:p>
            <a:pPr lvl="0"/>
            <a:r>
              <a:rPr lang="en-US" dirty="0"/>
              <a:t>Structure </a:t>
            </a:r>
            <a:r>
              <a:rPr lang="en-US" dirty="0" err="1"/>
              <a:t>Calender</a:t>
            </a:r>
            <a:endParaRPr lang="en-US" dirty="0"/>
          </a:p>
          <a:p>
            <a:pPr lvl="0"/>
            <a:r>
              <a:rPr lang="en-US" dirty="0"/>
              <a:t>Main function</a:t>
            </a:r>
          </a:p>
          <a:p>
            <a:pPr lvl="0"/>
            <a:r>
              <a:rPr lang="en-US" dirty="0"/>
              <a:t>If-else </a:t>
            </a:r>
            <a:r>
              <a:rPr lang="en-US" dirty="0" err="1"/>
              <a:t>if-else</a:t>
            </a:r>
            <a:r>
              <a:rPr lang="en-US" dirty="0"/>
              <a:t>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593558"/>
            <a:ext cx="8911687" cy="705853"/>
          </a:xfrm>
        </p:spPr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622" y="1684421"/>
            <a:ext cx="8915400" cy="3777622"/>
          </a:xfrm>
        </p:spPr>
        <p:txBody>
          <a:bodyPr/>
          <a:lstStyle/>
          <a:p>
            <a:r>
              <a:rPr lang="en-US" b="1" dirty="0"/>
              <a:t>Simple code of the </a:t>
            </a:r>
            <a:r>
              <a:rPr lang="en-US" b="1" dirty="0" smtClean="0"/>
              <a:t>project</a:t>
            </a:r>
          </a:p>
          <a:p>
            <a:r>
              <a:rPr lang="en-US" b="1" dirty="0" smtClean="0"/>
              <a:t>Sample#1</a:t>
            </a:r>
          </a:p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3160296" y="2679032"/>
            <a:ext cx="656122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0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878676" y="149629"/>
            <a:ext cx="9764392" cy="661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463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Symbol</vt:lpstr>
      <vt:lpstr>Times New Roman</vt:lpstr>
      <vt:lpstr>Wingdings 3</vt:lpstr>
      <vt:lpstr>Wisp</vt:lpstr>
      <vt:lpstr>WELCOME TO OUR PROJECT     </vt:lpstr>
      <vt:lpstr>                                            INDEX   </vt:lpstr>
      <vt:lpstr>Introduction</vt:lpstr>
      <vt:lpstr>Problem statement</vt:lpstr>
      <vt:lpstr>motivation</vt:lpstr>
      <vt:lpstr>Objective of the project</vt:lpstr>
      <vt:lpstr>          Propose Model</vt:lpstr>
      <vt:lpstr>CONCLUSION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PROJECT</dc:title>
  <dc:creator>User</dc:creator>
  <cp:lastModifiedBy>User</cp:lastModifiedBy>
  <cp:revision>5</cp:revision>
  <dcterms:created xsi:type="dcterms:W3CDTF">2020-02-25T06:52:03Z</dcterms:created>
  <dcterms:modified xsi:type="dcterms:W3CDTF">2020-02-25T07:33:33Z</dcterms:modified>
</cp:coreProperties>
</file>