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7a74135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7a74135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a74135a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a74135a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7a74135a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7a74135a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7a74135a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7a74135a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7a74135a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7a74135a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Backend Beginner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Rangga Dwiputra Talent Succes Pijar Camp Batch 13 FullStack Web &amp; Mobile Developer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Node Js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d"/>
              <a:t>Node.js adalah platform runtime JavaScript yang dibangun di atas mesin JavaScript V8 milik Google Chrome. Dengan Node.js, Anda dapat menjalankan kode JavaScript di sisi server, bukan hanya di sisi klien (seperti di browser). Node.js memungkinkan Anda untuk mengembangkan aplikasi server yang efisien, skalabel, dan berkinerja tinggi.</a:t>
            </a:r>
            <a:endParaRPr/>
          </a:p>
          <a:p>
            <a:pPr indent="0" lvl="0" marL="0" rtl="0" algn="l">
              <a:spcBef>
                <a:spcPts val="1200"/>
              </a:spcBef>
              <a:spcAft>
                <a:spcPts val="0"/>
              </a:spcAft>
              <a:buNone/>
            </a:pPr>
            <a:r>
              <a:rPr lang="id"/>
              <a:t>fitur utama dari Node.js adalah sebagai berikut:</a:t>
            </a:r>
            <a:endParaRPr/>
          </a:p>
          <a:p>
            <a:pPr indent="0" lvl="0" marL="0" rtl="0" algn="l">
              <a:spcBef>
                <a:spcPts val="1200"/>
              </a:spcBef>
              <a:spcAft>
                <a:spcPts val="0"/>
              </a:spcAft>
              <a:buNone/>
            </a:pPr>
            <a:r>
              <a:rPr lang="id"/>
              <a:t>1.Asyncronus</a:t>
            </a:r>
            <a:endParaRPr/>
          </a:p>
          <a:p>
            <a:pPr indent="0" lvl="0" marL="0" rtl="0" algn="l">
              <a:spcBef>
                <a:spcPts val="1200"/>
              </a:spcBef>
              <a:spcAft>
                <a:spcPts val="0"/>
              </a:spcAft>
              <a:buNone/>
            </a:pPr>
            <a:r>
              <a:rPr lang="id"/>
              <a:t>2.Event Driven</a:t>
            </a:r>
            <a:endParaRPr/>
          </a:p>
          <a:p>
            <a:pPr indent="0" lvl="0" marL="0" rtl="0" algn="l">
              <a:spcBef>
                <a:spcPts val="1200"/>
              </a:spcBef>
              <a:spcAft>
                <a:spcPts val="0"/>
              </a:spcAft>
              <a:buNone/>
            </a:pPr>
            <a:r>
              <a:rPr lang="id"/>
              <a:t>3.Server Side JavaScript</a:t>
            </a:r>
            <a:endParaRPr/>
          </a:p>
          <a:p>
            <a:pPr indent="0" lvl="0" marL="0" rtl="0" algn="l">
              <a:spcBef>
                <a:spcPts val="1200"/>
              </a:spcBef>
              <a:spcAft>
                <a:spcPts val="1200"/>
              </a:spcAft>
              <a:buNone/>
            </a:pPr>
            <a:r>
              <a:rPr lang="id"/>
              <a:t>4.Node Package Manager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Express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d"/>
              <a:t>Express adalah sebuah framework web yang berjalan di atas platform Node.js. Dengan menggunakan Express, Anda dapat dengan mudah membangun aplikasi web dan API yang kuat dan efisien menggunakan JavaScript. Framework ini menjadi salah satu framework web paling populer dan banyak digunakan di dunia JavaScript.</a:t>
            </a:r>
            <a:endParaRPr/>
          </a:p>
          <a:p>
            <a:pPr indent="0" lvl="0" marL="0" rtl="0" algn="l">
              <a:spcBef>
                <a:spcPts val="1200"/>
              </a:spcBef>
              <a:spcAft>
                <a:spcPts val="0"/>
              </a:spcAft>
              <a:buClr>
                <a:schemeClr val="dk2"/>
              </a:buClr>
              <a:buSzPct val="61111"/>
              <a:buFont typeface="Arial"/>
              <a:buNone/>
            </a:pPr>
            <a:r>
              <a:rPr lang="id"/>
              <a:t>fitur utama dari Node.js adalah sebagai berikut:</a:t>
            </a:r>
            <a:endParaRPr/>
          </a:p>
          <a:p>
            <a:pPr indent="0" lvl="0" marL="0" rtl="0" algn="l">
              <a:spcBef>
                <a:spcPts val="1200"/>
              </a:spcBef>
              <a:spcAft>
                <a:spcPts val="0"/>
              </a:spcAft>
              <a:buClr>
                <a:schemeClr val="dk2"/>
              </a:buClr>
              <a:buSzPct val="61111"/>
              <a:buFont typeface="Arial"/>
              <a:buNone/>
            </a:pPr>
            <a:r>
              <a:rPr lang="id"/>
              <a:t>1.Routing</a:t>
            </a:r>
            <a:endParaRPr/>
          </a:p>
          <a:p>
            <a:pPr indent="0" lvl="0" marL="0" rtl="0" algn="l">
              <a:spcBef>
                <a:spcPts val="1200"/>
              </a:spcBef>
              <a:spcAft>
                <a:spcPts val="0"/>
              </a:spcAft>
              <a:buClr>
                <a:schemeClr val="dk2"/>
              </a:buClr>
              <a:buSzPct val="61111"/>
              <a:buFont typeface="Arial"/>
              <a:buNone/>
            </a:pPr>
            <a:r>
              <a:rPr lang="id"/>
              <a:t>2.Midleware</a:t>
            </a:r>
            <a:endParaRPr/>
          </a:p>
          <a:p>
            <a:pPr indent="0" lvl="0" marL="0" rtl="0" algn="l">
              <a:spcBef>
                <a:spcPts val="1200"/>
              </a:spcBef>
              <a:spcAft>
                <a:spcPts val="0"/>
              </a:spcAft>
              <a:buClr>
                <a:schemeClr val="dk2"/>
              </a:buClr>
              <a:buSzPct val="61111"/>
              <a:buFont typeface="Arial"/>
              <a:buNone/>
            </a:pPr>
            <a:r>
              <a:rPr lang="id"/>
              <a:t>3.Error Handling</a:t>
            </a:r>
            <a:endParaRPr/>
          </a:p>
          <a:p>
            <a:pPr indent="0" lvl="0" marL="0" rtl="0" algn="l">
              <a:spcBef>
                <a:spcPts val="1200"/>
              </a:spcBef>
              <a:spcAft>
                <a:spcPts val="0"/>
              </a:spcAft>
              <a:buNone/>
            </a:pPr>
            <a:r>
              <a:rPr lang="id"/>
              <a:t>4.NPM Integration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PostGres</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d"/>
              <a:t>PostgreSQL (sering disebut sebagai Postgres) adalah sistem manajemen basis data relasional (RDBMS) yang open-source dan sangat kuat. Ini adalah salah satu sistem manajemen basis data yang paling canggih dan andal yang tersedia saat ini. PostgreSQL mempertahankan reputasi untuk keandalan, kinerja, dan kemampuan lanjutan dalam mendukung berbagai fitur RDBMS.</a:t>
            </a:r>
            <a:endParaRPr/>
          </a:p>
          <a:p>
            <a:pPr indent="0" lvl="0" marL="0" rtl="0" algn="l">
              <a:spcBef>
                <a:spcPts val="1200"/>
              </a:spcBef>
              <a:spcAft>
                <a:spcPts val="0"/>
              </a:spcAft>
              <a:buNone/>
            </a:pPr>
            <a:r>
              <a:rPr lang="id"/>
              <a:t>Fitur utama Postgres</a:t>
            </a:r>
            <a:endParaRPr/>
          </a:p>
          <a:p>
            <a:pPr indent="0" lvl="0" marL="0" rtl="0" algn="l">
              <a:spcBef>
                <a:spcPts val="1200"/>
              </a:spcBef>
              <a:spcAft>
                <a:spcPts val="0"/>
              </a:spcAft>
              <a:buNone/>
            </a:pPr>
            <a:r>
              <a:rPr lang="id"/>
              <a:t>1.Model Relation</a:t>
            </a:r>
            <a:endParaRPr/>
          </a:p>
          <a:p>
            <a:pPr indent="0" lvl="0" marL="0" rtl="0" algn="l">
              <a:spcBef>
                <a:spcPts val="1200"/>
              </a:spcBef>
              <a:spcAft>
                <a:spcPts val="0"/>
              </a:spcAft>
              <a:buNone/>
            </a:pPr>
            <a:r>
              <a:rPr lang="id"/>
              <a:t>2.SQL Support</a:t>
            </a:r>
            <a:endParaRPr/>
          </a:p>
          <a:p>
            <a:pPr indent="0" lvl="0" marL="0" rtl="0" algn="l">
              <a:spcBef>
                <a:spcPts val="1200"/>
              </a:spcBef>
              <a:spcAft>
                <a:spcPts val="0"/>
              </a:spcAft>
              <a:buNone/>
            </a:pPr>
            <a:r>
              <a:rPr lang="id"/>
              <a:t>3.Ekstensibilitas</a:t>
            </a:r>
            <a:endParaRPr/>
          </a:p>
          <a:p>
            <a:pPr indent="0" lvl="0" marL="0" rtl="0" algn="l">
              <a:spcBef>
                <a:spcPts val="1200"/>
              </a:spcBef>
              <a:spcAft>
                <a:spcPts val="1200"/>
              </a:spcAft>
              <a:buNone/>
            </a:pPr>
            <a:r>
              <a:rPr lang="id"/>
              <a:t>4.Kekayaan jenis/tipe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REST API</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d"/>
              <a:t>REST API (Representational State Transfer Application Programming Interface) adalah salah satu gaya arsitektur yang digunakan untuk merancang dan mengimplementasikan layanan web. REST adalah pendekatan yang populer dan sering digunakan untuk membuat API yang mudah digunakan, fleksibel, dan dapat diakses oleh berbagai klien seperti aplikasi web, aplikasi seluler, dan perangkat lunak lainnya.</a:t>
            </a:r>
            <a:endParaRPr/>
          </a:p>
          <a:p>
            <a:pPr indent="0" lvl="0" marL="0" rtl="0" algn="l">
              <a:spcBef>
                <a:spcPts val="1200"/>
              </a:spcBef>
              <a:spcAft>
                <a:spcPts val="0"/>
              </a:spcAft>
              <a:buNone/>
            </a:pPr>
            <a:r>
              <a:rPr lang="id"/>
              <a:t>Konsep Utama Rest API</a:t>
            </a:r>
            <a:endParaRPr/>
          </a:p>
          <a:p>
            <a:pPr indent="0" lvl="0" marL="0" rtl="0" algn="l">
              <a:spcBef>
                <a:spcPts val="1200"/>
              </a:spcBef>
              <a:spcAft>
                <a:spcPts val="0"/>
              </a:spcAft>
              <a:buNone/>
            </a:pPr>
            <a:r>
              <a:rPr lang="id"/>
              <a:t>1.Resource</a:t>
            </a:r>
            <a:endParaRPr/>
          </a:p>
          <a:p>
            <a:pPr indent="0" lvl="0" marL="0" rtl="0" algn="l">
              <a:spcBef>
                <a:spcPts val="1200"/>
              </a:spcBef>
              <a:spcAft>
                <a:spcPts val="0"/>
              </a:spcAft>
              <a:buNone/>
            </a:pPr>
            <a:r>
              <a:rPr lang="id"/>
              <a:t>2.HTTP METHOD</a:t>
            </a:r>
            <a:endParaRPr/>
          </a:p>
          <a:p>
            <a:pPr indent="0" lvl="0" marL="0" rtl="0" algn="l">
              <a:spcBef>
                <a:spcPts val="1200"/>
              </a:spcBef>
              <a:spcAft>
                <a:spcPts val="1200"/>
              </a:spcAft>
              <a:buNone/>
            </a:pPr>
            <a:r>
              <a:rPr lang="id"/>
              <a:t>3.Representations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