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705ac52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705ac52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05ac52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05ac52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705ac522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705ac522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5ac522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05ac522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Algoritma &amp; Flowchart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Rangga Dwiputra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Palindrom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id" sz="1322"/>
              <a:t>1. Muali baca teks</a:t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id" sz="1322"/>
              <a:t>2. Inisialisasi variabel "reverse" sebagai string kosong</a:t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id" sz="1322"/>
              <a:t>3. Untuk setiap karakter </a:t>
            </a:r>
            <a:r>
              <a:rPr lang="id" sz="1322"/>
              <a:t>"c" </a:t>
            </a:r>
            <a:r>
              <a:rPr lang="id" sz="1322"/>
              <a:t>dalam teks, mulai dari indeks terakhir ke indeks pertama, lakukan langkah 4</a:t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id" sz="1322"/>
              <a:t>4.    Tambahkan karakter "c" ke variabel "reverse"</a:t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id" sz="1322"/>
              <a:t>5. Jika teks sama dengan "reverse", maka teks adalah palindrom</a:t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id" sz="1322"/>
              <a:t>6.    Tampilkan "palindrom"</a:t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id" sz="1322"/>
              <a:t>7. Selain itu,</a:t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id" sz="1322"/>
              <a:t>8.    Tampilkan "bukan palindrom"</a:t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id" sz="1322"/>
              <a:t>9.Selesai</a:t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3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2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 Palindrom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13" y="1914400"/>
            <a:ext cx="493777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Reserve Word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id" sz="1312"/>
              <a:t>1. Mulai Baca kalimat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" sz="1312"/>
              <a:t>2. Pisahkan kalimat menjadi array kata dengan menggunakan spasi sebagai pemisah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" sz="1312"/>
              <a:t>3. Balikkan urutan elemen array kata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" sz="1312"/>
              <a:t>4. Gabungkan elemen array kata dengan spasi sebagai pemisah untuk membentuk kalimat baru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" sz="1312"/>
              <a:t>5. Tampilkan kalimat baru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" sz="1312"/>
              <a:t>6.Selesai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200" y="1989375"/>
            <a:ext cx="57340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