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1" r:id="rId3"/>
    <p:sldId id="344" r:id="rId4"/>
    <p:sldId id="345" r:id="rId5"/>
    <p:sldId id="346" r:id="rId6"/>
    <p:sldId id="350" r:id="rId7"/>
    <p:sldId id="347" r:id="rId8"/>
    <p:sldId id="351" r:id="rId9"/>
    <p:sldId id="360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8" r:id="rId19"/>
    <p:sldId id="349" r:id="rId20"/>
    <p:sldId id="282" r:id="rId21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564" autoAdjust="0"/>
  </p:normalViewPr>
  <p:slideViewPr>
    <p:cSldViewPr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35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D7F51-E2C1-4F8C-8961-1D02071098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EF47EF-0B59-45C5-9CFD-B3488F742731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Atopy Indonesia</a:t>
          </a:r>
        </a:p>
      </dgm:t>
    </dgm:pt>
    <dgm:pt modelId="{2D9BA286-9AC7-4F41-981C-B15935B747B8}" type="parTrans" cxnId="{EA2E4A07-F820-4ACA-A3C1-7AE8319BEBE7}">
      <dgm:prSet/>
      <dgm:spPr/>
      <dgm:t>
        <a:bodyPr/>
        <a:lstStyle/>
        <a:p>
          <a:endParaRPr lang="en-US"/>
        </a:p>
      </dgm:t>
    </dgm:pt>
    <dgm:pt modelId="{5CD582D0-23EB-4FD1-8578-018C685629B9}" type="sibTrans" cxnId="{EA2E4A07-F820-4ACA-A3C1-7AE8319BEBE7}">
      <dgm:prSet/>
      <dgm:spPr/>
      <dgm:t>
        <a:bodyPr/>
        <a:lstStyle/>
        <a:p>
          <a:endParaRPr lang="en-US"/>
        </a:p>
      </dgm:t>
    </dgm:pt>
    <dgm:pt modelId="{1B03C996-F586-411F-9EDB-18FFE65814E2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Food South East Asia (SEA)</a:t>
          </a:r>
        </a:p>
      </dgm:t>
    </dgm:pt>
    <dgm:pt modelId="{B6D10664-EA52-4914-8A0D-A8E79C38733C}" type="parTrans" cxnId="{E030BA27-51F7-4F31-B523-C67BEE547E76}">
      <dgm:prSet/>
      <dgm:spPr/>
      <dgm:t>
        <a:bodyPr/>
        <a:lstStyle/>
        <a:p>
          <a:endParaRPr lang="en-US"/>
        </a:p>
      </dgm:t>
    </dgm:pt>
    <dgm:pt modelId="{9C342C6A-058C-4D33-869D-9F9FB06D82DE}" type="sibTrans" cxnId="{E030BA27-51F7-4F31-B523-C67BEE547E76}">
      <dgm:prSet/>
      <dgm:spPr/>
      <dgm:t>
        <a:bodyPr/>
        <a:lstStyle/>
        <a:p>
          <a:endParaRPr lang="en-US"/>
        </a:p>
      </dgm:t>
    </dgm:pt>
    <dgm:pt modelId="{8AF1886E-B637-418B-9AD3-543E3C14A1C7}">
      <dgm:prSet phldrT="[Text]"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Pediatrik</a:t>
          </a:r>
          <a:endParaRPr lang="en-US" sz="2000" dirty="0">
            <a:solidFill>
              <a:schemeClr val="tx1"/>
            </a:solidFill>
          </a:endParaRPr>
        </a:p>
      </dgm:t>
    </dgm:pt>
    <dgm:pt modelId="{09580214-A2FA-4745-9476-E3E4CB3C65C6}" type="parTrans" cxnId="{8F5D3D5E-818A-40A6-AF0B-F466F4DAB38F}">
      <dgm:prSet/>
      <dgm:spPr/>
      <dgm:t>
        <a:bodyPr/>
        <a:lstStyle/>
        <a:p>
          <a:endParaRPr lang="en-US"/>
        </a:p>
      </dgm:t>
    </dgm:pt>
    <dgm:pt modelId="{907C264F-C1EE-482B-9C78-BCA3B01DDE57}" type="sibTrans" cxnId="{8F5D3D5E-818A-40A6-AF0B-F466F4DAB38F}">
      <dgm:prSet/>
      <dgm:spPr/>
      <dgm:t>
        <a:bodyPr/>
        <a:lstStyle/>
        <a:p>
          <a:endParaRPr lang="en-US"/>
        </a:p>
      </dgm:t>
    </dgm:pt>
    <dgm:pt modelId="{F5E7B8A3-DD55-4349-8231-0AACDB65360A}">
      <dgm:prSet phldrT="[Text]"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Inhalasi</a:t>
          </a:r>
          <a:endParaRPr lang="en-US" sz="2000" dirty="0">
            <a:solidFill>
              <a:schemeClr val="tx1"/>
            </a:solidFill>
          </a:endParaRPr>
        </a:p>
      </dgm:t>
    </dgm:pt>
    <dgm:pt modelId="{7A614A8C-5B75-4AC0-B867-CA8C14E4D41B}" type="parTrans" cxnId="{C78E4D51-B10B-4D8A-9202-99846BDD97E2}">
      <dgm:prSet/>
      <dgm:spPr/>
      <dgm:t>
        <a:bodyPr/>
        <a:lstStyle/>
        <a:p>
          <a:endParaRPr lang="en-US"/>
        </a:p>
      </dgm:t>
    </dgm:pt>
    <dgm:pt modelId="{EA6F2360-EAAE-4034-B206-90DDBEB06148}" type="sibTrans" cxnId="{C78E4D51-B10B-4D8A-9202-99846BDD97E2}">
      <dgm:prSet/>
      <dgm:spPr/>
      <dgm:t>
        <a:bodyPr/>
        <a:lstStyle/>
        <a:p>
          <a:endParaRPr lang="en-US"/>
        </a:p>
      </dgm:t>
    </dgm:pt>
    <dgm:pt modelId="{7CA52320-9729-4070-9954-A1A5B7499E4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Atopy China</a:t>
          </a:r>
        </a:p>
      </dgm:t>
    </dgm:pt>
    <dgm:pt modelId="{B5D84AB0-D573-4C67-964B-2E4BEA13436F}" type="parTrans" cxnId="{C24B69CA-0055-476F-9CFA-9C695F83EF3B}">
      <dgm:prSet/>
      <dgm:spPr/>
      <dgm:t>
        <a:bodyPr/>
        <a:lstStyle/>
        <a:p>
          <a:endParaRPr lang="en-US"/>
        </a:p>
      </dgm:t>
    </dgm:pt>
    <dgm:pt modelId="{2C660363-167F-446D-9634-CE1AEFF46437}" type="sibTrans" cxnId="{C24B69CA-0055-476F-9CFA-9C695F83EF3B}">
      <dgm:prSet/>
      <dgm:spPr/>
      <dgm:t>
        <a:bodyPr/>
        <a:lstStyle/>
        <a:p>
          <a:endParaRPr lang="en-US"/>
        </a:p>
      </dgm:t>
    </dgm:pt>
    <dgm:pt modelId="{1F457818-A9CC-4589-BEAB-B3A09AD6FEAA}" type="pres">
      <dgm:prSet presAssocID="{38BD7F51-E2C1-4F8C-8961-1D02071098B9}" presName="diagram" presStyleCnt="0">
        <dgm:presLayoutVars>
          <dgm:dir/>
          <dgm:resizeHandles val="exact"/>
        </dgm:presLayoutVars>
      </dgm:prSet>
      <dgm:spPr/>
    </dgm:pt>
    <dgm:pt modelId="{2CEE29D9-277C-48BC-BC37-FCA5F46FB0C7}" type="pres">
      <dgm:prSet presAssocID="{46EF47EF-0B59-45C5-9CFD-B3488F742731}" presName="node" presStyleLbl="node1" presStyleIdx="0" presStyleCnt="5">
        <dgm:presLayoutVars>
          <dgm:bulletEnabled val="1"/>
        </dgm:presLayoutVars>
      </dgm:prSet>
      <dgm:spPr/>
    </dgm:pt>
    <dgm:pt modelId="{9B336A96-EBBE-4A55-A9A9-77D33B2150A2}" type="pres">
      <dgm:prSet presAssocID="{5CD582D0-23EB-4FD1-8578-018C685629B9}" presName="sibTrans" presStyleCnt="0"/>
      <dgm:spPr/>
    </dgm:pt>
    <dgm:pt modelId="{03C7D001-3B4D-4494-803D-AF36AF416081}" type="pres">
      <dgm:prSet presAssocID="{1B03C996-F586-411F-9EDB-18FFE65814E2}" presName="node" presStyleLbl="node1" presStyleIdx="1" presStyleCnt="5">
        <dgm:presLayoutVars>
          <dgm:bulletEnabled val="1"/>
        </dgm:presLayoutVars>
      </dgm:prSet>
      <dgm:spPr/>
    </dgm:pt>
    <dgm:pt modelId="{BADE09C4-EB6E-4279-9B6D-91C5D45393EE}" type="pres">
      <dgm:prSet presAssocID="{9C342C6A-058C-4D33-869D-9F9FB06D82DE}" presName="sibTrans" presStyleCnt="0"/>
      <dgm:spPr/>
    </dgm:pt>
    <dgm:pt modelId="{B69AF242-255E-4B66-A7FD-5D6A5859810B}" type="pres">
      <dgm:prSet presAssocID="{8AF1886E-B637-418B-9AD3-543E3C14A1C7}" presName="node" presStyleLbl="node1" presStyleIdx="2" presStyleCnt="5">
        <dgm:presLayoutVars>
          <dgm:bulletEnabled val="1"/>
        </dgm:presLayoutVars>
      </dgm:prSet>
      <dgm:spPr/>
    </dgm:pt>
    <dgm:pt modelId="{D36A83CC-023F-45D4-8A66-89737D0C98C7}" type="pres">
      <dgm:prSet presAssocID="{907C264F-C1EE-482B-9C78-BCA3B01DDE57}" presName="sibTrans" presStyleCnt="0"/>
      <dgm:spPr/>
    </dgm:pt>
    <dgm:pt modelId="{5506614B-44C4-4883-8589-53DC26F849D3}" type="pres">
      <dgm:prSet presAssocID="{F5E7B8A3-DD55-4349-8231-0AACDB65360A}" presName="node" presStyleLbl="node1" presStyleIdx="3" presStyleCnt="5">
        <dgm:presLayoutVars>
          <dgm:bulletEnabled val="1"/>
        </dgm:presLayoutVars>
      </dgm:prSet>
      <dgm:spPr/>
    </dgm:pt>
    <dgm:pt modelId="{88F80D56-185B-4021-8F01-2A9DA0FB0F31}" type="pres">
      <dgm:prSet presAssocID="{EA6F2360-EAAE-4034-B206-90DDBEB06148}" presName="sibTrans" presStyleCnt="0"/>
      <dgm:spPr/>
    </dgm:pt>
    <dgm:pt modelId="{EF1224FF-C1D7-4F7C-89AE-A8F1C7A70ADE}" type="pres">
      <dgm:prSet presAssocID="{7CA52320-9729-4070-9954-A1A5B7499E40}" presName="node" presStyleLbl="node1" presStyleIdx="4" presStyleCnt="5">
        <dgm:presLayoutVars>
          <dgm:bulletEnabled val="1"/>
        </dgm:presLayoutVars>
      </dgm:prSet>
      <dgm:spPr/>
    </dgm:pt>
  </dgm:ptLst>
  <dgm:cxnLst>
    <dgm:cxn modelId="{EA2E4A07-F820-4ACA-A3C1-7AE8319BEBE7}" srcId="{38BD7F51-E2C1-4F8C-8961-1D02071098B9}" destId="{46EF47EF-0B59-45C5-9CFD-B3488F742731}" srcOrd="0" destOrd="0" parTransId="{2D9BA286-9AC7-4F41-981C-B15935B747B8}" sibTransId="{5CD582D0-23EB-4FD1-8578-018C685629B9}"/>
    <dgm:cxn modelId="{87432F12-867D-4B2A-A45B-560A1D94F0BD}" type="presOf" srcId="{F5E7B8A3-DD55-4349-8231-0AACDB65360A}" destId="{5506614B-44C4-4883-8589-53DC26F849D3}" srcOrd="0" destOrd="0" presId="urn:microsoft.com/office/officeart/2005/8/layout/default"/>
    <dgm:cxn modelId="{E030BA27-51F7-4F31-B523-C67BEE547E76}" srcId="{38BD7F51-E2C1-4F8C-8961-1D02071098B9}" destId="{1B03C996-F586-411F-9EDB-18FFE65814E2}" srcOrd="1" destOrd="0" parTransId="{B6D10664-EA52-4914-8A0D-A8E79C38733C}" sibTransId="{9C342C6A-058C-4D33-869D-9F9FB06D82DE}"/>
    <dgm:cxn modelId="{C48D9431-1CBA-452C-9C3F-E4A93C935A7A}" type="presOf" srcId="{1B03C996-F586-411F-9EDB-18FFE65814E2}" destId="{03C7D001-3B4D-4494-803D-AF36AF416081}" srcOrd="0" destOrd="0" presId="urn:microsoft.com/office/officeart/2005/8/layout/default"/>
    <dgm:cxn modelId="{11251C49-FF22-4715-8784-6C21AA488C11}" type="presOf" srcId="{38BD7F51-E2C1-4F8C-8961-1D02071098B9}" destId="{1F457818-A9CC-4589-BEAB-B3A09AD6FEAA}" srcOrd="0" destOrd="0" presId="urn:microsoft.com/office/officeart/2005/8/layout/default"/>
    <dgm:cxn modelId="{C78E4D51-B10B-4D8A-9202-99846BDD97E2}" srcId="{38BD7F51-E2C1-4F8C-8961-1D02071098B9}" destId="{F5E7B8A3-DD55-4349-8231-0AACDB65360A}" srcOrd="3" destOrd="0" parTransId="{7A614A8C-5B75-4AC0-B867-CA8C14E4D41B}" sibTransId="{EA6F2360-EAAE-4034-B206-90DDBEB06148}"/>
    <dgm:cxn modelId="{8F5D3D5E-818A-40A6-AF0B-F466F4DAB38F}" srcId="{38BD7F51-E2C1-4F8C-8961-1D02071098B9}" destId="{8AF1886E-B637-418B-9AD3-543E3C14A1C7}" srcOrd="2" destOrd="0" parTransId="{09580214-A2FA-4745-9476-E3E4CB3C65C6}" sibTransId="{907C264F-C1EE-482B-9C78-BCA3B01DDE57}"/>
    <dgm:cxn modelId="{6944A2AD-04CD-482B-AB29-DA565BD3AE7D}" type="presOf" srcId="{7CA52320-9729-4070-9954-A1A5B7499E40}" destId="{EF1224FF-C1D7-4F7C-89AE-A8F1C7A70ADE}" srcOrd="0" destOrd="0" presId="urn:microsoft.com/office/officeart/2005/8/layout/default"/>
    <dgm:cxn modelId="{C24B69CA-0055-476F-9CFA-9C695F83EF3B}" srcId="{38BD7F51-E2C1-4F8C-8961-1D02071098B9}" destId="{7CA52320-9729-4070-9954-A1A5B7499E40}" srcOrd="4" destOrd="0" parTransId="{B5D84AB0-D573-4C67-964B-2E4BEA13436F}" sibTransId="{2C660363-167F-446D-9634-CE1AEFF46437}"/>
    <dgm:cxn modelId="{AAA4F7E4-A065-4FDB-980F-C804026C401A}" type="presOf" srcId="{46EF47EF-0B59-45C5-9CFD-B3488F742731}" destId="{2CEE29D9-277C-48BC-BC37-FCA5F46FB0C7}" srcOrd="0" destOrd="0" presId="urn:microsoft.com/office/officeart/2005/8/layout/default"/>
    <dgm:cxn modelId="{649976FD-5A23-4D21-B491-7562347A21D8}" type="presOf" srcId="{8AF1886E-B637-418B-9AD3-543E3C14A1C7}" destId="{B69AF242-255E-4B66-A7FD-5D6A5859810B}" srcOrd="0" destOrd="0" presId="urn:microsoft.com/office/officeart/2005/8/layout/default"/>
    <dgm:cxn modelId="{60010750-D162-4867-9A1B-D9E359B30DEB}" type="presParOf" srcId="{1F457818-A9CC-4589-BEAB-B3A09AD6FEAA}" destId="{2CEE29D9-277C-48BC-BC37-FCA5F46FB0C7}" srcOrd="0" destOrd="0" presId="urn:microsoft.com/office/officeart/2005/8/layout/default"/>
    <dgm:cxn modelId="{B49BF0B6-0F38-464D-B4BF-149C67F7901A}" type="presParOf" srcId="{1F457818-A9CC-4589-BEAB-B3A09AD6FEAA}" destId="{9B336A96-EBBE-4A55-A9A9-77D33B2150A2}" srcOrd="1" destOrd="0" presId="urn:microsoft.com/office/officeart/2005/8/layout/default"/>
    <dgm:cxn modelId="{AC0E8093-5D4F-47A6-9640-36CB25F79231}" type="presParOf" srcId="{1F457818-A9CC-4589-BEAB-B3A09AD6FEAA}" destId="{03C7D001-3B4D-4494-803D-AF36AF416081}" srcOrd="2" destOrd="0" presId="urn:microsoft.com/office/officeart/2005/8/layout/default"/>
    <dgm:cxn modelId="{B0CAC1E7-F2F3-453E-B8F1-E95C60B0C0F4}" type="presParOf" srcId="{1F457818-A9CC-4589-BEAB-B3A09AD6FEAA}" destId="{BADE09C4-EB6E-4279-9B6D-91C5D45393EE}" srcOrd="3" destOrd="0" presId="urn:microsoft.com/office/officeart/2005/8/layout/default"/>
    <dgm:cxn modelId="{A1397AB8-9324-4613-B1B7-0DADAC0FA363}" type="presParOf" srcId="{1F457818-A9CC-4589-BEAB-B3A09AD6FEAA}" destId="{B69AF242-255E-4B66-A7FD-5D6A5859810B}" srcOrd="4" destOrd="0" presId="urn:microsoft.com/office/officeart/2005/8/layout/default"/>
    <dgm:cxn modelId="{321C7DD0-5B8F-4091-822C-6FF0D7E5B7C4}" type="presParOf" srcId="{1F457818-A9CC-4589-BEAB-B3A09AD6FEAA}" destId="{D36A83CC-023F-45D4-8A66-89737D0C98C7}" srcOrd="5" destOrd="0" presId="urn:microsoft.com/office/officeart/2005/8/layout/default"/>
    <dgm:cxn modelId="{2AC3A771-B406-41A7-B612-08754A68A5E2}" type="presParOf" srcId="{1F457818-A9CC-4589-BEAB-B3A09AD6FEAA}" destId="{5506614B-44C4-4883-8589-53DC26F849D3}" srcOrd="6" destOrd="0" presId="urn:microsoft.com/office/officeart/2005/8/layout/default"/>
    <dgm:cxn modelId="{EEFCF6E6-8EB6-462B-9E57-0930F91160AD}" type="presParOf" srcId="{1F457818-A9CC-4589-BEAB-B3A09AD6FEAA}" destId="{88F80D56-185B-4021-8F01-2A9DA0FB0F31}" srcOrd="7" destOrd="0" presId="urn:microsoft.com/office/officeart/2005/8/layout/default"/>
    <dgm:cxn modelId="{CA2CB845-5812-41DD-93F9-AB61334AD6A2}" type="presParOf" srcId="{1F457818-A9CC-4589-BEAB-B3A09AD6FEAA}" destId="{EF1224FF-C1D7-4F7C-89AE-A8F1C7A70AD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9ADC0-8ED7-4E20-9723-2BD59ACD8C9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814DDB-4DEF-4F7B-A9F9-F69A6A0EB940}">
      <dgm:prSet phldrT="[Text]" custT="1"/>
      <dgm:spPr/>
      <dgm:t>
        <a:bodyPr/>
        <a:lstStyle/>
        <a:p>
          <a:r>
            <a:rPr lang="en-ID" sz="2400" dirty="0" err="1">
              <a:solidFill>
                <a:schemeClr val="tx1"/>
              </a:solidFill>
            </a:rPr>
            <a:t>Pasien</a:t>
          </a:r>
          <a:r>
            <a:rPr lang="en-ID" sz="2400" dirty="0">
              <a:solidFill>
                <a:schemeClr val="tx1"/>
              </a:solidFill>
            </a:rPr>
            <a:t> yang </a:t>
          </a:r>
          <a:r>
            <a:rPr lang="en-ID" sz="2400" dirty="0" err="1">
              <a:solidFill>
                <a:schemeClr val="tx1"/>
              </a:solidFill>
            </a:rPr>
            <a:t>ingin</a:t>
          </a:r>
          <a:r>
            <a:rPr lang="en-ID" sz="2400" dirty="0">
              <a:solidFill>
                <a:schemeClr val="tx1"/>
              </a:solidFill>
            </a:rPr>
            <a:t> </a:t>
          </a:r>
          <a:r>
            <a:rPr lang="en-ID" sz="2400" dirty="0" err="1">
              <a:solidFill>
                <a:schemeClr val="tx1"/>
              </a:solidFill>
            </a:rPr>
            <a:t>mengetahui</a:t>
          </a:r>
          <a:r>
            <a:rPr lang="en-ID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alergen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spesifik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penyebab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alergi</a:t>
          </a:r>
          <a:endParaRPr lang="en-US" sz="2400" dirty="0">
            <a:solidFill>
              <a:schemeClr val="tx1"/>
            </a:solidFill>
          </a:endParaRPr>
        </a:p>
      </dgm:t>
    </dgm:pt>
    <dgm:pt modelId="{A48FDCF9-C08E-48A0-B1D4-2DC387D1753B}" type="parTrans" cxnId="{BF2AC974-D7AD-4F39-9461-1818EB69B5B6}">
      <dgm:prSet/>
      <dgm:spPr/>
      <dgm:t>
        <a:bodyPr/>
        <a:lstStyle/>
        <a:p>
          <a:endParaRPr lang="en-US"/>
        </a:p>
      </dgm:t>
    </dgm:pt>
    <dgm:pt modelId="{3E812B29-367C-48D4-BAED-A2D975E2CF49}" type="sibTrans" cxnId="{BF2AC974-D7AD-4F39-9461-1818EB69B5B6}">
      <dgm:prSet/>
      <dgm:spPr/>
      <dgm:t>
        <a:bodyPr/>
        <a:lstStyle/>
        <a:p>
          <a:endParaRPr lang="en-US"/>
        </a:p>
      </dgm:t>
    </dgm:pt>
    <dgm:pt modelId="{4D747F44-109D-49FF-970A-EF5C8C926C99}">
      <dgm:prSet phldrT="[Text]" custT="1"/>
      <dgm:spPr/>
      <dgm:t>
        <a:bodyPr/>
        <a:lstStyle/>
        <a:p>
          <a:r>
            <a:rPr lang="en-AU" sz="2400" dirty="0" err="1">
              <a:solidFill>
                <a:schemeClr val="tx1"/>
              </a:solidFill>
            </a:rPr>
            <a:t>Pasien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risiko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tinggi</a:t>
          </a:r>
          <a:r>
            <a:rPr lang="en-AU" sz="2400" dirty="0">
              <a:solidFill>
                <a:schemeClr val="tx1"/>
              </a:solidFill>
            </a:rPr>
            <a:t>, </a:t>
          </a:r>
          <a:r>
            <a:rPr lang="en-AU" sz="2400" dirty="0" err="1">
              <a:solidFill>
                <a:schemeClr val="tx1"/>
              </a:solidFill>
            </a:rPr>
            <a:t>seperti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anak-anak</a:t>
          </a:r>
          <a:r>
            <a:rPr lang="en-AU" sz="2400" dirty="0">
              <a:solidFill>
                <a:schemeClr val="tx1"/>
              </a:solidFill>
            </a:rPr>
            <a:t>; orang </a:t>
          </a:r>
          <a:r>
            <a:rPr lang="en-AU" sz="2400" dirty="0" err="1">
              <a:solidFill>
                <a:schemeClr val="tx1"/>
              </a:solidFill>
            </a:rPr>
            <a:t>tua</a:t>
          </a:r>
          <a:r>
            <a:rPr lang="en-AU" sz="2400" dirty="0">
              <a:solidFill>
                <a:schemeClr val="tx1"/>
              </a:solidFill>
            </a:rPr>
            <a:t>; </a:t>
          </a:r>
          <a:r>
            <a:rPr lang="en-AU" sz="2400" dirty="0" err="1">
              <a:solidFill>
                <a:schemeClr val="tx1"/>
              </a:solidFill>
            </a:rPr>
            <a:t>dan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ibu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hamil</a:t>
          </a:r>
          <a:endParaRPr lang="en-US" sz="2400" dirty="0">
            <a:solidFill>
              <a:schemeClr val="tx1"/>
            </a:solidFill>
          </a:endParaRPr>
        </a:p>
      </dgm:t>
    </dgm:pt>
    <dgm:pt modelId="{3AE5A84D-2D7A-4562-9B28-7854FCC754C6}" type="parTrans" cxnId="{81F868A9-2FDC-473B-B79D-F9E090ACAAD8}">
      <dgm:prSet/>
      <dgm:spPr/>
      <dgm:t>
        <a:bodyPr/>
        <a:lstStyle/>
        <a:p>
          <a:endParaRPr lang="en-US"/>
        </a:p>
      </dgm:t>
    </dgm:pt>
    <dgm:pt modelId="{3C2910E4-BD5C-4A67-B8CE-3A7428791275}" type="sibTrans" cxnId="{81F868A9-2FDC-473B-B79D-F9E090ACAAD8}">
      <dgm:prSet/>
      <dgm:spPr/>
      <dgm:t>
        <a:bodyPr/>
        <a:lstStyle/>
        <a:p>
          <a:endParaRPr lang="en-US"/>
        </a:p>
      </dgm:t>
    </dgm:pt>
    <dgm:pt modelId="{190DCAB0-6CF3-46D7-BDC1-B07F55430602}">
      <dgm:prSet custT="1"/>
      <dgm:spPr/>
      <dgm:t>
        <a:bodyPr/>
        <a:lstStyle/>
        <a:p>
          <a:r>
            <a:rPr lang="en-AU" sz="2400" dirty="0" err="1">
              <a:solidFill>
                <a:schemeClr val="tx1"/>
              </a:solidFill>
            </a:rPr>
            <a:t>Pasien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dengan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penyakit</a:t>
          </a:r>
          <a:r>
            <a:rPr lang="en-AU" sz="2400" dirty="0">
              <a:solidFill>
                <a:schemeClr val="tx1"/>
              </a:solidFill>
            </a:rPr>
            <a:t> </a:t>
          </a:r>
          <a:r>
            <a:rPr lang="en-AU" sz="2400" dirty="0" err="1">
              <a:solidFill>
                <a:schemeClr val="tx1"/>
              </a:solidFill>
            </a:rPr>
            <a:t>kulit</a:t>
          </a:r>
          <a:endParaRPr lang="en-US" sz="2400" dirty="0">
            <a:solidFill>
              <a:schemeClr val="tx1"/>
            </a:solidFill>
          </a:endParaRPr>
        </a:p>
      </dgm:t>
    </dgm:pt>
    <dgm:pt modelId="{8888C57D-B350-4AF8-9686-7D9E14910474}" type="parTrans" cxnId="{0DF4B1F0-FBA6-459F-A8FF-507830687B90}">
      <dgm:prSet/>
      <dgm:spPr/>
      <dgm:t>
        <a:bodyPr/>
        <a:lstStyle/>
        <a:p>
          <a:endParaRPr lang="en-US"/>
        </a:p>
      </dgm:t>
    </dgm:pt>
    <dgm:pt modelId="{7AE8FD30-50B2-48A1-A71D-DA6424A200EF}" type="sibTrans" cxnId="{0DF4B1F0-FBA6-459F-A8FF-507830687B90}">
      <dgm:prSet/>
      <dgm:spPr/>
      <dgm:t>
        <a:bodyPr/>
        <a:lstStyle/>
        <a:p>
          <a:endParaRPr lang="en-US"/>
        </a:p>
      </dgm:t>
    </dgm:pt>
    <dgm:pt modelId="{7F4A5053-7853-4694-912D-96A2D1F92A61}" type="pres">
      <dgm:prSet presAssocID="{8FD9ADC0-8ED7-4E20-9723-2BD59ACD8C9F}" presName="diagram" presStyleCnt="0">
        <dgm:presLayoutVars>
          <dgm:dir/>
          <dgm:resizeHandles val="exact"/>
        </dgm:presLayoutVars>
      </dgm:prSet>
      <dgm:spPr/>
    </dgm:pt>
    <dgm:pt modelId="{CBF6771B-BA02-469D-A980-43F861D31F23}" type="pres">
      <dgm:prSet presAssocID="{40814DDB-4DEF-4F7B-A9F9-F69A6A0EB940}" presName="node" presStyleLbl="node1" presStyleIdx="0" presStyleCnt="3" custLinFactNeighborX="-1415" custLinFactNeighborY="1132">
        <dgm:presLayoutVars>
          <dgm:bulletEnabled val="1"/>
        </dgm:presLayoutVars>
      </dgm:prSet>
      <dgm:spPr/>
    </dgm:pt>
    <dgm:pt modelId="{7DA207C7-6928-4AA5-B7A5-938A60EFB91F}" type="pres">
      <dgm:prSet presAssocID="{3E812B29-367C-48D4-BAED-A2D975E2CF49}" presName="sibTrans" presStyleCnt="0"/>
      <dgm:spPr/>
    </dgm:pt>
    <dgm:pt modelId="{E145A893-33AD-4BA5-9E74-D6E3EC9DB11E}" type="pres">
      <dgm:prSet presAssocID="{4D747F44-109D-49FF-970A-EF5C8C926C99}" presName="node" presStyleLbl="node1" presStyleIdx="1" presStyleCnt="3">
        <dgm:presLayoutVars>
          <dgm:bulletEnabled val="1"/>
        </dgm:presLayoutVars>
      </dgm:prSet>
      <dgm:spPr/>
    </dgm:pt>
    <dgm:pt modelId="{132CD758-077D-4EDA-A51F-7675B0EF442B}" type="pres">
      <dgm:prSet presAssocID="{3C2910E4-BD5C-4A67-B8CE-3A7428791275}" presName="sibTrans" presStyleCnt="0"/>
      <dgm:spPr/>
    </dgm:pt>
    <dgm:pt modelId="{B161FACE-BE9B-4B3E-B526-36D45A693B7C}" type="pres">
      <dgm:prSet presAssocID="{190DCAB0-6CF3-46D7-BDC1-B07F55430602}" presName="node" presStyleLbl="node1" presStyleIdx="2" presStyleCnt="3">
        <dgm:presLayoutVars>
          <dgm:bulletEnabled val="1"/>
        </dgm:presLayoutVars>
      </dgm:prSet>
      <dgm:spPr/>
    </dgm:pt>
  </dgm:ptLst>
  <dgm:cxnLst>
    <dgm:cxn modelId="{BC29180D-CB13-4F33-B82D-81E98643053A}" type="presOf" srcId="{4D747F44-109D-49FF-970A-EF5C8C926C99}" destId="{E145A893-33AD-4BA5-9E74-D6E3EC9DB11E}" srcOrd="0" destOrd="0" presId="urn:microsoft.com/office/officeart/2005/8/layout/default"/>
    <dgm:cxn modelId="{CD43906E-DD19-44CE-A255-B392522A9551}" type="presOf" srcId="{40814DDB-4DEF-4F7B-A9F9-F69A6A0EB940}" destId="{CBF6771B-BA02-469D-A980-43F861D31F23}" srcOrd="0" destOrd="0" presId="urn:microsoft.com/office/officeart/2005/8/layout/default"/>
    <dgm:cxn modelId="{BF2AC974-D7AD-4F39-9461-1818EB69B5B6}" srcId="{8FD9ADC0-8ED7-4E20-9723-2BD59ACD8C9F}" destId="{40814DDB-4DEF-4F7B-A9F9-F69A6A0EB940}" srcOrd="0" destOrd="0" parTransId="{A48FDCF9-C08E-48A0-B1D4-2DC387D1753B}" sibTransId="{3E812B29-367C-48D4-BAED-A2D975E2CF49}"/>
    <dgm:cxn modelId="{3238E67D-4FF1-409E-A43C-E1DA5AE22192}" type="presOf" srcId="{8FD9ADC0-8ED7-4E20-9723-2BD59ACD8C9F}" destId="{7F4A5053-7853-4694-912D-96A2D1F92A61}" srcOrd="0" destOrd="0" presId="urn:microsoft.com/office/officeart/2005/8/layout/default"/>
    <dgm:cxn modelId="{A5D03E87-D3C9-4382-9CD0-AFA92FFBAECC}" type="presOf" srcId="{190DCAB0-6CF3-46D7-BDC1-B07F55430602}" destId="{B161FACE-BE9B-4B3E-B526-36D45A693B7C}" srcOrd="0" destOrd="0" presId="urn:microsoft.com/office/officeart/2005/8/layout/default"/>
    <dgm:cxn modelId="{81F868A9-2FDC-473B-B79D-F9E090ACAAD8}" srcId="{8FD9ADC0-8ED7-4E20-9723-2BD59ACD8C9F}" destId="{4D747F44-109D-49FF-970A-EF5C8C926C99}" srcOrd="1" destOrd="0" parTransId="{3AE5A84D-2D7A-4562-9B28-7854FCC754C6}" sibTransId="{3C2910E4-BD5C-4A67-B8CE-3A7428791275}"/>
    <dgm:cxn modelId="{0DF4B1F0-FBA6-459F-A8FF-507830687B90}" srcId="{8FD9ADC0-8ED7-4E20-9723-2BD59ACD8C9F}" destId="{190DCAB0-6CF3-46D7-BDC1-B07F55430602}" srcOrd="2" destOrd="0" parTransId="{8888C57D-B350-4AF8-9686-7D9E14910474}" sibTransId="{7AE8FD30-50B2-48A1-A71D-DA6424A200EF}"/>
    <dgm:cxn modelId="{79FE3FD9-5060-4D32-A88A-F0F502D9CAB1}" type="presParOf" srcId="{7F4A5053-7853-4694-912D-96A2D1F92A61}" destId="{CBF6771B-BA02-469D-A980-43F861D31F23}" srcOrd="0" destOrd="0" presId="urn:microsoft.com/office/officeart/2005/8/layout/default"/>
    <dgm:cxn modelId="{85D7F461-80E2-4D59-8012-C3B8FD0FBB60}" type="presParOf" srcId="{7F4A5053-7853-4694-912D-96A2D1F92A61}" destId="{7DA207C7-6928-4AA5-B7A5-938A60EFB91F}" srcOrd="1" destOrd="0" presId="urn:microsoft.com/office/officeart/2005/8/layout/default"/>
    <dgm:cxn modelId="{9B8275A1-687C-4530-A583-C62B742BC48C}" type="presParOf" srcId="{7F4A5053-7853-4694-912D-96A2D1F92A61}" destId="{E145A893-33AD-4BA5-9E74-D6E3EC9DB11E}" srcOrd="2" destOrd="0" presId="urn:microsoft.com/office/officeart/2005/8/layout/default"/>
    <dgm:cxn modelId="{2EE1AC3E-D692-47BD-AD01-D8C02BCB2833}" type="presParOf" srcId="{7F4A5053-7853-4694-912D-96A2D1F92A61}" destId="{132CD758-077D-4EDA-A51F-7675B0EF442B}" srcOrd="3" destOrd="0" presId="urn:microsoft.com/office/officeart/2005/8/layout/default"/>
    <dgm:cxn modelId="{385B2391-1FD7-4523-84C0-510CBC676411}" type="presParOf" srcId="{7F4A5053-7853-4694-912D-96A2D1F92A61}" destId="{B161FACE-BE9B-4B3E-B526-36D45A693B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29D9-277C-48BC-BC37-FCA5F46FB0C7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Atopy Indonesia</a:t>
          </a:r>
        </a:p>
      </dsp:txBody>
      <dsp:txXfrm>
        <a:off x="916483" y="1984"/>
        <a:ext cx="2030015" cy="1218009"/>
      </dsp:txXfrm>
    </dsp:sp>
    <dsp:sp modelId="{03C7D001-3B4D-4494-803D-AF36AF416081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Food South East Asia (SEA)</a:t>
          </a:r>
        </a:p>
      </dsp:txBody>
      <dsp:txXfrm>
        <a:off x="3149500" y="1984"/>
        <a:ext cx="2030015" cy="1218009"/>
      </dsp:txXfrm>
    </dsp:sp>
    <dsp:sp modelId="{B69AF242-255E-4B66-A7FD-5D6A5859810B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Pediatrik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916483" y="1422995"/>
        <a:ext cx="2030015" cy="1218009"/>
      </dsp:txXfrm>
    </dsp:sp>
    <dsp:sp modelId="{5506614B-44C4-4883-8589-53DC26F849D3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Inhalasi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49500" y="1422995"/>
        <a:ext cx="2030015" cy="1218009"/>
      </dsp:txXfrm>
    </dsp:sp>
    <dsp:sp modelId="{EF1224FF-C1D7-4F7C-89AE-A8F1C7A70ADE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Atopy China</a:t>
          </a:r>
        </a:p>
      </dsp:txBody>
      <dsp:txXfrm>
        <a:off x="2032992" y="2844006"/>
        <a:ext cx="2030015" cy="12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6771B-BA02-469D-A980-43F861D31F23}">
      <dsp:nvSpPr>
        <dsp:cNvPr id="0" name=""/>
        <dsp:cNvSpPr/>
      </dsp:nvSpPr>
      <dsp:spPr>
        <a:xfrm>
          <a:off x="0" y="165314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 err="1">
              <a:solidFill>
                <a:schemeClr val="tx1"/>
              </a:solidFill>
            </a:rPr>
            <a:t>Pasien</a:t>
          </a:r>
          <a:r>
            <a:rPr lang="en-ID" sz="2400" kern="1200" dirty="0">
              <a:solidFill>
                <a:schemeClr val="tx1"/>
              </a:solidFill>
            </a:rPr>
            <a:t> yang </a:t>
          </a:r>
          <a:r>
            <a:rPr lang="en-ID" sz="2400" kern="1200" dirty="0" err="1">
              <a:solidFill>
                <a:schemeClr val="tx1"/>
              </a:solidFill>
            </a:rPr>
            <a:t>ingin</a:t>
          </a:r>
          <a:r>
            <a:rPr lang="en-ID" sz="2400" kern="1200" dirty="0">
              <a:solidFill>
                <a:schemeClr val="tx1"/>
              </a:solidFill>
            </a:rPr>
            <a:t> </a:t>
          </a:r>
          <a:r>
            <a:rPr lang="en-ID" sz="2400" kern="1200" dirty="0" err="1">
              <a:solidFill>
                <a:schemeClr val="tx1"/>
              </a:solidFill>
            </a:rPr>
            <a:t>mengetahui</a:t>
          </a:r>
          <a:r>
            <a:rPr lang="en-ID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alergen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spesifik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penyebab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alergi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165314"/>
        <a:ext cx="2902148" cy="1741289"/>
      </dsp:txXfrm>
    </dsp:sp>
    <dsp:sp modelId="{E145A893-33AD-4BA5-9E74-D6E3EC9DB11E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 err="1">
              <a:solidFill>
                <a:schemeClr val="tx1"/>
              </a:solidFill>
            </a:rPr>
            <a:t>Pasien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risiko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tinggi</a:t>
          </a:r>
          <a:r>
            <a:rPr lang="en-AU" sz="2400" kern="1200" dirty="0">
              <a:solidFill>
                <a:schemeClr val="tx1"/>
              </a:solidFill>
            </a:rPr>
            <a:t>, </a:t>
          </a:r>
          <a:r>
            <a:rPr lang="en-AU" sz="2400" kern="1200" dirty="0" err="1">
              <a:solidFill>
                <a:schemeClr val="tx1"/>
              </a:solidFill>
            </a:rPr>
            <a:t>seperti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anak-anak</a:t>
          </a:r>
          <a:r>
            <a:rPr lang="en-AU" sz="2400" kern="1200" dirty="0">
              <a:solidFill>
                <a:schemeClr val="tx1"/>
              </a:solidFill>
            </a:rPr>
            <a:t>; orang </a:t>
          </a:r>
          <a:r>
            <a:rPr lang="en-AU" sz="2400" kern="1200" dirty="0" err="1">
              <a:solidFill>
                <a:schemeClr val="tx1"/>
              </a:solidFill>
            </a:rPr>
            <a:t>tua</a:t>
          </a:r>
          <a:r>
            <a:rPr lang="en-AU" sz="2400" kern="1200" dirty="0">
              <a:solidFill>
                <a:schemeClr val="tx1"/>
              </a:solidFill>
            </a:rPr>
            <a:t>; </a:t>
          </a:r>
          <a:r>
            <a:rPr lang="en-AU" sz="2400" kern="1200" dirty="0" err="1">
              <a:solidFill>
                <a:schemeClr val="tx1"/>
              </a:solidFill>
            </a:rPr>
            <a:t>dan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ibu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hamil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193107" y="145603"/>
        <a:ext cx="2902148" cy="1741289"/>
      </dsp:txXfrm>
    </dsp:sp>
    <dsp:sp modelId="{B161FACE-BE9B-4B3E-B526-36D45A693B7C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 err="1">
              <a:solidFill>
                <a:schemeClr val="tx1"/>
              </a:solidFill>
            </a:rPr>
            <a:t>Pasien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dengan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penyakit</a:t>
          </a:r>
          <a:r>
            <a:rPr lang="en-AU" sz="2400" kern="1200" dirty="0">
              <a:solidFill>
                <a:schemeClr val="tx1"/>
              </a:solidFill>
            </a:rPr>
            <a:t> </a:t>
          </a:r>
          <a:r>
            <a:rPr lang="en-AU" sz="2400" kern="1200" dirty="0" err="1">
              <a:solidFill>
                <a:schemeClr val="tx1"/>
              </a:solidFill>
            </a:rPr>
            <a:t>kulit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596925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CBFC-F4CC-4EDF-AA09-8DC70906AF6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118D8-0174-48D2-9261-387CBEBC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31665-6484-4806-AB41-2BD8B4E80E0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565C-516A-464D-8747-6EBE355D7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allergen : Cows Milk (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Susu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Sapi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•Alfa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lactalbumin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•Beta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lactoglobulin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•Casein  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labil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Weed pollen: </a:t>
            </a:r>
            <a:r>
              <a:rPr lang="en-US" dirty="0" err="1"/>
              <a:t>serbuk</a:t>
            </a:r>
            <a:r>
              <a:rPr lang="en-US" dirty="0"/>
              <a:t> sari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nn-NO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Sensitisasi </a:t>
            </a: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Terdiagnosis adanya antibodi sIgE tetapi tidak disertai dengan munculnya gejala klinis </a:t>
            </a:r>
          </a:p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Alergi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Terdiagnosis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adanya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antibodi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sIgE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disertai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munculnya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gejala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klinis</a:t>
            </a:r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Keduanya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mendeteksi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antibodi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spesifik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IgE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</a:t>
            </a:r>
            <a:r>
              <a:rPr lang="en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vitro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9565C-516A-464D-8747-6EBE355D73E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"/>
            <a:ext cx="9144892" cy="51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71"/>
            <a:ext cx="9144893" cy="514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71"/>
            <a:ext cx="9144892" cy="514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050A-E547-423A-B4B5-52B35CA878C6}" type="datetimeFigureOut">
              <a:rPr lang="id-ID" smtClean="0"/>
              <a:t>22/07/22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D9E4-64DF-49A1-BE98-EAB62C12E91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818514" y="1754983"/>
            <a:ext cx="5326360" cy="1102519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Pemeriksaan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Alergi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IgE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br>
              <a:rPr lang="en-ID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D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8" descr="C:\Users\syahwan.rafi\Downloads\IMG-20170227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0"/>
            <a:ext cx="1763688" cy="7838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5601"/>
          <p:cNvSpPr txBox="1">
            <a:spLocks/>
          </p:cNvSpPr>
          <p:nvPr/>
        </p:nvSpPr>
        <p:spPr>
          <a:xfrm>
            <a:off x="539552" y="34702"/>
            <a:ext cx="8229600" cy="483518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Panel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Alergi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IgE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Spesifik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Kalgen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Innolab</a:t>
            </a:r>
            <a:endParaRPr lang="zh-CN" altLang="en-US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3103173"/>
              </p:ext>
            </p:extLst>
          </p:nvPr>
        </p:nvGraphicFramePr>
        <p:xfrm>
          <a:off x="1606352" y="7259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8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95486"/>
            <a:ext cx="2030015" cy="1218009"/>
            <a:chOff x="916483" y="1984"/>
            <a:chExt cx="2030015" cy="1218009"/>
          </a:xfrm>
        </p:grpSpPr>
        <p:sp>
          <p:nvSpPr>
            <p:cNvPr id="3" name="Rectangle 2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Atopy Indonesia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4" t="8249" r="34489" b="6500"/>
          <a:stretch>
            <a:fillRect/>
          </a:stretch>
        </p:blipFill>
        <p:spPr bwMode="auto">
          <a:xfrm>
            <a:off x="3275856" y="0"/>
            <a:ext cx="5868144" cy="486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xplosion 2 4"/>
          <p:cNvSpPr/>
          <p:nvPr/>
        </p:nvSpPr>
        <p:spPr>
          <a:xfrm>
            <a:off x="308554" y="1635646"/>
            <a:ext cx="2934670" cy="1892245"/>
          </a:xfrm>
          <a:prstGeom prst="irregularSeal2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ALERGEN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240" y="2787774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12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9" y="123478"/>
            <a:ext cx="2030015" cy="1218009"/>
            <a:chOff x="3149500" y="1984"/>
            <a:chExt cx="2030015" cy="1218009"/>
          </a:xfrm>
        </p:grpSpPr>
        <p:sp>
          <p:nvSpPr>
            <p:cNvPr id="3" name="Rectangle 2"/>
            <p:cNvSpPr/>
            <p:nvPr/>
          </p:nvSpPr>
          <p:spPr>
            <a:xfrm>
              <a:off x="3149500" y="1984"/>
              <a:ext cx="2030015" cy="121800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170380"/>
                <a:satOff val="-1460"/>
                <a:lumOff val="343"/>
                <a:alphaOff val="0"/>
              </a:schemeClr>
            </a:fillRef>
            <a:effectRef idx="0">
              <a:schemeClr val="accent2">
                <a:hueOff val="1170380"/>
                <a:satOff val="-1460"/>
                <a:lumOff val="3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3149500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Food South East Asia (SEA)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6192" r="21004" b="5801"/>
          <a:stretch>
            <a:fillRect/>
          </a:stretch>
        </p:blipFill>
        <p:spPr bwMode="auto">
          <a:xfrm>
            <a:off x="3203848" y="0"/>
            <a:ext cx="5832648" cy="480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xplosion 2 5"/>
          <p:cNvSpPr/>
          <p:nvPr/>
        </p:nvSpPr>
        <p:spPr>
          <a:xfrm>
            <a:off x="107504" y="1707654"/>
            <a:ext cx="2736303" cy="1569396"/>
          </a:xfrm>
          <a:prstGeom prst="irregularSeal2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ALERGEN</a:t>
            </a:r>
          </a:p>
        </p:txBody>
      </p:sp>
    </p:spTree>
    <p:extLst>
      <p:ext uri="{BB962C8B-B14F-4D97-AF65-F5344CB8AC3E}">
        <p14:creationId xmlns:p14="http://schemas.microsoft.com/office/powerpoint/2010/main" val="13679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95486"/>
            <a:ext cx="2030015" cy="1218009"/>
            <a:chOff x="916483" y="1422995"/>
            <a:chExt cx="2030015" cy="1218009"/>
          </a:xfrm>
        </p:grpSpPr>
        <p:sp>
          <p:nvSpPr>
            <p:cNvPr id="3" name="Rectangle 2"/>
            <p:cNvSpPr/>
            <p:nvPr/>
          </p:nvSpPr>
          <p:spPr>
            <a:xfrm>
              <a:off x="916483" y="1422995"/>
              <a:ext cx="2030015" cy="121800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916483" y="1422995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</a:rPr>
                <a:t>Pediatrik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6" t="18166" r="30257" b="12343"/>
          <a:stretch>
            <a:fillRect/>
          </a:stretch>
        </p:blipFill>
        <p:spPr bwMode="auto">
          <a:xfrm>
            <a:off x="2987824" y="-13361"/>
            <a:ext cx="5832648" cy="49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xplosion 2 5"/>
          <p:cNvSpPr/>
          <p:nvPr/>
        </p:nvSpPr>
        <p:spPr>
          <a:xfrm>
            <a:off x="107504" y="1707654"/>
            <a:ext cx="2736303" cy="1569396"/>
          </a:xfrm>
          <a:prstGeom prst="irregularSeal2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ALERGEN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8224" y="2715766"/>
            <a:ext cx="19442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77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0"/>
            <a:ext cx="2030015" cy="1218009"/>
            <a:chOff x="3149500" y="1422995"/>
            <a:chExt cx="2030015" cy="1218009"/>
          </a:xfrm>
        </p:grpSpPr>
        <p:sp>
          <p:nvSpPr>
            <p:cNvPr id="3" name="Rectangle 2"/>
            <p:cNvSpPr/>
            <p:nvPr/>
          </p:nvSpPr>
          <p:spPr>
            <a:xfrm>
              <a:off x="3149500" y="1422995"/>
              <a:ext cx="2030015" cy="121800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511139"/>
                <a:satOff val="-4379"/>
                <a:lumOff val="1030"/>
                <a:alphaOff val="0"/>
              </a:schemeClr>
            </a:fillRef>
            <a:effectRef idx="0">
              <a:schemeClr val="accent2">
                <a:hueOff val="3511139"/>
                <a:satOff val="-4379"/>
                <a:lumOff val="10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3149500" y="1422995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</a:rPr>
                <a:t>Inhalasi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Explosion 2 4"/>
          <p:cNvSpPr/>
          <p:nvPr/>
        </p:nvSpPr>
        <p:spPr>
          <a:xfrm>
            <a:off x="107504" y="1707654"/>
            <a:ext cx="2736303" cy="1569396"/>
          </a:xfrm>
          <a:prstGeom prst="irregularSeal2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ALERGEN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41581" t="23849" r="37543" b="8833"/>
          <a:stretch/>
        </p:blipFill>
        <p:spPr bwMode="auto">
          <a:xfrm>
            <a:off x="2853932" y="0"/>
            <a:ext cx="5462483" cy="4803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084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23478"/>
            <a:ext cx="2030015" cy="1218009"/>
            <a:chOff x="2032992" y="2844006"/>
            <a:chExt cx="2030015" cy="1218009"/>
          </a:xfrm>
        </p:grpSpPr>
        <p:sp>
          <p:nvSpPr>
            <p:cNvPr id="3" name="Rectangle 2"/>
            <p:cNvSpPr/>
            <p:nvPr/>
          </p:nvSpPr>
          <p:spPr>
            <a:xfrm>
              <a:off x="2032992" y="2844006"/>
              <a:ext cx="2030015" cy="121800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032992" y="2844006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Atopy China</a:t>
              </a:r>
            </a:p>
          </p:txBody>
        </p:sp>
      </p:grpSp>
      <p:sp>
        <p:nvSpPr>
          <p:cNvPr id="5" name="Explosion 2 4"/>
          <p:cNvSpPr/>
          <p:nvPr/>
        </p:nvSpPr>
        <p:spPr>
          <a:xfrm>
            <a:off x="107504" y="1707654"/>
            <a:ext cx="2736303" cy="1569396"/>
          </a:xfrm>
          <a:prstGeom prst="irregularSeal2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ALERGEN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0635" r="21397" b="5843"/>
          <a:stretch>
            <a:fillRect/>
          </a:stretch>
        </p:blipFill>
        <p:spPr bwMode="auto">
          <a:xfrm>
            <a:off x="2852155" y="123478"/>
            <a:ext cx="5472608" cy="454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43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5601"/>
          <p:cNvSpPr txBox="1">
            <a:spLocks/>
          </p:cNvSpPr>
          <p:nvPr/>
        </p:nvSpPr>
        <p:spPr>
          <a:xfrm>
            <a:off x="1259632" y="133610"/>
            <a:ext cx="7044291" cy="483518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Siapa</a:t>
            </a:r>
            <a:r>
              <a:rPr lang="en-US" altLang="zh-C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 Yang </a:t>
            </a:r>
            <a:r>
              <a:rPr lang="en-US" altLang="zh-CN" sz="2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Memerlukan</a:t>
            </a:r>
            <a:r>
              <a:rPr lang="en-US" altLang="zh-C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Pemeriksaan</a:t>
            </a:r>
            <a:r>
              <a:rPr lang="en-US" altLang="zh-C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Alergi</a:t>
            </a:r>
            <a:r>
              <a:rPr lang="en-US" altLang="zh-C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 ?</a:t>
            </a:r>
            <a:endParaRPr lang="zh-CN" altLang="en-US" sz="2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3216244"/>
              </p:ext>
            </p:extLst>
          </p:nvPr>
        </p:nvGraphicFramePr>
        <p:xfrm>
          <a:off x="1534344" y="67914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70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5601"/>
          <p:cNvSpPr txBox="1">
            <a:spLocks/>
          </p:cNvSpPr>
          <p:nvPr/>
        </p:nvSpPr>
        <p:spPr>
          <a:xfrm>
            <a:off x="1331640" y="267494"/>
            <a:ext cx="7044291" cy="483518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Prinsip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Kerja</a:t>
            </a:r>
            <a:r>
              <a:rPr lang="en-US" altLang="zh-C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 Black" panose="020B0A04020102020204" pitchFamily="34" charset="0"/>
              </a:rPr>
              <a:t>Pemeriksaan</a:t>
            </a:r>
            <a:endParaRPr lang="zh-CN" altLang="en-US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13917" t="13283" r="28887" b="34778"/>
          <a:stretch/>
        </p:blipFill>
        <p:spPr bwMode="auto">
          <a:xfrm>
            <a:off x="179512" y="751013"/>
            <a:ext cx="5688631" cy="3548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16294" t="22544" r="62552" b="43599"/>
          <a:stretch/>
        </p:blipFill>
        <p:spPr bwMode="auto">
          <a:xfrm>
            <a:off x="6012160" y="1059582"/>
            <a:ext cx="2736304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60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7825"/>
          <p:cNvSpPr txBox="1">
            <a:spLocks/>
          </p:cNvSpPr>
          <p:nvPr/>
        </p:nvSpPr>
        <p:spPr>
          <a:xfrm>
            <a:off x="467544" y="123478"/>
            <a:ext cx="8229600" cy="712936"/>
          </a:xfrm>
          <a:prstGeom prst="rect">
            <a:avLst/>
          </a:prstGeom>
          <a:ln/>
        </p:spPr>
        <p:txBody>
          <a:bodyPr wrap="square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/>
          <p:nvPr/>
        </p:nvSpPr>
        <p:spPr>
          <a:xfrm>
            <a:off x="3563888" y="1131590"/>
            <a:ext cx="5328592" cy="409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</a:pPr>
            <a:endParaRPr lang="zh-CN" altLang="en-US" sz="2000" dirty="0">
              <a:solidFill>
                <a:srgbClr val="CC0000"/>
              </a:solidFill>
              <a:latin typeface="Bookman Old Style" panose="02050604050505020204" pitchFamily="2" charset="0"/>
              <a:ea typeface="MS PGothic" panose="020B0600070205080204" pitchFamily="2" charset="-128"/>
              <a:sym typeface="Calibri" panose="020F0502020204030204" charset="2"/>
            </a:endParaRPr>
          </a:p>
        </p:txBody>
      </p:sp>
      <p:sp>
        <p:nvSpPr>
          <p:cNvPr id="6" name="Title 25601"/>
          <p:cNvSpPr txBox="1">
            <a:spLocks/>
          </p:cNvSpPr>
          <p:nvPr/>
        </p:nvSpPr>
        <p:spPr>
          <a:xfrm>
            <a:off x="1331191" y="311981"/>
            <a:ext cx="6933456" cy="335930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Nilai</a:t>
            </a:r>
            <a:r>
              <a:rPr lang="en-US" altLang="zh-C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Rujukan</a:t>
            </a:r>
            <a:endParaRPr lang="en-US" altLang="zh-CN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endParaRPr lang="zh-CN" alt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32147" r="54836" b="23018"/>
          <a:stretch>
            <a:fillRect/>
          </a:stretch>
        </p:blipFill>
        <p:spPr bwMode="auto">
          <a:xfrm>
            <a:off x="1403648" y="647911"/>
            <a:ext cx="7149480" cy="391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7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0" y="339502"/>
            <a:ext cx="8915400" cy="71596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algn="r">
              <a:lnSpc>
                <a:spcPct val="80000"/>
              </a:lnSpc>
            </a:pPr>
            <a:endParaRPr lang="id-ID" altLang="en-US" sz="2400" b="1" dirty="0">
              <a:latin typeface="Bookman Old Style" panose="020506040505050202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13412"/>
            <a:ext cx="5742384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Alat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		: </a:t>
            </a:r>
            <a:r>
              <a:rPr lang="en-AU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Euroimun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	: EL</a:t>
            </a:r>
            <a:r>
              <a:rPr lang="en-AU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ISA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Persiapan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pasien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: 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ada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Jenis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jumlah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sampel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: Serum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Darah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Persyaratan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sampel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: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ada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Stabilitas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sampel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: 6 Jam ; 15 – 25°C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Hari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kerja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		: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Senin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, Rabu,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Jumat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&lt;10:00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TAT 			: 1 Hari</a:t>
            </a:r>
            <a:endParaRPr lang="en-US" sz="1600" dirty="0"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</a:rPr>
              <a:t>        Harga </a:t>
            </a:r>
            <a:r>
              <a:rPr lang="en-US" dirty="0" err="1">
                <a:latin typeface="Calibri" panose="020F0502020204030204" pitchFamily="34" charset="0"/>
                <a:ea typeface="游明朝" panose="02020400000000000000" pitchFamily="18" charset="-128"/>
              </a:rPr>
              <a:t>pemeriksaan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</a:rPr>
              <a:t> 	: Rp. </a:t>
            </a:r>
            <a:r>
              <a:rPr lang="en-AU" dirty="0">
                <a:latin typeface="Calibri" panose="020F0502020204030204" pitchFamily="34" charset="0"/>
                <a:ea typeface="游明朝" panose="02020400000000000000" pitchFamily="18" charset="-128"/>
              </a:rPr>
              <a:t>2,000</a:t>
            </a:r>
            <a:r>
              <a:rPr lang="en-US" dirty="0">
                <a:latin typeface="Calibri" panose="020F0502020204030204" pitchFamily="34" charset="0"/>
                <a:ea typeface="游明朝" panose="02020400000000000000" pitchFamily="18" charset="-128"/>
              </a:rPr>
              <a:t>,000</a:t>
            </a:r>
            <a:endParaRPr lang="en-ID" dirty="0"/>
          </a:p>
        </p:txBody>
      </p:sp>
      <p:sp>
        <p:nvSpPr>
          <p:cNvPr id="4" name="Title 25601"/>
          <p:cNvSpPr txBox="1">
            <a:spLocks/>
          </p:cNvSpPr>
          <p:nvPr/>
        </p:nvSpPr>
        <p:spPr>
          <a:xfrm>
            <a:off x="1835696" y="229418"/>
            <a:ext cx="6933456" cy="483518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Informasi</a:t>
            </a:r>
            <a:r>
              <a:rPr lang="en-US" altLang="zh-C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Teknis</a:t>
            </a:r>
            <a:r>
              <a:rPr lang="en-US" altLang="zh-C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Pemeriksaan</a:t>
            </a:r>
            <a:endParaRPr lang="zh-CN" alt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5601"/>
          <p:cNvSpPr txBox="1">
            <a:spLocks/>
          </p:cNvSpPr>
          <p:nvPr/>
        </p:nvSpPr>
        <p:spPr>
          <a:xfrm>
            <a:off x="467544" y="-72008"/>
            <a:ext cx="8229600" cy="784944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25601"/>
          <p:cNvSpPr txBox="1">
            <a:spLocks/>
          </p:cNvSpPr>
          <p:nvPr/>
        </p:nvSpPr>
        <p:spPr>
          <a:xfrm>
            <a:off x="1331640" y="471177"/>
            <a:ext cx="6912768" cy="2520280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 dirty="0" err="1"/>
              <a:t>Alergi</a:t>
            </a:r>
            <a:r>
              <a:rPr lang="en-AU" sz="1800" dirty="0"/>
              <a:t> </a:t>
            </a:r>
            <a:r>
              <a:rPr lang="en-AU" sz="1800" dirty="0" err="1"/>
              <a:t>merupakan</a:t>
            </a:r>
            <a:r>
              <a:rPr lang="en-AU" sz="1800" dirty="0"/>
              <a:t> </a:t>
            </a:r>
            <a:r>
              <a:rPr lang="en-AU" sz="1800" dirty="0" err="1"/>
              <a:t>reaksi</a:t>
            </a:r>
            <a:r>
              <a:rPr lang="en-AU" sz="1800" dirty="0"/>
              <a:t> </a:t>
            </a:r>
            <a:r>
              <a:rPr lang="en-AU" sz="1800" dirty="0" err="1"/>
              <a:t>berlebihan</a:t>
            </a:r>
            <a:r>
              <a:rPr lang="en-AU" sz="1800" dirty="0"/>
              <a:t> </a:t>
            </a:r>
            <a:r>
              <a:rPr lang="en-AU" sz="1800" dirty="0" err="1"/>
              <a:t>terhadap</a:t>
            </a:r>
            <a:r>
              <a:rPr lang="en-AU" sz="1800" dirty="0"/>
              <a:t> </a:t>
            </a:r>
            <a:r>
              <a:rPr lang="en-AU" sz="1800" dirty="0" err="1"/>
              <a:t>stimulasi</a:t>
            </a:r>
            <a:r>
              <a:rPr lang="en-AU" sz="1800" dirty="0"/>
              <a:t> </a:t>
            </a:r>
            <a:r>
              <a:rPr lang="en-AU" sz="1800" dirty="0" err="1"/>
              <a:t>tertentu</a:t>
            </a:r>
            <a:r>
              <a:rPr lang="en-AU" sz="1800" dirty="0"/>
              <a:t> dan </a:t>
            </a:r>
            <a:r>
              <a:rPr lang="en-AU" sz="1800" dirty="0" err="1"/>
              <a:t>berulang</a:t>
            </a:r>
            <a:r>
              <a:rPr lang="en-AU" sz="1800" dirty="0"/>
              <a:t> yang </a:t>
            </a:r>
            <a:r>
              <a:rPr lang="en-AU" sz="1800" dirty="0" err="1"/>
              <a:t>tidak</a:t>
            </a:r>
            <a:r>
              <a:rPr lang="en-AU" sz="1800" dirty="0"/>
              <a:t> </a:t>
            </a:r>
            <a:r>
              <a:rPr lang="en-AU" sz="1800" dirty="0" err="1"/>
              <a:t>menimbulkan</a:t>
            </a:r>
            <a:r>
              <a:rPr lang="en-AU" sz="1800" dirty="0"/>
              <a:t> </a:t>
            </a:r>
            <a:r>
              <a:rPr lang="en-AU" sz="1800" dirty="0" err="1"/>
              <a:t>reaksi</a:t>
            </a:r>
            <a:r>
              <a:rPr lang="en-AU" sz="1800" dirty="0"/>
              <a:t> pada orang normal. </a:t>
            </a:r>
            <a:r>
              <a:rPr lang="en-AU" sz="1800" dirty="0" err="1"/>
              <a:t>Gejala</a:t>
            </a:r>
            <a:r>
              <a:rPr lang="en-AU" sz="1800" dirty="0"/>
              <a:t> </a:t>
            </a:r>
            <a:r>
              <a:rPr lang="en-AU" sz="1800" dirty="0" err="1"/>
              <a:t>alergi</a:t>
            </a:r>
            <a:r>
              <a:rPr lang="en-AU" sz="1800" dirty="0"/>
              <a:t> </a:t>
            </a:r>
            <a:r>
              <a:rPr lang="en-AU" sz="1800" dirty="0" err="1"/>
              <a:t>dapat</a:t>
            </a:r>
            <a:r>
              <a:rPr lang="en-AU" sz="1800" dirty="0"/>
              <a:t> </a:t>
            </a:r>
            <a:r>
              <a:rPr lang="en-AU" sz="1800" dirty="0" err="1"/>
              <a:t>berupa</a:t>
            </a:r>
            <a:r>
              <a:rPr lang="en-AU" sz="1800" dirty="0"/>
              <a:t> </a:t>
            </a:r>
            <a:r>
              <a:rPr lang="en-AU" sz="1800" dirty="0" err="1"/>
              <a:t>bersin-bersin</a:t>
            </a:r>
            <a:r>
              <a:rPr lang="en-AU" sz="1800" dirty="0"/>
              <a:t>, </a:t>
            </a:r>
            <a:r>
              <a:rPr lang="en-AU" sz="1800" dirty="0" err="1"/>
              <a:t>mengi</a:t>
            </a:r>
            <a:r>
              <a:rPr lang="en-AU" sz="1800" dirty="0"/>
              <a:t>, </a:t>
            </a:r>
            <a:r>
              <a:rPr lang="en-AU" sz="1800" dirty="0" err="1"/>
              <a:t>batuk</a:t>
            </a:r>
            <a:r>
              <a:rPr lang="en-AU" sz="1800" dirty="0"/>
              <a:t>,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gatal</a:t>
            </a:r>
            <a:r>
              <a:rPr lang="en-AU" sz="1800" dirty="0"/>
              <a:t>. </a:t>
            </a:r>
          </a:p>
          <a:p>
            <a:endParaRPr lang="en-AU" sz="1800" dirty="0"/>
          </a:p>
          <a:p>
            <a:r>
              <a:rPr lang="en-ID" sz="1800" dirty="0" err="1">
                <a:cs typeface="Arial" panose="020B0604020202020204" pitchFamily="34" charset="0"/>
              </a:rPr>
              <a:t>Disebabkan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mekanisme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imunologi</a:t>
            </a:r>
            <a:r>
              <a:rPr lang="en-ID" sz="1800" dirty="0">
                <a:cs typeface="Arial" panose="020B0604020202020204" pitchFamily="34" charset="0"/>
              </a:rPr>
              <a:t> , </a:t>
            </a:r>
            <a:r>
              <a:rPr lang="en-ID" sz="1800" dirty="0" err="1">
                <a:cs typeface="Arial" panose="020B0604020202020204" pitchFamily="34" charset="0"/>
              </a:rPr>
              <a:t>mengakibatkan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berbagai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penyakit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saluran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nafas</a:t>
            </a:r>
            <a:r>
              <a:rPr lang="en-ID" sz="1800" dirty="0">
                <a:cs typeface="Arial" panose="020B0604020202020204" pitchFamily="34" charset="0"/>
              </a:rPr>
              <a:t> yang </a:t>
            </a:r>
            <a:r>
              <a:rPr lang="en-ID" sz="1800" dirty="0" err="1">
                <a:cs typeface="Arial" panose="020B0604020202020204" pitchFamily="34" charset="0"/>
              </a:rPr>
              <a:t>kronis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dan</a:t>
            </a:r>
            <a:r>
              <a:rPr lang="en-ID" sz="1800" dirty="0">
                <a:cs typeface="Arial" panose="020B0604020202020204" pitchFamily="34" charset="0"/>
              </a:rPr>
              <a:t> </a:t>
            </a:r>
            <a:r>
              <a:rPr lang="en-ID" sz="1800" dirty="0" err="1">
                <a:cs typeface="Arial" panose="020B0604020202020204" pitchFamily="34" charset="0"/>
              </a:rPr>
              <a:t>serius</a:t>
            </a:r>
            <a:r>
              <a:rPr lang="en-ID" sz="1800" dirty="0">
                <a:cs typeface="Arial" panose="020B0604020202020204" pitchFamily="34" charset="0"/>
              </a:rPr>
              <a:t> (sinusitis, </a:t>
            </a:r>
            <a:r>
              <a:rPr lang="en-ID" sz="1800" dirty="0" err="1">
                <a:cs typeface="Arial" panose="020B0604020202020204" pitchFamily="34" charset="0"/>
              </a:rPr>
              <a:t>asma</a:t>
            </a:r>
            <a:r>
              <a:rPr lang="en-ID" sz="1800" dirty="0">
                <a:cs typeface="Arial" panose="020B0604020202020204" pitchFamily="34" charset="0"/>
              </a:rPr>
              <a:t>) </a:t>
            </a:r>
          </a:p>
        </p:txBody>
      </p:sp>
      <p:sp>
        <p:nvSpPr>
          <p:cNvPr id="6" name="Title 25601"/>
          <p:cNvSpPr txBox="1">
            <a:spLocks/>
          </p:cNvSpPr>
          <p:nvPr/>
        </p:nvSpPr>
        <p:spPr>
          <a:xfrm>
            <a:off x="539552" y="229418"/>
            <a:ext cx="8229600" cy="483518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Apa</a:t>
            </a:r>
            <a:r>
              <a:rPr lang="en-US" altLang="x-none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x-none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itu</a:t>
            </a:r>
            <a:r>
              <a:rPr lang="en-US" altLang="x-none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altLang="x-none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Alergi</a:t>
            </a:r>
            <a:r>
              <a:rPr lang="en-US" altLang="x-none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?</a:t>
            </a:r>
            <a:endParaRPr lang="zh-CN" alt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63646" t="35621" r="18703" b="32380"/>
          <a:stretch/>
        </p:blipFill>
        <p:spPr bwMode="auto">
          <a:xfrm>
            <a:off x="2483768" y="2571750"/>
            <a:ext cx="4608512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/>
        </p:nvSpPr>
        <p:spPr>
          <a:xfrm>
            <a:off x="1828800" y="123478"/>
            <a:ext cx="73152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algn="r">
              <a:lnSpc>
                <a:spcPct val="90000"/>
              </a:lnSpc>
            </a:pPr>
            <a:endParaRPr lang="id-ID" altLang="en-US" sz="3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5954" t="15698" r="30245" b="11853"/>
          <a:stretch/>
        </p:blipFill>
        <p:spPr bwMode="auto">
          <a:xfrm>
            <a:off x="1619672" y="3693"/>
            <a:ext cx="6348244" cy="4604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9393"/>
          <p:cNvSpPr txBox="1">
            <a:spLocks/>
          </p:cNvSpPr>
          <p:nvPr/>
        </p:nvSpPr>
        <p:spPr>
          <a:xfrm>
            <a:off x="755576" y="-92546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59394"/>
          <p:cNvSpPr txBox="1">
            <a:spLocks/>
          </p:cNvSpPr>
          <p:nvPr/>
        </p:nvSpPr>
        <p:spPr>
          <a:xfrm>
            <a:off x="753261" y="1020493"/>
            <a:ext cx="6627051" cy="4525963"/>
          </a:xfrm>
          <a:prstGeom prst="rect">
            <a:avLst/>
          </a:prstGeom>
          <a:ln/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w Cen MT" panose="020B0602020104020603" pitchFamily="2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899" t="12679" r="27699" b="9137"/>
          <a:stretch/>
        </p:blipFill>
        <p:spPr bwMode="auto">
          <a:xfrm>
            <a:off x="1691680" y="195486"/>
            <a:ext cx="6059363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748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9632" y="195486"/>
            <a:ext cx="7295728" cy="862112"/>
          </a:xfrm>
          <a:prstGeom prst="rect">
            <a:avLst/>
          </a:prstGeom>
          <a:ln/>
        </p:spPr>
        <p:txBody>
          <a:bodyPr wrap="square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3408" t="13282" r="27359" b="11854"/>
          <a:stretch/>
        </p:blipFill>
        <p:spPr bwMode="auto">
          <a:xfrm>
            <a:off x="1619672" y="123478"/>
            <a:ext cx="6408711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58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9632" y="195486"/>
            <a:ext cx="7295728" cy="862112"/>
          </a:xfrm>
          <a:prstGeom prst="rect">
            <a:avLst/>
          </a:prstGeom>
          <a:ln/>
        </p:spPr>
        <p:txBody>
          <a:bodyPr wrap="square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2729" t="14188" r="29056" b="9439"/>
          <a:stretch/>
        </p:blipFill>
        <p:spPr bwMode="auto">
          <a:xfrm>
            <a:off x="1475656" y="123479"/>
            <a:ext cx="6984776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865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7585"/>
          <p:cNvSpPr txBox="1">
            <a:spLocks/>
          </p:cNvSpPr>
          <p:nvPr/>
        </p:nvSpPr>
        <p:spPr>
          <a:xfrm>
            <a:off x="1547664" y="0"/>
            <a:ext cx="7067128" cy="1143000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3200" dirty="0"/>
              <a:t> </a:t>
            </a:r>
            <a:endParaRPr lang="en-US" altLang="x-none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2559" t="13886" r="28038" b="8834"/>
          <a:stretch/>
        </p:blipFill>
        <p:spPr bwMode="auto">
          <a:xfrm>
            <a:off x="1547664" y="123478"/>
            <a:ext cx="669674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637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2898" t="13885" r="30415" b="51097"/>
          <a:stretch/>
        </p:blipFill>
        <p:spPr bwMode="auto">
          <a:xfrm>
            <a:off x="1331640" y="339502"/>
            <a:ext cx="6480719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886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2899" t="13584" r="27189" b="8231"/>
          <a:stretch/>
        </p:blipFill>
        <p:spPr bwMode="auto">
          <a:xfrm>
            <a:off x="1331640" y="195486"/>
            <a:ext cx="6840759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163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280</Words>
  <Application>Microsoft Macintosh PowerPoint</Application>
  <PresentationFormat>On-screen Show (16:9)</PresentationFormat>
  <Paragraphs>57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Bookman Old Style</vt:lpstr>
      <vt:lpstr>Calibri</vt:lpstr>
      <vt:lpstr>Constantia</vt:lpstr>
      <vt:lpstr>Office Theme</vt:lpstr>
      <vt:lpstr>Pemeriksaan   Alergi IgE Spesifik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vera.lusia</dc:creator>
  <cp:lastModifiedBy>VIDYA PARAMITA</cp:lastModifiedBy>
  <cp:revision>189</cp:revision>
  <dcterms:created xsi:type="dcterms:W3CDTF">2018-12-17T10:11:00Z</dcterms:created>
  <dcterms:modified xsi:type="dcterms:W3CDTF">2022-07-22T01:16:28Z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