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103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27" name="OTLSHAPE_T_fe82a054eb724851a93f6a606432bfac_HorizontalConnector1"/>
          <p:cNvCxnSpPr>
            <a:endCxn id="6686" idx="1"/>
          </p:cNvCxnSpPr>
          <p:nvPr>
            <p:custDataLst>
              <p:tags r:id="rId2"/>
            </p:custDataLst>
          </p:nvPr>
        </p:nvCxnSpPr>
        <p:spPr>
          <a:xfrm flipV="1">
            <a:off x="479721" y="5179145"/>
            <a:ext cx="7146284" cy="817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6" name="OTLSHAPE_T_23b42cadd9bc437fb739c68c62737c3a_HorizontalConnector1"/>
          <p:cNvCxnSpPr/>
          <p:nvPr>
            <p:custDataLst>
              <p:tags r:id="rId3"/>
            </p:custDataLst>
          </p:nvPr>
        </p:nvCxnSpPr>
        <p:spPr>
          <a:xfrm>
            <a:off x="479722" y="4857115"/>
            <a:ext cx="629931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5" name="OTLSHAPE_T_82d1b7aae77d41a2be14d69f5e501b1b_HorizontalConnector1"/>
          <p:cNvCxnSpPr/>
          <p:nvPr>
            <p:custDataLst>
              <p:tags r:id="rId4"/>
            </p:custDataLst>
          </p:nvPr>
        </p:nvCxnSpPr>
        <p:spPr>
          <a:xfrm>
            <a:off x="479721" y="4526915"/>
            <a:ext cx="453712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4" name="OTLSHAPE_T_f23e460505c24ee88159b421b810b7e4_HorizontalConnector1"/>
          <p:cNvCxnSpPr>
            <a:endCxn id="6662" idx="1"/>
          </p:cNvCxnSpPr>
          <p:nvPr>
            <p:custDataLst>
              <p:tags r:id="rId5"/>
            </p:custDataLst>
          </p:nvPr>
        </p:nvCxnSpPr>
        <p:spPr>
          <a:xfrm flipV="1">
            <a:off x="479722" y="4189999"/>
            <a:ext cx="2509203" cy="1907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3" name="OTLSHAPE_T_23c152327d314e958e11ca251f33fb49_HorizontalConnector1"/>
          <p:cNvCxnSpPr>
            <a:endCxn id="6654" idx="1"/>
          </p:cNvCxnSpPr>
          <p:nvPr>
            <p:custDataLst>
              <p:tags r:id="rId6"/>
            </p:custDataLst>
          </p:nvPr>
        </p:nvCxnSpPr>
        <p:spPr>
          <a:xfrm flipV="1">
            <a:off x="479721" y="3850131"/>
            <a:ext cx="1259635" cy="1638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2" name="OTLSHAPE_T_11a5fd20169a4e5aa0bed048dba08ff2_HorizontalConnector1"/>
          <p:cNvCxnSpPr/>
          <p:nvPr>
            <p:custDataLst>
              <p:tags r:id="rId7"/>
            </p:custDataLst>
          </p:nvPr>
        </p:nvCxnSpPr>
        <p:spPr>
          <a:xfrm>
            <a:off x="479721" y="3536315"/>
            <a:ext cx="53317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8" name="OTLSHAPE_M_6ae31c99f6864aae840de110566ea63d_Connector1"/>
          <p:cNvCxnSpPr/>
          <p:nvPr>
            <p:custDataLst>
              <p:tags r:id="rId8"/>
            </p:custDataLst>
          </p:nvPr>
        </p:nvCxnSpPr>
        <p:spPr>
          <a:xfrm>
            <a:off x="1744197" y="2108904"/>
            <a:ext cx="0" cy="43582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9" name="OTLSHAPE_TB_00000000000000000000000000000000_LeftEndCaps"/>
          <p:cNvSpPr txBox="1"/>
          <p:nvPr>
            <p:custDataLst>
              <p:tags r:id="rId9"/>
            </p:custDataLst>
          </p:nvPr>
        </p:nvSpPr>
        <p:spPr>
          <a:xfrm>
            <a:off x="317500" y="258842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90" name="OTLSHAPE_TB_00000000000000000000000000000000_RightEndCaps"/>
          <p:cNvSpPr txBox="1"/>
          <p:nvPr>
            <p:custDataLst>
              <p:tags r:id="rId10"/>
            </p:custDataLst>
          </p:nvPr>
        </p:nvSpPr>
        <p:spPr>
          <a:xfrm>
            <a:off x="8363034" y="258842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591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933365" y="253746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2" name="OTLSHAPE_TB_00000000000000000000000000000000_ElapsedTime"/>
          <p:cNvSpPr/>
          <p:nvPr>
            <p:custDataLst>
              <p:tags r:id="rId12"/>
            </p:custDataLst>
          </p:nvPr>
        </p:nvSpPr>
        <p:spPr>
          <a:xfrm>
            <a:off x="933365" y="2842260"/>
            <a:ext cx="787400" cy="76200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3" name="OTLSHAPE_TB_00000000000000000000000000000000_TodayMarkerShape"/>
          <p:cNvSpPr/>
          <p:nvPr>
            <p:custDataLst>
              <p:tags r:id="rId13"/>
            </p:custDataLst>
          </p:nvPr>
        </p:nvSpPr>
        <p:spPr>
          <a:xfrm>
            <a:off x="1665868" y="291846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4" name="OTLSHAPE_TB_00000000000000000000000000000000_TodayMarkerText"/>
          <p:cNvSpPr txBox="1"/>
          <p:nvPr>
            <p:custDataLst>
              <p:tags r:id="rId14"/>
            </p:custDataLst>
          </p:nvPr>
        </p:nvSpPr>
        <p:spPr>
          <a:xfrm>
            <a:off x="1540168" y="304546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6602" name="OTLSHAPE_TB_00000000000000000000000000000000_Separator4"/>
          <p:cNvCxnSpPr/>
          <p:nvPr>
            <p:custDataLst>
              <p:tags r:id="rId15"/>
            </p:custDataLst>
          </p:nvPr>
        </p:nvCxnSpPr>
        <p:spPr>
          <a:xfrm>
            <a:off x="3339238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0" name="OTLSHAPE_TB_00000000000000000000000000000000_Separator8"/>
          <p:cNvCxnSpPr/>
          <p:nvPr>
            <p:custDataLst>
              <p:tags r:id="rId16"/>
            </p:custDataLst>
          </p:nvPr>
        </p:nvCxnSpPr>
        <p:spPr>
          <a:xfrm>
            <a:off x="5784878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3" name="OTLSHAPE_TB_00000000000000000000000000000000_TimescaleInterval10"/>
          <p:cNvSpPr txBox="1"/>
          <p:nvPr>
            <p:custDataLst>
              <p:tags r:id="rId17"/>
            </p:custDataLst>
          </p:nvPr>
        </p:nvSpPr>
        <p:spPr>
          <a:xfrm>
            <a:off x="1944750" y="2646449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O</a:t>
            </a:r>
            <a:r>
              <a:rPr lang="id-ID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k</a:t>
            </a:r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t</a:t>
            </a:r>
            <a:r>
              <a:rPr lang="id-ID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ober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615" name="OTLSHAPE_TB_00000000000000000000000000000000_TimescaleInterval11"/>
          <p:cNvSpPr txBox="1"/>
          <p:nvPr>
            <p:custDataLst>
              <p:tags r:id="rId18"/>
            </p:custDataLst>
          </p:nvPr>
        </p:nvSpPr>
        <p:spPr>
          <a:xfrm flipH="1">
            <a:off x="4217203" y="2634931"/>
            <a:ext cx="652871" cy="21027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r>
              <a:rPr lang="id-ID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ember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617" name="OTLSHAPE_TB_00000000000000000000000000000000_TimescaleInterval12"/>
          <p:cNvSpPr txBox="1"/>
          <p:nvPr>
            <p:custDataLst>
              <p:tags r:id="rId19"/>
            </p:custDataLst>
          </p:nvPr>
        </p:nvSpPr>
        <p:spPr>
          <a:xfrm>
            <a:off x="6658824" y="2634931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De</a:t>
            </a:r>
            <a:r>
              <a:rPr lang="id-ID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sember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628" name="OTLSHAPE_M_6ae31c99f6864aae840de110566ea63d_Title"/>
          <p:cNvSpPr txBox="1"/>
          <p:nvPr>
            <p:custDataLst>
              <p:tags r:id="rId20"/>
            </p:custDataLst>
          </p:nvPr>
        </p:nvSpPr>
        <p:spPr>
          <a:xfrm>
            <a:off x="1928347" y="2028683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  <a:endParaRPr lang="en-US" sz="11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29" name="OTLSHAPE_M_6ae31c99f6864aae840de110566ea63d_Date"/>
          <p:cNvSpPr txBox="1"/>
          <p:nvPr>
            <p:custDataLst>
              <p:tags r:id="rId21"/>
            </p:custDataLst>
          </p:nvPr>
        </p:nvSpPr>
        <p:spPr>
          <a:xfrm>
            <a:off x="1928346" y="2199770"/>
            <a:ext cx="141089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d-ID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Pencarian ide web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30" name="OTLSHAPE_M_6ae31c99f6864aae840de110566ea63d_Shape"/>
          <p:cNvSpPr/>
          <p:nvPr>
            <p:custDataLst>
              <p:tags r:id="rId22"/>
            </p:custDataLst>
          </p:nvPr>
        </p:nvSpPr>
        <p:spPr>
          <a:xfrm rot="16200000">
            <a:off x="1769597" y="2108904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6" name="OTLSHAPE_T_11a5fd20169a4e5aa0bed048dba08ff2_Shape"/>
          <p:cNvSpPr/>
          <p:nvPr>
            <p:custDataLst>
              <p:tags r:id="rId23"/>
            </p:custDataLst>
          </p:nvPr>
        </p:nvSpPr>
        <p:spPr>
          <a:xfrm>
            <a:off x="1012898" y="3434715"/>
            <a:ext cx="711420" cy="18686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7" name="OTLSHAPE_T_11a5fd20169a4e5aa0bed048dba08ff2_ShapePercentage" hidden="1"/>
          <p:cNvSpPr/>
          <p:nvPr>
            <p:custDataLst>
              <p:tags r:id="rId24"/>
            </p:custDataLst>
          </p:nvPr>
        </p:nvSpPr>
        <p:spPr>
          <a:xfrm>
            <a:off x="1012898" y="343471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8" name="OTLSHAPE_T_11a5fd20169a4e5aa0bed048dba08ff2_Duration" hidden="1"/>
          <p:cNvSpPr txBox="1"/>
          <p:nvPr>
            <p:custDataLst>
              <p:tags r:id="rId25"/>
            </p:custDataLst>
          </p:nvPr>
        </p:nvSpPr>
        <p:spPr>
          <a:xfrm>
            <a:off x="0" y="343471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41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649" name="OTLSHAPE_T_11a5fd20169a4e5aa0bed048dba08ff2_TextPercentage" hidden="1"/>
          <p:cNvSpPr txBox="1"/>
          <p:nvPr>
            <p:custDataLst>
              <p:tags r:id="rId26"/>
            </p:custDataLst>
          </p:nvPr>
        </p:nvSpPr>
        <p:spPr>
          <a:xfrm>
            <a:off x="0" y="358974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650" name="OTLSHAPE_T_11a5fd20169a4e5aa0bed048dba08ff2_StartDate" hidden="1"/>
          <p:cNvSpPr txBox="1"/>
          <p:nvPr>
            <p:custDataLst>
              <p:tags r:id="rId27"/>
            </p:custDataLst>
          </p:nvPr>
        </p:nvSpPr>
        <p:spPr>
          <a:xfrm>
            <a:off x="0" y="37447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51" name="OTLSHAPE_T_11a5fd20169a4e5aa0bed048dba08ff2_EndDate" hidden="1"/>
          <p:cNvSpPr txBox="1"/>
          <p:nvPr>
            <p:custDataLst>
              <p:tags r:id="rId28"/>
            </p:custDataLst>
          </p:nvPr>
        </p:nvSpPr>
        <p:spPr>
          <a:xfrm>
            <a:off x="0" y="37447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52" name="OTLSHAPE_T_11a5fd20169a4e5aa0bed048dba08ff2_JoinedDate"/>
          <p:cNvSpPr txBox="1"/>
          <p:nvPr>
            <p:custDataLst>
              <p:tags r:id="rId29"/>
            </p:custDataLst>
          </p:nvPr>
        </p:nvSpPr>
        <p:spPr>
          <a:xfrm>
            <a:off x="1837110" y="3459371"/>
            <a:ext cx="136383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d-ID" sz="1000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1 -11 okt 2016</a:t>
            </a:r>
            <a:endParaRPr lang="en-US" sz="1000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53" name="OTLSHAPE_T_11a5fd20169a4e5aa0bed048dba08ff2_Title"/>
          <p:cNvSpPr txBox="1"/>
          <p:nvPr>
            <p:custDataLst>
              <p:tags r:id="rId30"/>
            </p:custDataLst>
          </p:nvPr>
        </p:nvSpPr>
        <p:spPr>
          <a:xfrm>
            <a:off x="127000" y="3451056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1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54" name="OTLSHAPE_T_23c152327d314e958e11ca251f33fb49_Shape"/>
          <p:cNvSpPr/>
          <p:nvPr>
            <p:custDataLst>
              <p:tags r:id="rId31"/>
            </p:custDataLst>
          </p:nvPr>
        </p:nvSpPr>
        <p:spPr>
          <a:xfrm>
            <a:off x="1739356" y="3748487"/>
            <a:ext cx="1249570" cy="203288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5" name="OTLSHAPE_T_23c152327d314e958e11ca251f33fb49_ShapePercentage" hidden="1"/>
          <p:cNvSpPr/>
          <p:nvPr>
            <p:custDataLst>
              <p:tags r:id="rId32"/>
            </p:custDataLst>
          </p:nvPr>
        </p:nvSpPr>
        <p:spPr>
          <a:xfrm>
            <a:off x="1569629" y="376491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" name="OTLSHAPE_T_23c152327d314e958e11ca251f33fb49_Duration" hidden="1"/>
          <p:cNvSpPr txBox="1"/>
          <p:nvPr>
            <p:custDataLst>
              <p:tags r:id="rId33"/>
            </p:custDataLst>
          </p:nvPr>
        </p:nvSpPr>
        <p:spPr>
          <a:xfrm>
            <a:off x="0" y="376491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30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657" name="OTLSHAPE_T_23c152327d314e958e11ca251f33fb49_TextPercentage" hidden="1"/>
          <p:cNvSpPr txBox="1"/>
          <p:nvPr>
            <p:custDataLst>
              <p:tags r:id="rId34"/>
            </p:custDataLst>
          </p:nvPr>
        </p:nvSpPr>
        <p:spPr>
          <a:xfrm>
            <a:off x="0" y="391994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658" name="OTLSHAPE_T_23c152327d314e958e11ca251f33fb49_StartDate" hidden="1"/>
          <p:cNvSpPr txBox="1"/>
          <p:nvPr>
            <p:custDataLst>
              <p:tags r:id="rId35"/>
            </p:custDataLst>
          </p:nvPr>
        </p:nvSpPr>
        <p:spPr>
          <a:xfrm>
            <a:off x="0" y="40749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59" name="OTLSHAPE_T_23c152327d314e958e11ca251f33fb49_EndDate" hidden="1"/>
          <p:cNvSpPr txBox="1"/>
          <p:nvPr>
            <p:custDataLst>
              <p:tags r:id="rId36"/>
            </p:custDataLst>
          </p:nvPr>
        </p:nvSpPr>
        <p:spPr>
          <a:xfrm>
            <a:off x="0" y="40749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60" name="OTLSHAPE_T_23c152327d314e958e11ca251f33fb49_JoinedDate"/>
          <p:cNvSpPr txBox="1"/>
          <p:nvPr>
            <p:custDataLst>
              <p:tags r:id="rId37"/>
            </p:custDataLst>
          </p:nvPr>
        </p:nvSpPr>
        <p:spPr>
          <a:xfrm>
            <a:off x="3087557" y="3772781"/>
            <a:ext cx="112964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d-ID" sz="10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12 – 25 okt 2016</a:t>
            </a:r>
            <a:endParaRPr lang="en-US" sz="10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61" name="OTLSHAPE_T_23c152327d314e958e11ca251f33fb49_Title"/>
          <p:cNvSpPr txBox="1"/>
          <p:nvPr>
            <p:custDataLst>
              <p:tags r:id="rId38"/>
            </p:custDataLst>
          </p:nvPr>
        </p:nvSpPr>
        <p:spPr>
          <a:xfrm>
            <a:off x="127000" y="3781256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2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62" name="OTLSHAPE_T_f23e460505c24ee88159b421b810b7e4_Shape"/>
          <p:cNvSpPr/>
          <p:nvPr>
            <p:custDataLst>
              <p:tags r:id="rId39"/>
            </p:custDataLst>
          </p:nvPr>
        </p:nvSpPr>
        <p:spPr>
          <a:xfrm>
            <a:off x="2988925" y="4088399"/>
            <a:ext cx="2027918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3" name="OTLSHAPE_T_f23e460505c24ee88159b421b810b7e4_ShapePercentage" hidden="1"/>
          <p:cNvSpPr/>
          <p:nvPr>
            <p:custDataLst>
              <p:tags r:id="rId40"/>
            </p:custDataLst>
          </p:nvPr>
        </p:nvSpPr>
        <p:spPr>
          <a:xfrm>
            <a:off x="2384843" y="409511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4" name="OTLSHAPE_T_f23e460505c24ee88159b421b810b7e4_Duration" hidden="1"/>
          <p:cNvSpPr txBox="1"/>
          <p:nvPr>
            <p:custDataLst>
              <p:tags r:id="rId41"/>
            </p:custDataLst>
          </p:nvPr>
        </p:nvSpPr>
        <p:spPr>
          <a:xfrm>
            <a:off x="0" y="409511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36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665" name="OTLSHAPE_T_f23e460505c24ee88159b421b810b7e4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425014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666" name="OTLSHAPE_T_f23e460505c24ee88159b421b810b7e4_StartDate" hidden="1"/>
          <p:cNvSpPr txBox="1"/>
          <p:nvPr>
            <p:custDataLst>
              <p:tags r:id="rId43"/>
            </p:custDataLst>
          </p:nvPr>
        </p:nvSpPr>
        <p:spPr>
          <a:xfrm>
            <a:off x="0" y="44051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67" name="OTLSHAPE_T_f23e460505c24ee88159b421b810b7e4_EndDate" hidden="1"/>
          <p:cNvSpPr txBox="1"/>
          <p:nvPr>
            <p:custDataLst>
              <p:tags r:id="rId44"/>
            </p:custDataLst>
          </p:nvPr>
        </p:nvSpPr>
        <p:spPr>
          <a:xfrm>
            <a:off x="0" y="44051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68" name="OTLSHAPE_T_f23e460505c24ee88159b421b810b7e4_JoinedDate"/>
          <p:cNvSpPr txBox="1"/>
          <p:nvPr>
            <p:custDataLst>
              <p:tags r:id="rId45"/>
            </p:custDataLst>
          </p:nvPr>
        </p:nvSpPr>
        <p:spPr>
          <a:xfrm>
            <a:off x="5112329" y="4100697"/>
            <a:ext cx="149780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d-ID" sz="10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26 Okt – 22 Nov 2016</a:t>
            </a:r>
            <a:endParaRPr lang="en-US" sz="10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69" name="OTLSHAPE_T_f23e460505c24ee88159b421b810b7e4_Title"/>
          <p:cNvSpPr txBox="1"/>
          <p:nvPr>
            <p:custDataLst>
              <p:tags r:id="rId46"/>
            </p:custDataLst>
          </p:nvPr>
        </p:nvSpPr>
        <p:spPr>
          <a:xfrm>
            <a:off x="127000" y="4111456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3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70" name="OTLSHAPE_T_82d1b7aae77d41a2be14d69f5e501b1b_Shape"/>
          <p:cNvSpPr/>
          <p:nvPr>
            <p:custDataLst>
              <p:tags r:id="rId47"/>
            </p:custDataLst>
          </p:nvPr>
        </p:nvSpPr>
        <p:spPr>
          <a:xfrm>
            <a:off x="5016843" y="4437672"/>
            <a:ext cx="1451363" cy="18686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1" name="OTLSHAPE_T_82d1b7aae77d41a2be14d69f5e501b1b_ShapePercentage" hidden="1"/>
          <p:cNvSpPr/>
          <p:nvPr>
            <p:custDataLst>
              <p:tags r:id="rId48"/>
            </p:custDataLst>
          </p:nvPr>
        </p:nvSpPr>
        <p:spPr>
          <a:xfrm>
            <a:off x="2603558" y="442531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2" name="OTLSHAPE_T_82d1b7aae77d41a2be14d69f5e501b1b_Duration" hidden="1"/>
          <p:cNvSpPr txBox="1"/>
          <p:nvPr>
            <p:custDataLst>
              <p:tags r:id="rId49"/>
            </p:custDataLst>
          </p:nvPr>
        </p:nvSpPr>
        <p:spPr>
          <a:xfrm>
            <a:off x="0" y="442531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1"/>
                </a:solidFill>
                <a:latin typeface="Calibri" panose="020F0502020204030204" pitchFamily="34" charset="0"/>
              </a:rPr>
              <a:t>150 days</a:t>
            </a:r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73" name="OTLSHAPE_T_82d1b7aae77d41a2be14d69f5e501b1b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458034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674" name="OTLSHAPE_T_82d1b7aae77d41a2be14d69f5e501b1b_StartDate" hidden="1"/>
          <p:cNvSpPr txBox="1"/>
          <p:nvPr>
            <p:custDataLst>
              <p:tags r:id="rId51"/>
            </p:custDataLst>
          </p:nvPr>
        </p:nvSpPr>
        <p:spPr>
          <a:xfrm>
            <a:off x="0" y="47353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75" name="OTLSHAPE_T_82d1b7aae77d41a2be14d69f5e501b1b_EndDate" hidden="1"/>
          <p:cNvSpPr txBox="1"/>
          <p:nvPr>
            <p:custDataLst>
              <p:tags r:id="rId52"/>
            </p:custDataLst>
          </p:nvPr>
        </p:nvSpPr>
        <p:spPr>
          <a:xfrm>
            <a:off x="0" y="47353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76" name="OTLSHAPE_T_82d1b7aae77d41a2be14d69f5e501b1b_JoinedDate"/>
          <p:cNvSpPr txBox="1"/>
          <p:nvPr>
            <p:custDataLst>
              <p:tags r:id="rId53"/>
            </p:custDataLst>
          </p:nvPr>
        </p:nvSpPr>
        <p:spPr>
          <a:xfrm>
            <a:off x="6610131" y="4437672"/>
            <a:ext cx="112001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d-ID" sz="10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23 Nov – 6 Des 2016 </a:t>
            </a:r>
            <a:endParaRPr lang="en-US" sz="10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77" name="OTLSHAPE_T_82d1b7aae77d41a2be14d69f5e501b1b_Title"/>
          <p:cNvSpPr txBox="1"/>
          <p:nvPr>
            <p:custDataLst>
              <p:tags r:id="rId54"/>
            </p:custDataLst>
          </p:nvPr>
        </p:nvSpPr>
        <p:spPr>
          <a:xfrm>
            <a:off x="127000" y="4441656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78" name="OTLSHAPE_T_23b42cadd9bc437fb739c68c62737c3a_Shape"/>
          <p:cNvSpPr/>
          <p:nvPr>
            <p:custDataLst>
              <p:tags r:id="rId55"/>
            </p:custDataLst>
          </p:nvPr>
        </p:nvSpPr>
        <p:spPr>
          <a:xfrm>
            <a:off x="6468206" y="4771856"/>
            <a:ext cx="1132398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9" name="OTLSHAPE_T_23b42cadd9bc437fb739c68c62737c3a_ShapePercentage" hidden="1"/>
          <p:cNvSpPr/>
          <p:nvPr>
            <p:custDataLst>
              <p:tags r:id="rId56"/>
            </p:custDataLst>
          </p:nvPr>
        </p:nvSpPr>
        <p:spPr>
          <a:xfrm>
            <a:off x="6779041" y="475551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0" name="OTLSHAPE_T_23b42cadd9bc437fb739c68c62737c3a_Duration" hidden="1"/>
          <p:cNvSpPr txBox="1"/>
          <p:nvPr>
            <p:custDataLst>
              <p:tags r:id="rId57"/>
            </p:custDataLst>
          </p:nvPr>
        </p:nvSpPr>
        <p:spPr>
          <a:xfrm>
            <a:off x="0" y="475551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1"/>
                </a:solidFill>
                <a:latin typeface="Calibri" panose="020F0502020204030204" pitchFamily="34" charset="0"/>
              </a:rPr>
              <a:t>18 days</a:t>
            </a:r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81" name="OTLSHAPE_T_23b42cadd9bc437fb739c68c62737c3a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49105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682" name="OTLSHAPE_T_23b42cadd9bc437fb739c68c62737c3a_StartDate" hidden="1"/>
          <p:cNvSpPr txBox="1"/>
          <p:nvPr>
            <p:custDataLst>
              <p:tags r:id="rId59"/>
            </p:custDataLst>
          </p:nvPr>
        </p:nvSpPr>
        <p:spPr>
          <a:xfrm>
            <a:off x="0" y="49105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83" name="OTLSHAPE_T_23b42cadd9bc437fb739c68c62737c3a_EndDate" hidden="1"/>
          <p:cNvSpPr txBox="1"/>
          <p:nvPr>
            <p:custDataLst>
              <p:tags r:id="rId60"/>
            </p:custDataLst>
          </p:nvPr>
        </p:nvSpPr>
        <p:spPr>
          <a:xfrm>
            <a:off x="0" y="49105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84" name="OTLSHAPE_T_23b42cadd9bc437fb739c68c62737c3a_JoinedDate"/>
          <p:cNvSpPr txBox="1"/>
          <p:nvPr>
            <p:custDataLst>
              <p:tags r:id="rId61"/>
            </p:custDataLst>
          </p:nvPr>
        </p:nvSpPr>
        <p:spPr>
          <a:xfrm>
            <a:off x="7753004" y="4796511"/>
            <a:ext cx="106169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d-ID" sz="10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7 – 13 Des 2016</a:t>
            </a:r>
            <a:endParaRPr lang="en-US" sz="10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85" name="OTLSHAPE_T_23b42cadd9bc437fb739c68c62737c3a_Title"/>
          <p:cNvSpPr txBox="1"/>
          <p:nvPr>
            <p:custDataLst>
              <p:tags r:id="rId62"/>
            </p:custDataLst>
          </p:nvPr>
        </p:nvSpPr>
        <p:spPr>
          <a:xfrm>
            <a:off x="127000" y="4771856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86" name="OTLSHAPE_T_fe82a054eb724851a93f6a606432bfac_Shape"/>
          <p:cNvSpPr/>
          <p:nvPr>
            <p:custDataLst>
              <p:tags r:id="rId63"/>
            </p:custDataLst>
          </p:nvPr>
        </p:nvSpPr>
        <p:spPr>
          <a:xfrm>
            <a:off x="7626005" y="5085715"/>
            <a:ext cx="368500" cy="186860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7" name="OTLSHAPE_T_fe82a054eb724851a93f6a606432bfac_ShapePercentage" hidden="1"/>
          <p:cNvSpPr/>
          <p:nvPr>
            <p:custDataLst>
              <p:tags r:id="rId64"/>
            </p:custDataLst>
          </p:nvPr>
        </p:nvSpPr>
        <p:spPr>
          <a:xfrm>
            <a:off x="7296005" y="5085715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8" name="OTLSHAPE_T_fe82a054eb724851a93f6a606432bfac_Duration" hidden="1"/>
          <p:cNvSpPr txBox="1"/>
          <p:nvPr>
            <p:custDataLst>
              <p:tags r:id="rId65"/>
            </p:custDataLst>
          </p:nvPr>
        </p:nvSpPr>
        <p:spPr>
          <a:xfrm>
            <a:off x="0" y="508571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689" name="OTLSHAPE_T_fe82a054eb724851a93f6a606432bfac_TextPercentage" hidden="1"/>
          <p:cNvSpPr txBox="1"/>
          <p:nvPr>
            <p:custDataLst>
              <p:tags r:id="rId66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690" name="OTLSHAPE_T_fe82a054eb724851a93f6a606432bfac_StartDate" hidden="1"/>
          <p:cNvSpPr txBox="1"/>
          <p:nvPr>
            <p:custDataLst>
              <p:tags r:id="rId67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91" name="OTLSHAPE_T_fe82a054eb724851a93f6a606432bfac_EndDate" hidden="1"/>
          <p:cNvSpPr txBox="1"/>
          <p:nvPr>
            <p:custDataLst>
              <p:tags r:id="rId68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92" name="OTLSHAPE_T_fe82a054eb724851a93f6a606432bfac_JoinedDate"/>
          <p:cNvSpPr txBox="1"/>
          <p:nvPr>
            <p:custDataLst>
              <p:tags r:id="rId69"/>
            </p:custDataLst>
          </p:nvPr>
        </p:nvSpPr>
        <p:spPr>
          <a:xfrm>
            <a:off x="8042719" y="5110371"/>
            <a:ext cx="101478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d-ID" sz="10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14 – 23 Des 2016</a:t>
            </a:r>
            <a:endParaRPr lang="en-US" sz="10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93" name="OTLSHAPE_T_fe82a054eb724851a93f6a606432bfac_Title"/>
          <p:cNvSpPr txBox="1"/>
          <p:nvPr>
            <p:custDataLst>
              <p:tags r:id="rId70"/>
            </p:custDataLst>
          </p:nvPr>
        </p:nvSpPr>
        <p:spPr>
          <a:xfrm>
            <a:off x="127000" y="5102056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6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116" name="OTLSHAPE_M_6ae31c99f6864aae840de110566ea63d_Connector1"/>
          <p:cNvCxnSpPr/>
          <p:nvPr>
            <p:custDataLst>
              <p:tags r:id="rId71"/>
            </p:custDataLst>
          </p:nvPr>
        </p:nvCxnSpPr>
        <p:spPr>
          <a:xfrm>
            <a:off x="2988925" y="2012428"/>
            <a:ext cx="17939" cy="510569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TLSHAPE_M_6ae31c99f6864aae840de110566ea63d_Title"/>
          <p:cNvSpPr txBox="1"/>
          <p:nvPr>
            <p:custDataLst>
              <p:tags r:id="rId72"/>
            </p:custDataLst>
          </p:nvPr>
        </p:nvSpPr>
        <p:spPr>
          <a:xfrm>
            <a:off x="3243297" y="1923036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Milestone</a:t>
            </a:r>
            <a:r>
              <a:rPr lang="id-ID" sz="11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2</a:t>
            </a:r>
            <a:endParaRPr lang="en-US" sz="11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M_6ae31c99f6864aae840de110566ea63d_Shape"/>
          <p:cNvSpPr/>
          <p:nvPr>
            <p:custDataLst>
              <p:tags r:id="rId73"/>
            </p:custDataLst>
          </p:nvPr>
        </p:nvSpPr>
        <p:spPr>
          <a:xfrm rot="16200000">
            <a:off x="3042192" y="1987606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TLSHAPE_M_6ae31c99f6864aae840de110566ea63d_Date"/>
          <p:cNvSpPr txBox="1"/>
          <p:nvPr>
            <p:custDataLst>
              <p:tags r:id="rId74"/>
            </p:custDataLst>
          </p:nvPr>
        </p:nvSpPr>
        <p:spPr>
          <a:xfrm>
            <a:off x="3238013" y="2064550"/>
            <a:ext cx="141089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d-ID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perencanaan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122" name="OTLSHAPE_M_6ae31c99f6864aae840de110566ea63d_Connector1"/>
          <p:cNvCxnSpPr/>
          <p:nvPr>
            <p:custDataLst>
              <p:tags r:id="rId75"/>
            </p:custDataLst>
          </p:nvPr>
        </p:nvCxnSpPr>
        <p:spPr>
          <a:xfrm rot="21540000">
            <a:off x="4997332" y="1885121"/>
            <a:ext cx="0" cy="65703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TLSHAPE_M_6ae31c99f6864aae840de110566ea63d_Title"/>
          <p:cNvSpPr txBox="1"/>
          <p:nvPr>
            <p:custDataLst>
              <p:tags r:id="rId76"/>
            </p:custDataLst>
          </p:nvPr>
        </p:nvSpPr>
        <p:spPr>
          <a:xfrm>
            <a:off x="5228481" y="1830879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Milestone </a:t>
            </a:r>
            <a:r>
              <a:rPr lang="id-ID" sz="11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3</a:t>
            </a:r>
            <a:endParaRPr lang="en-US" sz="11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M_6ae31c99f6864aae840de110566ea63d_Shape"/>
          <p:cNvSpPr/>
          <p:nvPr>
            <p:custDataLst>
              <p:tags r:id="rId77"/>
            </p:custDataLst>
          </p:nvPr>
        </p:nvSpPr>
        <p:spPr>
          <a:xfrm rot="16140000">
            <a:off x="5050545" y="1882970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M_6ae31c99f6864aae840de110566ea63d_Date"/>
          <p:cNvSpPr txBox="1"/>
          <p:nvPr>
            <p:custDataLst>
              <p:tags r:id="rId78"/>
            </p:custDataLst>
          </p:nvPr>
        </p:nvSpPr>
        <p:spPr>
          <a:xfrm>
            <a:off x="5215645" y="1987606"/>
            <a:ext cx="141089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d-ID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Rancangan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128" name="OTLSHAPE_M_6ae31c99f6864aae840de110566ea63d_Connector1"/>
          <p:cNvCxnSpPr/>
          <p:nvPr>
            <p:custDataLst>
              <p:tags r:id="rId79"/>
            </p:custDataLst>
          </p:nvPr>
        </p:nvCxnSpPr>
        <p:spPr>
          <a:xfrm>
            <a:off x="6501525" y="1739153"/>
            <a:ext cx="6988" cy="76707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TLSHAPE_M_6ae31c99f6864aae840de110566ea63d_Title"/>
          <p:cNvSpPr txBox="1"/>
          <p:nvPr>
            <p:custDataLst>
              <p:tags r:id="rId80"/>
            </p:custDataLst>
          </p:nvPr>
        </p:nvSpPr>
        <p:spPr>
          <a:xfrm>
            <a:off x="6721572" y="1657061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Milestone </a:t>
            </a:r>
            <a:r>
              <a:rPr lang="id-ID" sz="11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4</a:t>
            </a:r>
            <a:endParaRPr lang="en-US" sz="11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M_6ae31c99f6864aae840de110566ea63d_Shape"/>
          <p:cNvSpPr/>
          <p:nvPr>
            <p:custDataLst>
              <p:tags r:id="rId81"/>
            </p:custDataLst>
          </p:nvPr>
        </p:nvSpPr>
        <p:spPr>
          <a:xfrm rot="16140000">
            <a:off x="6543635" y="1748329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M_6ae31c99f6864aae840de110566ea63d_Date"/>
          <p:cNvSpPr txBox="1"/>
          <p:nvPr>
            <p:custDataLst>
              <p:tags r:id="rId82"/>
            </p:custDataLst>
          </p:nvPr>
        </p:nvSpPr>
        <p:spPr>
          <a:xfrm>
            <a:off x="6710165" y="1840811"/>
            <a:ext cx="141089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d-ID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pengembangan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139" name="OTLSHAPE_M_6ae31c99f6864aae840de110566ea63d_Connector1"/>
          <p:cNvCxnSpPr/>
          <p:nvPr>
            <p:custDataLst>
              <p:tags r:id="rId83"/>
            </p:custDataLst>
          </p:nvPr>
        </p:nvCxnSpPr>
        <p:spPr>
          <a:xfrm>
            <a:off x="7698298" y="1714439"/>
            <a:ext cx="0" cy="807560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TLSHAPE_M_6ae31c99f6864aae840de110566ea63d_Title"/>
          <p:cNvSpPr txBox="1"/>
          <p:nvPr>
            <p:custDataLst>
              <p:tags r:id="rId84"/>
            </p:custDataLst>
          </p:nvPr>
        </p:nvSpPr>
        <p:spPr>
          <a:xfrm>
            <a:off x="7642625" y="1270249"/>
            <a:ext cx="80118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Milestone  </a:t>
            </a:r>
            <a:r>
              <a:rPr lang="id-ID" sz="11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5</a:t>
            </a:r>
            <a:endParaRPr lang="en-US" sz="11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M_6ae31c99f6864aae840de110566ea63d_Shape"/>
          <p:cNvSpPr/>
          <p:nvPr>
            <p:custDataLst>
              <p:tags r:id="rId85"/>
            </p:custDataLst>
          </p:nvPr>
        </p:nvSpPr>
        <p:spPr>
          <a:xfrm rot="16140000">
            <a:off x="7727705" y="171838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TLSHAPE_M_6ae31c99f6864aae840de110566ea63d_Date"/>
          <p:cNvSpPr txBox="1"/>
          <p:nvPr>
            <p:custDataLst>
              <p:tags r:id="rId86"/>
            </p:custDataLst>
          </p:nvPr>
        </p:nvSpPr>
        <p:spPr>
          <a:xfrm>
            <a:off x="7637844" y="1455496"/>
            <a:ext cx="141089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d-ID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Pengujian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148" name="OTLSHAPE_M_6ae31c99f6864aae840de110566ea63d_Connector1"/>
          <p:cNvCxnSpPr/>
          <p:nvPr>
            <p:custDataLst>
              <p:tags r:id="rId87"/>
            </p:custDataLst>
          </p:nvPr>
        </p:nvCxnSpPr>
        <p:spPr>
          <a:xfrm>
            <a:off x="8241088" y="1441426"/>
            <a:ext cx="0" cy="1116388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TLSHAPE_M_6ae31c99f6864aae840de110566ea63d_Title"/>
          <p:cNvSpPr txBox="1"/>
          <p:nvPr>
            <p:custDataLst>
              <p:tags r:id="rId88"/>
            </p:custDataLst>
          </p:nvPr>
        </p:nvSpPr>
        <p:spPr>
          <a:xfrm>
            <a:off x="8275857" y="950281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Milestone </a:t>
            </a:r>
            <a:r>
              <a:rPr lang="id-ID" sz="11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6</a:t>
            </a:r>
            <a:endParaRPr lang="en-US" sz="11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M_6ae31c99f6864aae840de110566ea63d_Shape"/>
          <p:cNvSpPr/>
          <p:nvPr>
            <p:custDataLst>
              <p:tags r:id="rId89"/>
            </p:custDataLst>
          </p:nvPr>
        </p:nvSpPr>
        <p:spPr>
          <a:xfrm rot="16140000">
            <a:off x="8277286" y="1442855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TLSHAPE_M_6ae31c99f6864aae840de110566ea63d_Date"/>
          <p:cNvSpPr txBox="1"/>
          <p:nvPr>
            <p:custDataLst>
              <p:tags r:id="rId90"/>
            </p:custDataLst>
          </p:nvPr>
        </p:nvSpPr>
        <p:spPr>
          <a:xfrm>
            <a:off x="8282805" y="1139417"/>
            <a:ext cx="141089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id-ID" sz="1000" spc="-6" dirty="0" smtClean="0">
                <a:solidFill>
                  <a:schemeClr val="dk2"/>
                </a:solidFill>
                <a:latin typeface="Calibri" panose="020F0502020204030204" pitchFamily="34" charset="0"/>
              </a:rPr>
              <a:t>Pemeliharaan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4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nRydWUsIlZlcnNpb24iOnsiJGlkIjoiMiIsIlZlcnNpb24iOiIzLjAuMSIsIk9yaWdpbmFsQXNzZW1ibHlWZXJzaW9uIjoiMS4wMC4wMC4wMCIsIkVkaXRpb24iOiJQbHVzIiwiSXNQbHVzRWRpdGlvbiI6dHJ1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MzQsIkciOjIyLCJCIjozMH19LCJBcHBlbmRZZWFyT25ZZWFyQ2hhbmdlIjp0cnVlLCJFbGFwc2VkVGltZUZvcm1hdCI6MiwiVG9kYXlNYXJrZXJQb3NpdGlvbiI6MiwiUXVpY2tQb3NpdGlvbiI6MywiQWJzb2x1dGVQb3NpdGlvbiI6MTk5Ljg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2OCwiRyI6ODQsIkIiOjEw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TSBkIiwiU2VwYXJhdG9yIjoiLyIsIlVzZUludGVybmF0aW9uYWxEYXRlRm9ybWF0IjpmYWxzZX0sIklzVmlzaWJsZSI6dHJ1ZSwiUGFyZW50U3R5bGUiOm51bGx9LCJEZWZhdWx0VGFza1N0eWxlIjp7IiRpZCI6IjgwIiwiU2hhcGUiOjAsIlNoYXBlVGhpY2tuZXNzIjow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yMzcsIkciOjEyNSwiQiI6NDl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w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mYWxzZSwiSXNJdGFsaWMiOmZhbHNlLCJJc1VuZGVybGluZWQiOmZhbHNlLCJQYXJlbnRTdHlsZSI6bnVsbH0sIkF1dG9TaXplIjowLCJGb3JlZ3JvdW5kIjp7IiRpZCI6IjEwOSIsIkNvbG9yIjp7IiRpZCI6IjExMCIsIkEiOjI1NSwiUiI6MCwiRyI6MCwiQiI6MH19LCJNYXhXaWR0aCI6MjA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fSwiSXNWaXNpYmxlIjp0cnVlLCJQYXJlbnRTdHlsZSI6bnVsbH0sIlNob3dFbGFwc2VkVGltZUdyYWRpZW50U3R5bGUiOmZhbHNlfSwiU2NhbGUiOnsiJGlkIjoiMTIyIiwiU3RhcnREYXRlIjoiMjAxNi0wMS0wNVQwMDowMDowMFoiLCJFbmREYXRlIjoiMjAxNi0xMi0yMFQyMzo1OTo1OS45OTlaIiwiRm9ybWF0IjoiTU1NIiwiVHlwZSI6MiwiQXV0b0RhdGVSYW5nZSI6dHJ1ZSwiV29ya2luZ0RheXMiOjMxLCJUb2RheU1hcmtlclRleHQiOiJUb2RheSIsIkF1dG9TY2FsZVR5cGUiOnRydWV9LCJNaWxlc3RvbmVzIjpbeyIkaWQiOiIxMjMiLCJEYXRlIjoiMjAxNi0wM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E1NSwiRyI6MTg3LCJCIjo4OX19LCJMaW5lV2VpZ2h0IjoxLjAsIkxpbmVUeXBlIjowLCJQYXJlbnRTdHlsZSI6eyIkcmVmIjoiNTUifX0sIklzQmVsb3dUaW1lYmFuZCI6ZmFsc2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UsIkciOjE4NywiQiI6ODl9fSwiSXNWaXNpYmxlIjp0cnVlLCJXaWR0aCI6MTMuMCwiSGVpZ2h0IjoxMy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ZmFsc2UsIklzSXRhbGljIjpmYWxzZSwiSXNVbmRlcmxpbmVkIjpmYWxzZSwiUGFyZW50U3R5bGUiOnsiJHJlZiI6IjY2In19LCJBdXRvU2l6ZSI6MCwiRm9yZWdyb3VuZCI6eyIkcmVmIjoiNjcifSwiTWF4V2lkdGgiOjU1LjM3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yZWYiOiI3OSJ9LCJJc1Zpc2libGUiOnRydWUsIlBhcmVudFN0eWxlIjp7IiRyZWYiOiI1MyJ9fSwiUG9zaXRpb24iOnsiJGlkIjoiMTM5IiwiUmF0aW8iOjAuMCwiSXNDdXN0b20iOmZhbHNlfSwiSWQiOiI2YWUzMWM5OS1mNjg2LTRhYWUtODQwZC1lMTEwNTY2ZWE2M2QiLCJJbXBvcnRJZCI6bnVsbCwiVGl0bGUiOiJNaWxlc3RvbmUgMSIsIk5vdGUiOm51bGwsIkh5cGVybGluayI6bnVsbCwiSXNDaGFuZ2VkIjpmYWxzZSwiSXNOZXciOnRydWV9LHsiJGlkIjoiMTQwIiwiRGF0ZSI6IjIwMTYtMDMtMDdUMjM6NTk6NTkuOTk5WiIsIlN0eWxlIjp7IiRpZCI6IjE0MSIsIlNoYXBlIjoyLCJDb25uZWN0b3JNYXJnaW4iOnsiJHJlZiI6IjU0In0sIkNvbm5lY3RvclN0eWxlIjp7IiRpZCI6IjE0MiIsIkxpbmVDb2xvciI6eyIkaWQiOiIxNDMiLCIkdHlwZSI6Ik5MUkUuQ29tbW9uLkRvbS5Tb2xpZENvbG9yQnJ1c2gsIE5MUkUuQ29tbW9uIiwiQ29sb3IiOnsiJGlkIjoiMTQ0IiwiQSI6MjU1LCJSIjoyMDAsIkciOjgwLCJCIjo4MH19LCJMaW5lV2VpZ2h0IjoxLjAsIkxpbmVUeXBlIjowLCJQYXJlbnRTdHlsZSI6eyIkcmVmIjoiNTUifX0sIklzQmVsb3dUaW1lYmFuZCI6ZmFsc2UsIkhpZGVEYXRlIjpmYWxzZSwiU2hhcGVTaXplIjoxLCJTcGFjaW5nIjowLjAsIlBhZGRpbmciOnsiJGlkIjoiMTQ1IiwiVG9wIjowLCJMZWZ0IjowLCJSaWdodCI6MCwiQm90dG9tIjowfSwiU2hhcGVTdHlsZSI6eyIkaWQiOiIxNDYiLCJNYXJnaW4iOnsiJHJlZiI6IjYwIn0sIlBhZGRpbmciOnsiJHJlZiI6IjYxIn0sIkJhY2tncm91bmQiOnsiJGlkIjoiMTQ3IiwiQ29sb3IiOnsiJGlkIjoiMTQ4IiwiQSI6MjU1LCJSIjoxOTIsIkciOjgwLCJCIjo3N319LCJJc1Zpc2libGUiOnRydWUsIldpZHRoIjoxMy4wLCJIZWlnaHQiOjEzLjAsIkJvcmRlclN0eWxlIjp7IiRpZCI6IjE0OSIsIkxpbmVDb2xvciI6eyIkcmVmIjoiNjMifSwiTGluZVdlaWdodCI6MC4wLCJMaW5lVHlwZSI6MCwiUGFyZW50U3R5bGUiOnsiJHJlZiI6IjYyIn19LCJQYXJlbnRTdHlsZSI6eyIkcmVmIjoiNTkifX0sIlRpdGxlU3R5bGUiOnsiJGlkIjoiMTUwIiwiRm9udFNldHRpbmdzIjp7IiRpZCI6IjE1MS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IiLCJMaW5lQ29sb3IiOm51bGwsIkxpbmVXZWlnaHQiOjAuMCwiTGluZVR5cGUiOjAsIlBhcmVudFN0eWxlIjpudWxsfSwiUGFyZW50U3R5bGUiOnsiJHJlZiI6IjY1In19LCJEYXRlU3R5bGUiOnsiJGlkIjoiMTUzIiwiRm9udFNldHRpbmdzIjp7IiRpZCI6IjE1N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SIsIkxpbmVDb2xvciI6bnVsbCwiTGluZVdlaWdodCI6MC4wLCJMaW5lVHlwZSI6MCwiUGFyZW50U3R5bGUiOm51bGx9LCJQYXJlbnRTdHlsZSI6eyIkcmVmIjoiNzIifX0sIkRhdGVGb3JtYXQiOnsiJHJlZiI6Ijc5In0sIklzVmlzaWJsZSI6dHJ1ZSwiUGFyZW50U3R5bGUiOnsiJHJlZiI6IjUzIn19LCJQb3NpdGlvbiI6eyIkaWQiOiIxNTYiLCJSYXRpbyI6MC4xNzg3MjI1MjI4NzY4ODA3OSwiSXNDdXN0b20iOnRydWV9LCJJZCI6IjliMzlmZWZhLWQ4MjItNDQxZi1hYWVjLTI0OTgwMzNkOGJkMSIsIkltcG9ydElkIjpudWxsLCJUaXRsZSI6Ik1pbGVzdG9uZSAyIiwiTm90ZSI6bnVsbCwiSHlwZXJsaW5rIjpudWxsLCJJc0NoYW5nZWQiOmZhbHNlLCJJc05ldyI6dHJ1ZX0seyIkaWQiOiIxNTciLCJEYXRlIjoiMjAxNi0wMy0xNFQyMzo1OTo1OS45OTlaIiwiU3R5bGUiOnsiJGlkIjoiMTU4IiwiU2hhcGUiOjIsIkNvbm5lY3Rvck1hcmdpbiI6eyIkcmVmIjoiNTQifSwiQ29ubmVjdG9yU3R5bGUiOnsiJGlkIjoiMTU5IiwiTGluZUNvbG9yIjp7IiRpZCI6IjE2MCIsIiR0eXBlIjoiTkxSRS5Db21tb24uRG9tLlNvbGlkQ29sb3JCcnVzaCwgTkxSRS5Db21tb24iLCJDb2xvciI6eyIkaWQiOiIxNjEiLCJBIjoyNTUsIlIiOjIwMCwiRyI6ODAsIkIiOjgwfX0sIkxpbmVXZWlnaHQiOjEuMCwiTGluZVR5cGUiOjAsIlBhcmVudFN0eWxlIjp7IiRyZWYiOiI1NSJ9fSwiSXNCZWxvd1RpbWViYW5kIjpmYWxzZSwiSGlkZURhdGUiOmZhbHNlLCJTaGFwZVNpemUiOjEsIlNwYWNpbmciOjAuMCwiUGFkZGluZyI6eyIkaWQiOiIxNjIiLCJUb3AiOjAsIkxlZnQiOjAsIlJpZ2h0IjowLCJCb3R0b20iOjB9LCJTaGFwZVN0eWxlIjp7IiRpZCI6IjE2MyIsIk1hcmdpbiI6eyIkcmVmIjoiNjAifSwiUGFkZGluZyI6eyIkcmVmIjoiNjEifSwiQmFja2dyb3VuZCI6eyIkaWQiOiIxNjQiLCJDb2xvciI6eyIkaWQiOiIxNjUiLCJBIjoyNTUsIlIiOjE5MiwiRyI6ODAsIkIiOjc3fX0sIklzVmlzaWJsZSI6dHJ1ZSwiV2lkdGgiOjEzLjAsIkhlaWdodCI6MTMuMCwiQm9yZGVyU3R5bGUiOnsiJGlkIjoiMTY2IiwiTGluZUNvbG9yIjp7IiRyZWYiOiI2MyJ9LCJMaW5lV2VpZ2h0IjowLjAsIkxpbmVUeXBlIjowLCJQYXJlbnRTdHlsZSI6eyIkcmVmIjoiNjIifX0sIlBhcmVudFN0eWxlIjp7IiRyZWYiOiI1OSJ9fSwiVGl0bGVTdHlsZSI6eyIkaWQiOiIxNjciLCJGb250U2V0dGluZ3MiOnsiJGlkIjoiMTY4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OSIsIkxpbmVDb2xvciI6bnVsbCwiTGluZVdlaWdodCI6MC4wLCJMaW5lVHlwZSI6MCwiUGFyZW50U3R5bGUiOm51bGx9LCJQYXJlbnRTdHlsZSI6eyIkcmVmIjoiNjUifX0sIkRhdGVTdHlsZSI6eyIkaWQiOiIxNzAiLCJGb250U2V0dGluZ3MiOnsiJGlkIjoiMTcx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yIiwiTGluZUNvbG9yIjpudWxsLCJMaW5lV2VpZ2h0IjowLjAsIkxpbmVUeXBlIjowLCJQYXJlbnRTdHlsZSI6bnVsbH0sIlBhcmVudFN0eWxlIjp7IiRyZWYiOiI3MiJ9fSwiRGF0ZUZvcm1hdCI6eyIkcmVmIjoiNzkifSwiSXNWaXNpYmxlIjp0cnVlLCJQYXJlbnRTdHlsZSI6eyIkcmVmIjoiNTMifX0sIlBvc2l0aW9uIjp7IiRpZCI6IjE3MyIsIlJhdGlvIjowLjEwOTE2NzExMzEyNzUzMTgzLCJJc0N1c3RvbSI6dHJ1ZX0sIklkIjoiMDQwNzJiNDMtNmI0MC00OGMwLTlkNDktMjY2NTQ5NWM1ZGI0IiwiSW1wb3J0SWQiOm51bGwsIlRpdGxlIjoiTWlsZXN0b25lIDMiLCJOb3RlIjpudWxsLCJIeXBlcmxpbmsiOm51bGwsIklzQ2hhbmdlZCI6ZmFsc2UsIklzTmV3Ijp0cnVlfSx7IiRpZCI6IjE3NCIsIkRhdGUiOiIyMDE2LTA2LTI5VDIzOjU5OjU5Ljk5OVoiLCJTdHlsZSI6eyIkaWQiOiIxNzUiLCJTaGFwZSI6MSwiQ29ubmVjdG9yTWFyZ2luIjp7IiRyZWYiOiI1NCJ9LCJDb25uZWN0b3JTdHlsZSI6eyIkaWQiOiIxNzYiLCJMaW5lQ29sb3IiOnsiJHJlZiI6IjU2In0sIkxpbmVXZWlnaHQiOjEuMCwiTGluZVR5cGUiOjAsIlBhcmVudFN0eWxlIjp7IiRyZWYiOiI1NSJ9fSwiSXNCZWxvd1RpbWViYW5kIjpmYWxzZSwiSGlkZURhdGUiOmZhbHNlLCJTaGFwZVNpemUiOjEsIlNwYWNpbmciOjAuMCwiUGFkZGluZyI6eyIkaWQiOiIxNzciLCJUb3AiOjAsIkxlZnQiOjAsIlJpZ2h0IjowLCJCb3R0b20iOjB9LCJTaGFwZVN0eWxlIjp7IiRpZCI6IjE3OCIsIk1hcmdpbiI6eyIkcmVmIjoiNjAifSwiUGFkZGluZyI6eyIkcmVmIjoiNjEifSwiQmFja2dyb3VuZCI6eyIkaWQiOiIxNzkiLCJDb2xvciI6eyIkaWQiOiIxODAiLCJBIjoyNTUsIlIiOjc5LCJHIjoxMjksIkIiOjE4OX19LCJJc1Zpc2libGUiOnRydWUsIldpZHRoIjoxOC4wLCJIZWlnaHQiOjIwLjAsIkJvcmRlclN0eWxlIjp7IiRpZCI6IjE4MSIsIkxpbmVDb2xvciI6eyIkcmVmIjoiNjMifSwiTGluZVdlaWdodCI6MC4wLCJMaW5lVHlwZSI6MCwiUGFyZW50U3R5bGUiOnsiJHJlZiI6IjYyIn19LCJQYXJlbnRTdHlsZSI6eyIkcmVmIjoiNTkifX0sIlRpdGxlU3R5bGUiOnsiJGlkIjoiMTgyIiwiRm9udFNldHRpbmdzIjp7IiRpZCI6IjE4My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QiLCJMaW5lQ29sb3IiOm51bGwsIkxpbmVXZWlnaHQiOjAuMCwiTGluZVR5cGUiOjAsIlBhcmVudFN0eWxlIjpudWxsfSwiUGFyZW50U3R5bGUiOnsiJHJlZiI6IjY1In19LCJEYXRlU3R5bGUiOnsiJGlkIjoiMTg1IiwiRm9udFNldHRpbmdzIjp7IiRpZCI6IjE4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NyIsIkxpbmVDb2xvciI6bnVsbCwiTGluZVdlaWdodCI6MC4wLCJMaW5lVHlwZSI6MCwiUGFyZW50U3R5bGUiOm51bGx9LCJQYXJlbnRTdHlsZSI6eyIkcmVmIjoiNzIifX0sIkRhdGVGb3JtYXQiOnsiJHJlZiI6Ijc5In0sIklzVmlzaWJsZSI6dHJ1ZSwiUGFyZW50U3R5bGUiOnsiJHJlZiI6IjUzIn19LCJQb3NpdGlvbiI6eyIkaWQiOiIxODgiLCJSYXRpbyI6MC4wODQ3NzgzNjg5MTQ1Njg4NzIsIklzQ3VzdG9tIjp0cnVlfSwiSWQiOiI2ZmNkOGM0OS1hMThjLTRjNWQtYWYyYi02NWZlNWE0ZmQwYzUiLCJJbXBvcnRJZCI6bnVsbCwiVGl0bGUiOiJNaWxlc3RvbmUgNCIsIk5vdGUiOm51bGwsIkh5cGVybGluayI6bnVsbCwiSXNDaGFuZ2VkIjpmYWxzZSwiSXNOZXciOnRydWV9LHsiJGlkIjoiMTg5IiwiRGF0ZSI6IjIwMTYtMTAtMjBUMjM6NTk6NTkuOTk5WiIsIlN0eWxlIjp7IiRpZCI6IjE5MCIsIlNoYXBlIjoxLCJDb25uZWN0b3JNYXJnaW4iOnsiJHJlZiI6IjU0In0sIkNvbm5lY3RvclN0eWxlIjp7IiRpZCI6IjE5MSIsIkxpbmVDb2xvciI6eyIkaWQiOiIxOTIiLCIkdHlwZSI6Ik5MUkUuQ29tbW9uLkRvbS5Tb2xpZENvbG9yQnJ1c2gsIE5MUkUuQ29tbW9uIiwiQ29sb3IiOnsiJGlkIjoiMTkzIiwiQSI6MjU1LCJSIjoxNTUsIkciOjE4NywiQiI6ODl9fSwiTGluZVdlaWdodCI6MS4wLCJMaW5lVHlwZSI6MCwiUGFyZW50U3R5bGUiOnsiJHJlZiI6IjU1In19LCJJc0JlbG93VGltZWJhbmQiOmZhbHNlLCJIaWRlRGF0ZSI6ZmFsc2UsIlNoYXBlU2l6ZSI6MSwiU3BhY2luZyI6MC4wLCJQYWRkaW5nIjp7IiRpZCI6IjE5NCIsIlRvcCI6MCwiTGVmdCI6MCwiUmlnaHQiOjAsIkJvdHRvbSI6MH0sIlNoYXBlU3R5bGUiOnsiJGlkIjoiMTk1IiwiTWFyZ2luIjp7IiRyZWYiOiI2MCJ9LCJQYWRkaW5nIjp7IiRyZWYiOiI2MSJ9LCJCYWNrZ3JvdW5kIjp7IiRpZCI6IjE5NiIsIkNvbG9yIjp7IiRpZCI6IjE5NyIsIkEiOjI1NSwiUiI6MTU1LCJHIjoxODcsIkIiOjg5fX0sIklzVmlzaWJsZSI6dHJ1ZSwiV2lkdGgiOjE4LjAsIkhlaWdodCI6MjAuMCwiQm9yZGVyU3R5bGUiOnsiJGlkIjoiMTk4IiwiTGluZUNvbG9yIjp7IiRyZWYiOiI2MyJ9LCJMaW5lV2VpZ2h0IjowLjAsIkxpbmVUeXBlIjowLCJQYXJlbnRTdHlsZSI6eyIkcmVmIjoiNjIifX0sIlBhcmVudFN0eWxlIjp7IiRyZWYiOiI1OSJ9fSwiVGl0bGVTdHlsZSI6eyIkaWQiOiIxOTkiLCJGb250U2V0dGluZ3MiOnsiJGlkIjoiMjAw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MSIsIkxpbmVDb2xvciI6bnVsbCwiTGluZVdlaWdodCI6MC4wLCJMaW5lVHlwZSI6MCwiUGFyZW50U3R5bGUiOm51bGx9LCJQYXJlbnRTdHlsZSI6eyIkcmVmIjoiNjUifX0sIkRhdGVTdHlsZSI6eyIkaWQiOiIyMDIiLCJGb250U2V0dGluZ3MiOnsiJGlkIjoiMjAz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0IiwiTGluZUNvbG9yIjpudWxsLCJMaW5lV2VpZ2h0IjowLjAsIkxpbmVUeXBlIjowLCJQYXJlbnRTdHlsZSI6bnVsbH0sIlBhcmVudFN0eWxlIjp7IiRyZWYiOiI3MiJ9fSwiRGF0ZUZvcm1hdCI6eyIkcmVmIjoiNzkifSwiSXNWaXNpYmxlIjp0cnVlLCJQYXJlbnRTdHlsZSI6eyIkcmVmIjoiNTMifX0sIlBvc2l0aW9uIjp7IiRpZCI6IjIwNSIsIlJhdGlvIjowLjA4NDc3ODM2ODkxNDU2ODg3MiwiSXNDdXN0b20iOnRydWV9LCJJZCI6IjQ2ZmFlOWIxLTFhMzQtNGZkNy05MTViLTYzMWQ5ZTc0YmFiYiIsIkltcG9ydElkIjpudWxsLCJUaXRsZSI6Ik1pbGVzdG9uZSA1IiwiTm90ZSI6bnVsbCwiSHlwZXJsaW5rIjpudWxsLCJJc0NoYW5nZWQiOmZhbHNlLCJJc05ldyI6dHJ1ZX0seyIkaWQiOiIyMDYiLCJEYXRlIjoiMjAxNi0xMS0zMFQyMzo1OTo1OS45OTlaIiwiU3R5bGUiOnsiJGlkIjoiMjA3IiwiU2hhcGUiOjIsIkNvbm5lY3Rvck1hcmdpbiI6eyIkcmVmIjoiNTQifSwiQ29ubmVjdG9yU3R5bGUiOnsiJGlkIjoiMjA4IiwiTGluZUNvbG9yIjp7IiRpZCI6IjIwOSIsIiR0eXBlIjoiTkxSRS5Db21tb24uRG9tLlNvbGlkQ29sb3JCcnVzaCwgTkxSRS5Db21tb24iLCJDb2xvciI6eyIkaWQiOiIyMTAiLCJBIjoyNTUsIlIiOjAsIkciOjAsIkIiOjB9fSwiTGluZVdlaWdodCI6MS4wLCJMaW5lVHlwZSI6MCwiUGFyZW50U3R5bGUiOnsiJHJlZiI6IjU1In19LCJJc0JlbG93VGltZWJhbmQiOmZhbHNlLCJIaWRlRGF0ZSI6ZmFsc2UsIlNoYXBlU2l6ZSI6MSwiU3BhY2luZyI6MC4wLCJQYWRkaW5nIjp7IiRpZCI6IjIxMSIsIlRvcCI6MCwiTGVmdCI6MCwiUmlnaHQiOjAsIkJvdHRvbSI6MH0sIlNoYXBlU3R5bGUiOnsiJGlkIjoiMjEyIiwiTWFyZ2luIjp7IiRyZWYiOiI2MCJ9LCJQYWRkaW5nIjp7IiRyZWYiOiI2MSJ9LCJCYWNrZ3JvdW5kIjp7IiRpZCI6IjIxMyIsIkNvbG9yIjp7IiRpZCI6IjIxNCIsIkEiOjI1NSwiUiI6MCwiRyI6MCwiQiI6MH19LCJJc1Zpc2libGUiOnRydWUsIldpZHRoIjoxMy4wLCJIZWlnaHQiOjEzLjAsIkJvcmRlclN0eWxlIjp7IiRpZCI6IjIxNSIsIkxpbmVDb2xvciI6eyIkcmVmIjoiNjMifSwiTGluZVdlaWdodCI6MC4wLCJMaW5lVHlwZSI6MCwiUGFyZW50U3R5bGUiOnsiJHJlZiI6IjYyIn19LCJQYXJlbnRTdHlsZSI6eyIkcmVmIjoiNTkifX0sIlRpdGxlU3R5bGUiOnsiJGlkIjoiMjE2IiwiRm9udFNldHRpbmdzIjp7IiRpZCI6IjIxNy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giLCJMaW5lQ29sb3IiOm51bGwsIkxpbmVXZWlnaHQiOjAuMCwiTGluZVR5cGUiOjAsIlBhcmVudFN0eWxlIjpudWxsfSwiUGFyZW50U3R5bGUiOnsiJHJlZiI6IjY1In19LCJEYXRlU3R5bGUiOnsiJGlkIjoiMjE5IiwiRm9udFNldHRpbmdzIjp7IiRpZCI6IjIy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yMSIsIkxpbmVDb2xvciI6bnVsbCwiTGluZVdlaWdodCI6MC4wLCJMaW5lVHlwZSI6MCwiUGFyZW50U3R5bGUiOm51bGx9LCJQYXJlbnRTdHlsZSI6eyIkcmVmIjoiNzIifX0sIkRhdGVGb3JtYXQiOnsiJHJlZiI6Ijc5In0sIklzVmlzaWJsZSI6dHJ1ZSwiUGFyZW50U3R5bGUiOnsiJHJlZiI6IjUzIn19LCJQb3NpdGlvbiI6eyIkaWQiOiIyMjIiLCJSYXRpbyI6MC4wLCJJc0N1c3RvbSI6ZmFsc2V9LCJJZCI6ImM0MTQxYWYzLWFjMzgtNDY1Yy1iNTNmLWNjN2Y3YTRhYTlmNSIsIkltcG9ydElkIjpudWxsLCJUaXRsZSI6Ik1pbGVzdG9uZSA2IiwiTm90ZSI6bnVsbCwiSHlwZXJsaW5rIjpudWxsLCJJc0NoYW5nZWQiOmZhbHNlLCJJc05ldyI6dHJ1ZX1dLCJUYXNrcyI6W3siJGlkIjoiMjIzIiwiR3JvdXBOYW1lIjpudWxsLCJTdGFydERhdGUiOiIyMDE2LTAxLTA1VDAwOjAwOjAwWiIsIkVuZERhdGUiOiIyMDE2LTAzLTAxVDIzOjU5OjU5Ljk5OVoiLCJQZXJjZW50YWdlQ29tcGxldGUiOjEwMC4wLCJTdHlsZSI6eyIkaWQiOiIyMjQiLCJTaGFwZSI6MCwiU2hhcGVUaGlja25lc3MiOjMsIkR1cmF0aW9uRm9ybWF0IjowLCJJbmNsdWRlTm9uV29ya2luZ0RheXNJbkR1cmF0aW9uIjpmYWxzZSwiUGVyY2VudGFnZUNvbXBsZXRlU3R5bGUiOnsiJGlkIjoiMjI1IiwiRm9udFNldHRpbmdzIjp7IiRpZCI6IjIy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yIsIkxpbmVDb2xvciI6bnVsbCwiTGluZVdlaWdodCI6MC4wLCJMaW5lVHlwZSI6MCwiUGFyZW50U3R5bGUiOm51bGx9LCJQYXJlbnRTdHlsZSI6eyIkcmVmIjoiODEifX0sIkR1cmF0aW9uU3R5bGUiOnsiJGlkIjoiMjI4IiwiRm9udFNldHRpbmdzIjp7IiRpZCI6IjIyOSIsIkZvbnRTaXplIjoxMCwiRm9udE5hbWUiOiJDYWxpYnJpIiwiSXNCb2xkIjpmYWxzZSwiSXNJdGFsaWMiOmZhbHNlLCJJc1VuZGVybGluZWQiOmZhbHNlLCJQYXJlbnRTdHlsZSI6eyIkcmVmIjoiODkifX0sIkF1dG9TaXplIjowLCJGb3JlZ3JvdW5kIjp7IiRpZCI6IjIzMCIsIkNvbG9yIjp7IiRpZCI6IjIzMS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iIsIkxpbmVDb2xvciI6bnVsbCwiTGluZVdlaWdodCI6MC4wLCJMaW5lVHlwZSI6MCwiUGFyZW50U3R5bGUiOm51bGx9LCJQYXJlbnRTdHlsZSI6eyIkcmVmIjoiODgifX0sIkhvcml6b250YWxDb25uZWN0b3JTdHlsZSI6eyIkaWQiOiIyMzMiLCJMaW5lQ29sb3IiOnsiJHJlZiI6Ijk2In0sIkxpbmVXZWlnaHQiOjEuMCwiTGluZVR5cGUiOjAsIlBhcmVudFN0eWxlIjp7IiRyZWYiOiI5NSJ9fSwiVmVydGljYWxDb25uZWN0b3JTdHlsZSI6eyIkaWQiOiIyMzQ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jM1IiwiTWFyZ2luIjp7IiRyZWYiOiIxMDIifSwiUGFkZGluZyI6eyIkcmVmIjoiMTAzIn0sIkJhY2tncm91bmQiOnsiJGlkIjoiMjM2IiwiQ29sb3IiOnsiJGlkIjoiMjM3IiwiQSI6MjU1LCJSIjoyNDcsIkciOjE1MCwiQiI6NzB9fSwiSXNWaXNpYmxlIjp0cnVlLCJXaWR0aCI6MC4wLCJIZWlnaHQiOjE2LjAsIkJvcmRlclN0eWxlIjp7IiRpZCI6IjIzOCIsIkxpbmVDb2xvciI6eyIkaWQiOiIyMzkiLCIkdHlwZSI6Ik5MUkUuQ29tbW9uLkRvbS5Tb2xpZENvbG9yQnJ1c2gsIE5MUkUuQ29tbW9uIiwiQ29sb3IiOnsiJGlkIjoiMjQwIiwiQSI6MjU1LCJSIjoyNTUsIkciOjAsIkIiOjB9fSwiTGluZVdlaWdodCI6MC4wLCJMaW5lVHlwZSI6MCwiUGFyZW50U3R5bGUiOm51bGx9LCJQYXJlbnRTdHlsZSI6eyIkcmVmIjoiMTAxIn19LCJUaXRsZVN0eWxlIjp7IiRpZCI6IjI0MSIsIkZvbnRTZXR0aW5ncyI6eyIkaWQiOiIyNDIiLCJGb250U2l6ZSI6MTEsIkZvbnROYW1lIjoiQ2FsaWJyaSIsIklzQm9sZCI6dHJ1ZSwiSXNJdGFsaWMiOmZhbHNlLCJJc1VuZGVybGluZWQiOmZhbHNlLCJQYXJlbnRTdHlsZSI6eyIkcmVmIjoiMTA4In19LCJBdXRvU2l6ZSI6MCwiRm9yZWdyb3VuZCI6eyIkcmVmIjoiMTA5In0sIk1heFdpZHRoIjoyOC45MDQ1Njc3MTg1MDU4NT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0MyIsIkxpbmVDb2xvciI6bnVsbCwiTGluZVdlaWdodCI6MC4wLCJMaW5lVHlwZSI6MCwiUGFyZW50U3R5bGUiOm51bGx9LCJQYXJlbnRTdHlsZSI6eyIkcmVmIjoiMTA3In19LCJEYXRlU3R5bGUiOnsiJGlkIjoiMjQ0IiwiRm9udFNldHRpbmdzIjp7IiRpZCI6IjI0NSIsIkZvbnRTaXplIjoxMCwiRm9udE5hbWUiOiJDYWxpYnJpIiwiSXNCb2xkIjpmYWxzZSwiSXNJdGFsaWMiOmZhbHNlLCJJc1VuZGVybGluZWQiOmZhbHNlLCJQYXJlbnRTdHlsZSI6eyIkcmVmIjoiMTE1In19LCJBdXRvU2l6ZSI6MCwiRm9yZWdyb3VuZCI6eyIkaWQiOiIyNDYiLCJDb2xvciI6eyIkaWQiOiIyNDciLCJBIjoyNTUsIlIiOjAsIkciOjAsIkIiOjB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DgiLCJMaW5lQ29sb3IiOm51bGwsIkxpbmVXZWlnaHQiOjAuMCwiTGluZVR5cGUiOjAsIlBhcmVudFN0eWxlIjpudWxsfSwiUGFyZW50U3R5bGUiOnsiJHJlZiI6IjExNCJ9fSwiRGF0ZUZvcm1hdCI6eyIkaWQiOiIyNDkiLCJGb3JtYXRTdHJpbmciOiJNTU0gZCIsIlNlcGFyYXRvciI6Ii8iLCJVc2VJbnRlcm5hdGlvbmFsRGF0ZUZvcm1hdCI6ZmFsc2V9LCJJc1Zpc2libGUiOnRydWUsIlBhcmVudFN0eWxlIjp7IiRyZWYiOiI4MCJ9fSwiSW5kZXgiOjEsIklkIjoiMTFhNWZkMjAtMTY5YS00ZTVhLWEwYmUtZDA0OGRiYTA4ZmYyIiwiSW1wb3J0SWQiOm51bGwsIlRpdGxlIjoiVGFzayAxIiwiTm90ZSI6bnVsbCwiSHlwZXJsaW5rIjpudWxsLCJJc0NoYW5nZWQiOmZhbHNlLCJJc05ldyI6dHJ1ZX0seyIkaWQiOiIyNTAiLCJHcm91cE5hbWUiOm51bGwsIlN0YXJ0RGF0ZSI6IjIwMTYtMDItMDJUMDA6MDA6MDBaIiwiRW5kRGF0ZSI6IjIwMTYtMDMtMTRUMjM6NTk6NTkuOTk5WiIsIlBlcmNlbnRhZ2VDb21wbGV0ZSI6NTAuMCwiU3R5bGUiOnsiJGlkIjoiMjUxIiwiU2hhcGUiOjAsIlNoYXBlVGhpY2tuZXNzIjozLCJEdXJhdGlvbkZvcm1hdCI6MCwiSW5jbHVkZU5vbldvcmtpbmdEYXlzSW5EdXJhdGlvbiI6ZmFsc2UsIlBlcmNlbnRhZ2VDb21wbGV0ZVN0eWxlIjp7IiRpZCI6IjI1MiIsIkZvbnRTZXR0aW5ncyI6eyIkaWQiOiIyNT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QiLCJMaW5lQ29sb3IiOm51bGwsIkxpbmVXZWlnaHQiOjAuMCwiTGluZVR5cGUiOjAsIlBhcmVudFN0eWxlIjpudWxsfSwiUGFyZW50U3R5bGUiOnsiJHJlZiI6IjgxIn19LCJEdXJhdGlvblN0eWxlIjp7IiRpZCI6IjI1NSIsIkZvbnRTZXR0aW5ncyI6eyIkaWQiOiIyNTYiLCJGb250U2l6ZSI6MTAsIkZvbnROYW1lIjoiQ2FsaWJyaSIsIklzQm9sZCI6ZmFsc2UsIklzSXRhbGljIjpmYWxzZSwiSXNVbmRlcmxpbmVkIjpmYWxzZSwiUGFyZW50U3R5bGUiOnsiJHJlZiI6Ijg5In19LCJBdXRvU2l6ZSI6MCwiRm9yZWdyb3VuZCI6eyIkaWQiOiIyNTciLCJDb2xvciI6eyIkaWQiOiIyNTgiLCJBIjoyNTUsIlIiOjI1NSwiRyI6MjU1LCJCIjoyNT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kiLCJMaW5lQ29sb3IiOm51bGwsIkxpbmVXZWlnaHQiOjAuMCwiTGluZVR5cGUiOjAsIlBhcmVudFN0eWxlIjpudWxsfSwiUGFyZW50U3R5bGUiOnsiJHJlZiI6Ijg4In19LCJIb3Jpem9udGFsQ29ubmVjdG9yU3R5bGUiOnsiJGlkIjoiMjYwIiwiTGluZUNvbG9yIjp7IiRyZWYiOiI5NiJ9LCJMaW5lV2VpZ2h0IjoxLjAsIkxpbmVUeXBlIjowLCJQYXJlbnRTdHlsZSI6eyIkcmVmIjoiOTUifX0sIlZlcnRpY2FsQ29ubmVjdG9yU3R5bGUiOnsiJGlkIjoiMjYx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xMCwiSXNCZWxvd1RpbWViYW5kIjp0cnVlLCJQZXJjZW50YWdlQ29tcGxldGVTaGFwZU9wYWNpdHkiOjM1LCJTaGFwZVN0eWxlIjp7IiRpZCI6IjI2MiIsIk1hcmdpbiI6eyIkcmVmIjoiMTAyIn0sIlBhZGRpbmciOnsiJHJlZiI6IjEwMyJ9LCJCYWNrZ3JvdW5kIjp7IiRpZCI6IjI2MyIsIkNvbG9yIjp7IiRpZCI6IjI2NCIsIkEiOjI1NSwiUiI6NzUsIkciOjE3MiwiQiI6MTk4fX0sIklzVmlzaWJsZSI6dHJ1ZSwiV2lkdGgiOjAuMCwiSGVpZ2h0IjoxNi4wLCJCb3JkZXJTdHlsZSI6eyIkaWQiOiIyNjUiLCJMaW5lQ29sb3IiOnsiJGlkIjoiMjY2IiwiJHR5cGUiOiJOTFJFLkNvbW1vbi5Eb20uU29saWRDb2xvckJydXNoLCBOTFJFLkNvbW1vbiIsIkNvbG9yIjp7IiRpZCI6IjI2NyIsIkEiOjI1NSwiUiI6MjU1LCJHIjowLCJCIjowfX0sIkxpbmVXZWlnaHQiOjAuMCwiTGluZVR5cGUiOjAsIlBhcmVudFN0eWxlIjpudWxsfSwiUGFyZW50U3R5bGUiOnsiJHJlZiI6IjEwMSJ9fSwiVGl0bGVTdHlsZSI6eyIkaWQiOiIyNjgiLCJGb250U2V0dGluZ3MiOnsiJGlkIjoiMjY5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zAiLCJMaW5lQ29sb3IiOm51bGwsIkxpbmVXZWlnaHQiOjAuMCwiTGluZVR5cGUiOjAsIlBhcmVudFN0eWxlIjpudWxsfSwiUGFyZW50U3R5bGUiOnsiJHJlZiI6IjEwNyJ9fSwiRGF0ZVN0eWxlIjp7IiRpZCI6IjI3MSIsIkZvbnRTZXR0aW5ncyI6eyIkaWQiOiIyNzIiLCJGb250U2l6ZSI6MTAsIkZvbnROYW1lIjoiQ2FsaWJyaSIsIklzQm9sZCI6ZmFsc2UsIklzSXRhbGljIjpmYWxzZSwiSXNVbmRlcmxpbmVkIjpmYWxzZSwiUGFyZW50U3R5bGUiOnsiJHJlZiI6IjExNSJ9fSwiQXV0b1NpemUiOjAsIkZvcmVncm91bmQiOnsiJGlkIjoiMjczIiwiQ29sb3IiOnsiJGlkIjoiMjc0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c1IiwiTGluZUNvbG9yIjpudWxsLCJMaW5lV2VpZ2h0IjowLjAsIkxpbmVUeXBlIjowLCJQYXJlbnRTdHlsZSI6bnVsbH0sIlBhcmVudFN0eWxlIjp7IiRyZWYiOiIxMTQifX0sIkRhdGVGb3JtYXQiOnsiJGlkIjoiMjc2IiwiRm9ybWF0U3RyaW5nIjoiTU1NIGQiLCJTZXBhcmF0b3IiOiIvIiwiVXNlSW50ZXJuYXRpb25hbERhdGVGb3JtYXQiOmZhbHNlfSwiSXNWaXNpYmxlIjp0cnVlLCJQYXJlbnRTdHlsZSI6eyIkcmVmIjoiODAifX0sIkluZGV4IjoyLCJJZCI6IjIzYzE1MjMyLTdkMzEtNGU5NS04ZTExLWNhMjUxZjMzZmI0OSIsIkltcG9ydElkIjpudWxsLCJUaXRsZSI6IlRhc2sgMiIsIk5vdGUiOm51bGwsIkh5cGVybGluayI6bnVsbCwiSXNDaGFuZ2VkIjpmYWxzZSwiSXNOZXciOnRydWV9LHsiJGlkIjoiMjc3IiwiR3JvdXBOYW1lIjpudWxsLCJTdGFydERhdGUiOiIyMDE2LTAzLTE0VDAwOjAwOjAwWiIsIkVuZERhdGUiOiIyMDE2LTA1LTAyVDIzOjU5OjU5Ljk5OVoiLCJQZXJjZW50YWdlQ29tcGxldGUiOjM4LjAsIlN0eWxlIjp7IiRpZCI6IjI3OCIsIlNoYXBlIjowLCJTaGFwZVRoaWNrbmVzcyI6MywiRHVyYXRpb25Gb3JtYXQiOjAsIkluY2x1ZGVOb25Xb3JraW5nRGF5c0luRHVyYXRpb24iOmZhbHNlLCJQZXJjZW50YWdlQ29tcGxldGVTdHlsZSI6eyIkaWQiOiIyNzkiLCJGb250U2V0dGluZ3MiOnsiJGlkIjoiMjg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xIiwiTGluZUNvbG9yIjpudWxsLCJMaW5lV2VpZ2h0IjowLjAsIkxpbmVUeXBlIjowLCJQYXJlbnRTdHlsZSI6bnVsbH0sIlBhcmVudFN0eWxlIjp7IiRyZWYiOiI4MSJ9fSwiRHVyYXRpb25TdHlsZSI6eyIkaWQiOiIyODIiLCJGb250U2V0dGluZ3MiOnsiJGlkIjoiMjgzIiwiRm9udFNpemUiOjEwLCJGb250TmFtZSI6IkNhbGlicmkiLCJJc0JvbGQiOmZhbHNlLCJJc0l0YWxpYyI6ZmFsc2UsIklzVW5kZXJsaW5lZCI6ZmFsc2UsIlBhcmVudFN0eWxlIjp7IiRyZWYiOiI4OSJ9fSwiQXV0b1NpemUiOjAsIkZvcmVncm91bmQiOnsiJGlkIjoiMjg0IiwiQ29sb3IiOnsiJGlkIjoiMjg1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2IiwiTGluZUNvbG9yIjpudWxsLCJMaW5lV2VpZ2h0IjowLjAsIkxpbmVUeXBlIjowLCJQYXJlbnRTdHlsZSI6bnVsbH0sIlBhcmVudFN0eWxlIjp7IiRyZWYiOiI4OCJ9fSwiSG9yaXpvbnRhbENvbm5lY3RvclN0eWxlIjp7IiRpZCI6IjI4NyIsIkxpbmVDb2xvciI6eyIkcmVmIjoiOTYifSwiTGluZVdlaWdodCI6MS4wLCJMaW5lVHlwZSI6MCwiUGFyZW50U3R5bGUiOnsiJHJlZiI6Ijk1In19LCJWZXJ0aWNhbENvbm5lY3RvclN0eWxlIjp7IiRpZCI6IjI4O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ODkiLCJNYXJnaW4iOnsiJHJlZiI6IjEwMiJ9LCJQYWRkaW5nIjp7IiRyZWYiOiIxMDMifSwiQmFja2dyb3VuZCI6eyIkaWQiOiIyOTAiLCJDb2xvciI6eyIkaWQiOiIyOTEiLCJBIjoyNTUsIlIiOjI0NywiRyI6MTUwLCJCIjo3MH19LCJJc1Zpc2libGUiOnRydWUsIldpZHRoIjowLjAsIkhlaWdodCI6MTYuMCwiQm9yZGVyU3R5bGUiOnsiJGlkIjoiMjkyIiwiTGluZUNvbG9yIjp7IiRpZCI6IjI5MyIsIiR0eXBlIjoiTkxSRS5Db21tb24uRG9tLlNvbGlkQ29sb3JCcnVzaCwgTkxSRS5Db21tb24iLCJDb2xvciI6eyIkaWQiOiIyOTQiLCJBIjoyNTUsIlIiOjI1NSwiRyI6MCwiQiI6MH19LCJMaW5lV2VpZ2h0IjowLjAsIkxpbmVUeXBlIjowLCJQYXJlbnRTdHlsZSI6bnVsbH0sIlBhcmVudFN0eWxlIjp7IiRyZWYiOiIxMDEifX0sIlRpdGxlU3R5bGUiOnsiJGlkIjoiMjk1IiwiRm9udFNldHRpbmdzIjp7IiRpZCI6IjI5Ni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3IiwiTGluZUNvbG9yIjpudWxsLCJMaW5lV2VpZ2h0IjowLjAsIkxpbmVUeXBlIjowLCJQYXJlbnRTdHlsZSI6bnVsbH0sIlBhcmVudFN0eWxlIjp7IiRyZWYiOiIxMDcifX0sIkRhdGVTdHlsZSI6eyIkaWQiOiIyOTgiLCJGb250U2V0dGluZ3MiOnsiJGlkIjoiMjk5IiwiRm9udFNpemUiOjEwLCJGb250TmFtZSI6IkNhbGlicmkiLCJJc0JvbGQiOmZhbHNlLCJJc0l0YWxpYyI6ZmFsc2UsIklzVW5kZXJsaW5lZCI6ZmFsc2UsIlBhcmVudFN0eWxlIjp7IiRyZWYiOiIxMTUifX0sIkF1dG9TaXplIjowLCJGb3JlZ3JvdW5kIjp7IiRpZCI6IjMwMCIsIkNvbG9yIjp7IiRpZCI6IjMwM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MiIsIkxpbmVDb2xvciI6bnVsbCwiTGluZVdlaWdodCI6MC4wLCJMaW5lVHlwZSI6MCwiUGFyZW50U3R5bGUiOm51bGx9LCJQYXJlbnRTdHlsZSI6eyIkcmVmIjoiMTE0In19LCJEYXRlRm9ybWF0Ijp7IiRpZCI6IjMwMyIsIkZvcm1hdFN0cmluZyI6Ik1NTSBkIiwiU2VwYXJhdG9yIjoiLyIsIlVzZUludGVybmF0aW9uYWxEYXRlRm9ybWF0IjpmYWxzZX0sIklzVmlzaWJsZSI6dHJ1ZSwiUGFyZW50U3R5bGUiOnsiJHJlZiI6IjgwIn19LCJJbmRleCI6MywiSWQiOiJmMjNlNDYwNS0wNWMyLTRlZTgtODE1OS1iNDIxYjgxMGI3ZTQiLCJJbXBvcnRJZCI6bnVsbCwiVGl0bGUiOiJUYXNrIDMiLCJOb3RlIjpudWxsLCJIeXBlcmxpbmsiOm51bGwsIklzQ2hhbmdlZCI6ZmFsc2UsIklzTmV3Ijp0cnVlfSx7IiRpZCI6IjMwNCIsIkdyb3VwTmFtZSI6bnVsbCwiU3RhcnREYXRlIjoiMjAxNi0wMy0yNVQwMDowMDowMFoiLCJFbmREYXRlIjoiMjAxNi0xMC0yMFQyMzo1OTo1OS45OTlaIiwiUGVyY2VudGFnZUNvbXBsZXRlIjo0MC4wLCJTdHlsZSI6eyIkaWQiOiIzMDUiLCJTaGFwZSI6MiwiU2hhcGVUaGlja25lc3MiOjMsIkR1cmF0aW9uRm9ybWF0IjowLCJJbmNsdWRlTm9uV29ya2luZ0RheXNJbkR1cmF0aW9uIjpmYWxzZSwiUGVyY2VudGFnZUNvbXBsZXRlU3R5bGUiOnsiJGlkIjoiMzA2IiwiRm9udFNldHRpbmdzIjp7IiRpZCI6IjMwN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OCIsIkxpbmVDb2xvciI6bnVsbCwiTGluZVdlaWdodCI6MC4wLCJMaW5lVHlwZSI6MCwiUGFyZW50U3R5bGUiOm51bGx9LCJQYXJlbnRTdHlsZSI6eyIkcmVmIjoiODEifX0sIkR1cmF0aW9uU3R5bGUiOnsiJGlkIjoiMzA5IiwiRm9udFNldHRpbmdzIjp7IiRpZCI6IjMxMCIsIkZvbnRTaXplIjoxMCwiRm9udE5hbWUiOiJDYWxpYnJpIiwiSXNCb2xkIjpmYWxzZSwiSXNJdGFsaWMiOmZhbHNlLCJJc1VuZGVybGluZWQiOmZhbHNlLCJQYXJlbnRTdHlsZSI6eyIkcmVmIjoiODkifX0sIkF1dG9TaXplIjowLCJGb3JlZ3JvdW5kIjp7IiRpZCI6IjMxMSIsIkNvbG9yIjp7IiRpZCI6IjMxM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xMyIsIkxpbmVDb2xvciI6bnVsbCwiTGluZVdlaWdodCI6MC4wLCJMaW5lVHlwZSI6MCwiUGFyZW50U3R5bGUiOm51bGx9LCJQYXJlbnRTdHlsZSI6eyIkcmVmIjoiODgifX0sIkhvcml6b250YWxDb25uZWN0b3JTdHlsZSI6eyIkaWQiOiIzMTQiLCJMaW5lQ29sb3IiOnsiJHJlZiI6Ijk2In0sIkxpbmVXZWlnaHQiOjEuMCwiTGluZVR5cGUiOjAsIlBhcmVudFN0eWxlIjp7IiRyZWYiOiI5NSJ9fSwiVmVydGljYWxDb25uZWN0b3JTdHlsZSI6eyIkaWQiOiIzMTU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E2IiwiTWFyZ2luIjp7IiRyZWYiOiIxMDIifSwiUGFkZGluZyI6eyIkcmVmIjoiMTAzIn0sIkJhY2tncm91bmQiOnsiJGlkIjoiMzE3IiwiQ29sb3IiOnsiJGlkIjoiMzE4IiwiQSI6MjU1LCJSIjowLCJHIjoxMTQsIkIiOjE4OH19LCJJc1Zpc2libGUiOnRydWUsIldpZHRoIjowLjAsIkhlaWdodCI6MTYuMCwiQm9yZGVyU3R5bGUiOnsiJGlkIjoiMzE5IiwiTGluZUNvbG9yIjp7IiRpZCI6IjMyMCIsIiR0eXBlIjoiTkxSRS5Db21tb24uRG9tLlNvbGlkQ29sb3JCcnVzaCwgTkxSRS5Db21tb24iLCJDb2xvciI6eyIkaWQiOiIzMjEiLCJBIjoyNTUsIlIiOjI1NSwiRyI6MCwiQiI6MH19LCJMaW5lV2VpZ2h0IjowLjAsIkxpbmVUeXBlIjowLCJQYXJlbnRTdHlsZSI6bnVsbH0sIlBhcmVudFN0eWxlIjp7IiRyZWYiOiIxMDEifX0sIlRpdGxlU3R5bGUiOnsiJGlkIjoiMzIyIiwiRm9udFNldHRpbmdzIjp7IiRpZCI6IjMyMy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I0IiwiTGluZUNvbG9yIjpudWxsLCJMaW5lV2VpZ2h0IjowLjAsIkxpbmVUeXBlIjowLCJQYXJlbnRTdHlsZSI6bnVsbH0sIlBhcmVudFN0eWxlIjp7IiRyZWYiOiIxMDcifX0sIkRhdGVTdHlsZSI6eyIkaWQiOiIzMjUiLCJGb250U2V0dGluZ3MiOnsiJGlkIjoiMzI2IiwiRm9udFNpemUiOjEwLCJGb250TmFtZSI6IkNhbGlicmkiLCJJc0JvbGQiOmZhbHNlLCJJc0l0YWxpYyI6ZmFsc2UsIklzVW5kZXJsaW5lZCI6ZmFsc2UsIlBhcmVudFN0eWxlIjp7IiRyZWYiOiIxMTUifX0sIkF1dG9TaXplIjowLCJGb3JlZ3JvdW5kIjp7IiRpZCI6IjMyNyIsIkNvbG9yIjp7IiRpZCI6IjMyOC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OSIsIkxpbmVDb2xvciI6bnVsbCwiTGluZVdlaWdodCI6MC4wLCJMaW5lVHlwZSI6MCwiUGFyZW50U3R5bGUiOm51bGx9LCJQYXJlbnRTdHlsZSI6eyIkcmVmIjoiMTE0In19LCJEYXRlRm9ybWF0Ijp7IiRpZCI6IjMzMCIsIkZvcm1hdFN0cmluZyI6Ik1NTSBkIiwiU2VwYXJhdG9yIjoiLyIsIlVzZUludGVybmF0aW9uYWxEYXRlRm9ybWF0IjpmYWxzZX0sIklzVmlzaWJsZSI6dHJ1ZSwiUGFyZW50U3R5bGUiOnsiJHJlZiI6IjgwIn19LCJJbmRleCI6NCwiSWQiOiI4MmQxYjdhYS1lNzdkLTQxYTItYmUxNC1kNjlmNWU1MDFiMWIiLCJJbXBvcnRJZCI6bnVsbCwiVGl0bGUiOiJUYXNrIDQiLCJOb3RlIjpudWxsLCJIeXBlcmxpbmsiOm51bGwsIklzQ2hhbmdlZCI6ZmFsc2UsIklzTmV3Ijp0cnVlfSx7IiRpZCI6IjMzMSIsIkdyb3VwTmFtZSI6bnVsbCwiU3RhcnREYXRlIjoiMjAxNi0xMC0yMVQwMDowMDowMFoiLCJFbmREYXRlIjoiMjAxNi0xMS0xNVQyMzo1OTo1OS45OTlaIiwiUGVyY2VudGFnZUNvbXBsZXRlIjpudWxsLCJTdHlsZSI6eyIkaWQiOiIzMzIiLCJTaGFwZSI6MCwiU2hhcGVUaGlja25lc3MiOjMsIkR1cmF0aW9uRm9ybWF0IjowLCJJbmNsdWRlTm9uV29ya2luZ0RheXNJbkR1cmF0aW9uIjpmYWxzZSwiUGVyY2VudGFnZUNvbXBsZXRlU3R5bGUiOnsiJGlkIjoiMzMzIiwiRm9udFNldHRpbmdzIjp7IiRpZCI6IjMzN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zNSIsIkxpbmVDb2xvciI6bnVsbCwiTGluZVdlaWdodCI6MC4wLCJMaW5lVHlwZSI6MCwiUGFyZW50U3R5bGUiOm51bGx9LCJQYXJlbnRTdHlsZSI6eyIkcmVmIjoiODEifX0sIkR1cmF0aW9uU3R5bGUiOnsiJGlkIjoiMzM2IiwiRm9udFNldHRpbmdzIjp7IiRpZCI6IjMzNyIsIkZvbnRTaXplIjoxMCwiRm9udE5hbWUiOiJDYWxpYnJpIiwiSXNCb2xkIjpmYWxzZSwiSXNJdGFsaWMiOmZhbHNlLCJJc1VuZGVybGluZWQiOmZhbHNlLCJQYXJlbnRTdHlsZSI6eyIkcmVmIjoiODkifX0sIkF1dG9TaXplIjowLCJGb3JlZ3JvdW5kIjp7IiRpZCI6IjMzOCIsIkNvbG9yIjp7IiRpZCI6IjMzOS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0MCIsIkxpbmVDb2xvciI6bnVsbCwiTGluZVdlaWdodCI6MC4wLCJMaW5lVHlwZSI6MCwiUGFyZW50U3R5bGUiOm51bGx9LCJQYXJlbnRTdHlsZSI6eyIkcmVmIjoiODgifX0sIkhvcml6b250YWxDb25uZWN0b3JTdHlsZSI6eyIkaWQiOiIzNDEiLCJMaW5lQ29sb3IiOnsiJHJlZiI6Ijk2In0sIkxpbmVXZWlnaHQiOjEuMCwiTGluZVR5cGUiOjAsIlBhcmVudFN0eWxlIjp7IiRyZWYiOiI5NSJ9fSwiVmVydGljYWxDb25uZWN0b3JTdHlsZSI6eyIkaWQiOiIzNDI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QzIiwiTWFyZ2luIjp7IiRyZWYiOiIxMDIifSwiUGFkZGluZyI6eyIkcmVmIjoiMTAzIn0sIkJhY2tncm91bmQiOnsiJGlkIjoiMzQ0IiwiQ29sb3IiOnsiJGlkIjoiMzQ1IiwiQSI6MjU1LCJSIjowLCJHIjoxMTQsIkIiOjE4OH19LCJJc1Zpc2libGUiOnRydWUsIldpZHRoIjowLjAsIkhlaWdodCI6MTYuMCwiQm9yZGVyU3R5bGUiOnsiJGlkIjoiMzQ2IiwiTGluZUNvbG9yIjp7IiRpZCI6IjM0NyIsIiR0eXBlIjoiTkxSRS5Db21tb24uRG9tLlNvbGlkQ29sb3JCcnVzaCwgTkxSRS5Db21tb24iLCJDb2xvciI6eyIkaWQiOiIzNDgiLCJBIjoyNTUsIlIiOjI1NSwiRyI6MCwiQiI6MH19LCJMaW5lV2VpZ2h0IjowLjAsIkxpbmVUeXBlIjowLCJQYXJlbnRTdHlsZSI6bnVsbH0sIlBhcmVudFN0eWxlIjp7IiRyZWYiOiIxMDEifX0sIlRpdGxlU3R5bGUiOnsiJGlkIjoiMzQ5IiwiRm9udFNldHRpbmdzIjp7IiRpZCI6IjM1MC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UxIiwiTGluZUNvbG9yIjpudWxsLCJMaW5lV2VpZ2h0IjowLjAsIkxpbmVUeXBlIjowLCJQYXJlbnRTdHlsZSI6bnVsbH0sIlBhcmVudFN0eWxlIjp7IiRyZWYiOiIxMDcifX0sIkRhdGVTdHlsZSI6eyIkaWQiOiIzNTIiLCJGb250U2V0dGluZ3MiOnsiJGlkIjoiMzUzIiwiRm9udFNpemUiOjEwLCJGb250TmFtZSI6IkNhbGlicmkiLCJJc0JvbGQiOmZhbHNlLCJJc0l0YWxpYyI6ZmFsc2UsIklzVW5kZXJsaW5lZCI6ZmFsc2UsIlBhcmVudFN0eWxlIjp7IiRyZWYiOiIxMTUifX0sIkF1dG9TaXplIjowLCJGb3JlZ3JvdW5kIjp7IiRpZCI6IjM1NCIsIkNvbG9yIjp7IiRpZCI6IjM1N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1NiIsIkxpbmVDb2xvciI6bnVsbCwiTGluZVdlaWdodCI6MC4wLCJMaW5lVHlwZSI6MCwiUGFyZW50U3R5bGUiOm51bGx9LCJQYXJlbnRTdHlsZSI6eyIkcmVmIjoiMTE0In19LCJEYXRlRm9ybWF0Ijp7IiRpZCI6IjM1NyIsIkZvcm1hdFN0cmluZyI6Ik1NTSBkIiwiU2VwYXJhdG9yIjoiLyIsIlVzZUludGVybmF0aW9uYWxEYXRlRm9ybWF0IjpmYWxzZX0sIklzVmlzaWJsZSI6dHJ1ZSwiUGFyZW50U3R5bGUiOnsiJHJlZiI6IjgwIn19LCJJbmRleCI6NSwiSWQiOiIyM2I0MmNhZC1kOWJjLTQzN2YtYjczOS1jNjhjNjI3MzdjM2EiLCJJbXBvcnRJZCI6bnVsbCwiVGl0bGUiOiJUYXNrIDQiLCJOb3RlIjpudWxsLCJIeXBlcmxpbmsiOm51bGwsIklzQ2hhbmdlZCI6ZmFsc2UsIklzTmV3Ijp0cnVlfSx7IiRpZCI6IjM1OCIsIkdyb3VwTmFtZSI6bnVsbCwiU3RhcnREYXRlIjoiMjAxNi0xMS0xNlQwMDowMDowMFoiLCJFbmREYXRlIjoiMjAxNi0xMi0yMFQyMzo1OTo1OS45OTlaIiwiUGVyY2VudGFnZUNvbXBsZXRlIjpudWxsLCJTdHlsZSI6eyIkaWQiOiIzNTkiLCJTaGFwZSI6MywiU2hhcGVUaGlja25lc3MiOjMsIkR1cmF0aW9uRm9ybWF0IjowLCJJbmNsdWRlTm9uV29ya2luZ0RheXNJbkR1cmF0aW9uIjpmYWxzZSwiUGVyY2VudGFnZUNvbXBsZXRlU3R5bGUiOnsiJGlkIjoiMzYwIiwiRm9udFNldHRpbmdzIjp7IiRpZCI6IjM2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2MiIsIkxpbmVDb2xvciI6bnVsbCwiTGluZVdlaWdodCI6MC4wLCJMaW5lVHlwZSI6MCwiUGFyZW50U3R5bGUiOm51bGx9LCJQYXJlbnRTdHlsZSI6eyIkcmVmIjoiODEifX0sIkR1cmF0aW9uU3R5bGUiOnsiJGlkIjoiMzYzIiwiRm9udFNldHRpbmdzIjp7IiRpZCI6IjM2NCIsIkZvbnRTaXplIjoxMCwiRm9udE5hbWUiOiJDYWxpYnJpIiwiSXNCb2xkIjpmYWxzZSwiSXNJdGFsaWMiOmZhbHNlLCJJc1VuZGVybGluZWQiOmZhbHNlLCJQYXJlbnRTdHlsZSI6eyIkcmVmIjoiODkifX0sIkF1dG9TaXplIjowLCJGb3JlZ3JvdW5kIjp7IiRpZCI6IjM2NSIsIkNvbG9yIjp7IiRpZCI6IjM2Ni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NyIsIkxpbmVDb2xvciI6bnVsbCwiTGluZVdlaWdodCI6MC4wLCJMaW5lVHlwZSI6MCwiUGFyZW50U3R5bGUiOm51bGx9LCJQYXJlbnRTdHlsZSI6eyIkcmVmIjoiODgifX0sIkhvcml6b250YWxDb25uZWN0b3JTdHlsZSI6eyIkaWQiOiIzNjgiLCJMaW5lQ29sb3IiOnsiJHJlZiI6Ijk2In0sIkxpbmVXZWlnaHQiOjEuMCwiTGluZVR5cGUiOjAsIlBhcmVudFN0eWxlIjp7IiRyZWYiOiI5NSJ9fSwiVmVydGljYWxDb25uZWN0b3JTdHlsZSI6eyIkaWQiOiIzNjk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cwIiwiTWFyZ2luIjp7IiRyZWYiOiIxMDIifSwiUGFkZGluZyI6eyIkaWQiOiIzNzEiLCJUb3AiOjAsIkxlZnQiOjAsIlJpZ2h0IjoyLCJCb3R0b20iOjB9LCJCYWNrZ3JvdW5kIjp7IiRpZCI6IjM3MiIsIkNvbG9yIjp7IiRpZCI6IjM3MyIsIkEiOjI1NSwiUiI6MTU1LCJHIjoxODcsIkIiOjg5fX0sIklzVmlzaWJsZSI6dHJ1ZSwiV2lkdGgiOjAuMCwiSGVpZ2h0IjoxNi4wLCJCb3JkZXJTdHlsZSI6eyIkaWQiOiIzNzQiLCJMaW5lQ29sb3IiOnsiJGlkIjoiMzc1IiwiJHR5cGUiOiJOTFJFLkNvbW1vbi5Eb20uU29saWRDb2xvckJydXNoLCBOTFJFLkNvbW1vbiIsIkNvbG9yIjp7IiRpZCI6IjM3NiIsIkEiOjI1NSwiUiI6MjU1LCJHIjowLCJCIjowfX0sIkxpbmVXZWlnaHQiOjAuMCwiTGluZVR5cGUiOjAsIlBhcmVudFN0eWxlIjpudWxsfSwiUGFyZW50U3R5bGUiOnsiJHJlZiI6IjEwMSJ9fSwiVGl0bGVTdHlsZSI6eyIkaWQiOiIzNzciLCJGb250U2V0dGluZ3MiOnsiJGlkIjoiMzc4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kiLCJMaW5lQ29sb3IiOm51bGwsIkxpbmVXZWlnaHQiOjAuMCwiTGluZVR5cGUiOjAsIlBhcmVudFN0eWxlIjpudWxsfSwiUGFyZW50U3R5bGUiOnsiJHJlZiI6IjEwNyJ9fSwiRGF0ZVN0eWxlIjp7IiRpZCI6IjM4MCIsIkZvbnRTZXR0aW5ncyI6eyIkaWQiOiIzODEiLCJGb250U2l6ZSI6MTAsIkZvbnROYW1lIjoiQ2FsaWJyaSIsIklzQm9sZCI6ZmFsc2UsIklzSXRhbGljIjpmYWxzZSwiSXNVbmRlcmxpbmVkIjpmYWxzZSwiUGFyZW50U3R5bGUiOnsiJHJlZiI6IjExNSJ9fSwiQXV0b1NpemUiOjAsIkZvcmVncm91bmQiOnsiJGlkIjoiMzgyIiwiQ29sb3IiOnsiJGlkIjoiMzgz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g0IiwiTGluZUNvbG9yIjpudWxsLCJMaW5lV2VpZ2h0IjowLjAsIkxpbmVUeXBlIjowLCJQYXJlbnRTdHlsZSI6bnVsbH0sIlBhcmVudFN0eWxlIjp7IiRyZWYiOiIxMTQifX0sIkRhdGVGb3JtYXQiOnsiJGlkIjoiMzg1IiwiRm9ybWF0U3RyaW5nIjoiTU1NIGQiLCJTZXBhcmF0b3IiOiIvIiwiVXNlSW50ZXJuYXRpb25hbERhdGVGb3JtYXQiOmZhbHNlfSwiSXNWaXNpYmxlIjp0cnVlLCJQYXJlbnRTdHlsZSI6eyIkcmVmIjoiODAifX0sIkluZGV4Ijo2LCJJZCI6ImZlODJhMDU0LWViNzItNDg1MS1hOTNmLTZhNjA2NDMyYmZhYyIsIkltcG9ydElkIjpudWxsLCJUaXRsZSI6IlRhc2sgNiIsIk5vdGUiOm51bGwsIkh5cGVybGluayI6bnVsbCwiSXNDaGFuZ2VkIjpmYWxzZSwiSXNOZXciOnRydWV9XSwiTXNQcm9qZWN0SXRlbXNUcmVlIjp7IiRpZCI6IjM4NiIsIlJvb3QiOnsiJGlkIjoiMzg3IiwiSW1wb3J0SWQiOm51bGwsIklzSW1wb3J0ZWQiOmZhbHNlLCJDaGlsZHJlbiI6W119fSwiU2V0dGluZ3MiOnsiJGlkIjoiMzg4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2014-05-08T21:53:54Z</dcterms:created>
  <dcterms:modified xsi:type="dcterms:W3CDTF">2016-10-10T13:41:05Z</dcterms:modified>
</cp:coreProperties>
</file>