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5" d="100"/>
          <a:sy n="55" d="100"/>
        </p:scale>
        <p:origin x="57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3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17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88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584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65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09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37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34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0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4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11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393B-BF18-42F5-8C60-C7BC1A38F89A}" type="datetimeFigureOut">
              <a:rPr lang="id-ID" smtClean="0"/>
              <a:t>02/10/2016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2007-F767-4821-8A3E-CA6BE6B26D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38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98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87" y="248017"/>
            <a:ext cx="10515600" cy="1325563"/>
          </a:xfrm>
        </p:spPr>
        <p:txBody>
          <a:bodyPr>
            <a:normAutofit/>
          </a:bodyPr>
          <a:lstStyle/>
          <a:p>
            <a:r>
              <a:rPr lang="en-US" sz="5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rabic Typesetting" panose="03020402040406030203" pitchFamily="66" charset="-78"/>
              </a:rPr>
              <a:t>Project </a:t>
            </a:r>
            <a:r>
              <a:rPr lang="en-US" sz="5800" b="1" dirty="0" err="1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rabic Typesetting" panose="03020402040406030203" pitchFamily="66" charset="-78"/>
              </a:rPr>
              <a:t>Rekayasa</a:t>
            </a:r>
            <a:r>
              <a:rPr lang="en-US" sz="5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rabic Typesetting" panose="03020402040406030203" pitchFamily="66" charset="-78"/>
              </a:rPr>
              <a:t> Web</a:t>
            </a:r>
            <a:r>
              <a:rPr lang="id-ID" sz="5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rabic Typesetting" panose="03020402040406030203" pitchFamily="66" charset="-78"/>
              </a:rPr>
              <a:t> 0916</a:t>
            </a:r>
            <a:endParaRPr lang="id-ID" sz="58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87" y="16132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err="1" smtClean="0">
                <a:ln w="127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ndalus" panose="02020603050405020304" pitchFamily="18" charset="-78"/>
              </a:rPr>
              <a:t>Kelompok</a:t>
            </a:r>
            <a:r>
              <a:rPr lang="id-ID" sz="4800" b="1" dirty="0" smtClean="0">
                <a:ln w="127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cs typeface="Andalus" panose="02020603050405020304" pitchFamily="18" charset="-78"/>
              </a:rPr>
              <a:t> 3</a:t>
            </a:r>
            <a: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id-ID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marL="0" indent="0">
              <a:buNone/>
            </a:pP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511510719	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	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Rizki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wahyu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1511510750	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	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Imam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Romdoni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1511510479	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	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Rangga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Pri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y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atna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1511510610	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	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Dimas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Setiadi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1511510420	</a:t>
            </a: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	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M.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Filsaf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Kurniawan</a:t>
            </a:r>
            <a:endParaRPr lang="id-ID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id-ID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WEB SHARE COMEDY</a:t>
            </a:r>
            <a:endParaRPr lang="id-ID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2052" name="Picture 4" descr="logo-budi-luhur.png (568×5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88" y="1399572"/>
            <a:ext cx="1207399" cy="12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3754" y="98242"/>
            <a:ext cx="9144000" cy="1383323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Latar</a:t>
            </a:r>
            <a:r>
              <a:rPr lang="en-US" sz="72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 </a:t>
            </a:r>
            <a:r>
              <a:rPr lang="en-US" sz="7200" b="1" dirty="0" err="1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belakang</a:t>
            </a:r>
            <a:endParaRPr lang="id-ID" sz="72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2001838"/>
            <a:ext cx="7104185" cy="4539639"/>
          </a:xfrm>
        </p:spPr>
        <p:txBody>
          <a:bodyPr/>
          <a:lstStyle/>
          <a:p>
            <a:pPr algn="just"/>
            <a:r>
              <a:rPr lang="id-ID" sz="2800" dirty="0" err="1">
                <a:latin typeface="Levenim MT" panose="02010502060101010101" pitchFamily="2" charset="-79"/>
                <a:cs typeface="Levenim MT" panose="02010502060101010101" pitchFamily="2" charset="-79"/>
              </a:rPr>
              <a:t>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arena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semua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butuh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hiburan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hiburan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paling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dekat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disukai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semua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yaitu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komedi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Jadi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banyak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 yang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ingin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membaca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membagikan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cerita-cerita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lucu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yang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mereka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buat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sendiri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</a:t>
            </a:r>
            <a:endParaRPr lang="en-US" sz="2800" dirty="0" smtClean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algn="l"/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7854462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logo-budi-luhur.png (568×5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22030" y="6333447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598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2001838"/>
            <a:ext cx="7010401" cy="4539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memberi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ruang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untuk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semua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berbagi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dan memberi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hal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yang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membuat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tertawa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juga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tersenyum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juga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mendapa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keuntungan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dengan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ada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yang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memasang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iklan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sebagai sarana promosi.</a:t>
            </a:r>
            <a:endParaRPr lang="id-ID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7854462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2086707" y="98242"/>
            <a:ext cx="9144000" cy="138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TujuaN</a:t>
            </a:r>
            <a:endParaRPr lang="id-ID" sz="80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pic>
        <p:nvPicPr>
          <p:cNvPr id="7" name="Picture 4" descr="logo-budi-luhur.png (568×5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22030" y="6333447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66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2001838"/>
            <a:ext cx="7174524" cy="4539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Jadi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kita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membuat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web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aplikasi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yang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dapat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digunakan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untuk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membuat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memposting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gambar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, video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atau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lainnya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dilihat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dinikmati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semua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</a:t>
            </a:r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dan juga yang lebih menarik dibandingkan web comedy yang ada di indonesia.</a:t>
            </a:r>
            <a:endParaRPr lang="en-US" sz="2800" dirty="0" smtClean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algn="just"/>
            <a:endParaRPr lang="id-ID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8862646" cy="37978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98242"/>
            <a:ext cx="9144000" cy="138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WEB SHARE COMEDY</a:t>
            </a:r>
            <a:endParaRPr lang="id-ID" sz="80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pic>
        <p:nvPicPr>
          <p:cNvPr id="8" name="Picture 4" descr="logo-budi-luhur.png (568×5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22030" y="6333447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824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87" y="1863306"/>
            <a:ext cx="7350591" cy="4678171"/>
          </a:xfrm>
        </p:spPr>
        <p:txBody>
          <a:bodyPr>
            <a:normAutofit/>
          </a:bodyPr>
          <a:lstStyle/>
          <a:p>
            <a:pPr algn="l"/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9gag.com salah satu web comedy terkenal diluar negeri</a:t>
            </a:r>
            <a:endParaRPr lang="id-ID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7854462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1569122" y="98242"/>
            <a:ext cx="9144000" cy="138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Referensi</a:t>
            </a:r>
            <a:endParaRPr lang="id-ID" sz="80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5" y="2674190"/>
            <a:ext cx="7254173" cy="3867288"/>
          </a:xfrm>
          <a:prstGeom prst="rect">
            <a:avLst/>
          </a:prstGeom>
        </p:spPr>
      </p:pic>
      <p:pic>
        <p:nvPicPr>
          <p:cNvPr id="8" name="Picture 4" descr="logo-budi-luhur.png (568×58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20705" y="6633458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889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29" y="1850841"/>
            <a:ext cx="8756477" cy="4539639"/>
          </a:xfrm>
        </p:spPr>
        <p:txBody>
          <a:bodyPr>
            <a:normAutofit/>
          </a:bodyPr>
          <a:lstStyle/>
          <a:p>
            <a:pPr algn="l"/>
            <a:r>
              <a:rPr lang="id-ID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1cak.com merupkan web comedy di indonesia namun belum banyak orang yang tahu</a:t>
            </a:r>
          </a:p>
          <a:p>
            <a:pPr algn="l"/>
            <a:endParaRPr lang="id-ID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7854462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1569122" y="98242"/>
            <a:ext cx="9144000" cy="138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Referensi</a:t>
            </a:r>
            <a:endParaRPr lang="id-ID" sz="80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2656261"/>
            <a:ext cx="6910423" cy="3885215"/>
          </a:xfrm>
          <a:prstGeom prst="rect">
            <a:avLst/>
          </a:prstGeom>
        </p:spPr>
      </p:pic>
      <p:pic>
        <p:nvPicPr>
          <p:cNvPr id="8" name="Picture 4" descr="logo-budi-luhur.png (568×58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22029" y="6613806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65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niainter.net/wp-content/uploads/2013/06/Background-Power-Point-Hair-Sty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2001838"/>
            <a:ext cx="7174524" cy="4539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Setiap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orang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butuh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dengan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hiburan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untuk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melepas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segala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penat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,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untuk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itulah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dibuat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web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ini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, agar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kita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semua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berbagi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tawa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bisa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mengekspresikan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sisi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humor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diri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masing-masing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Selain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itu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juga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dapat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mendapat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keuntungan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dari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iklan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dapat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penghasilan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dari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itu</a:t>
            </a:r>
            <a:r>
              <a:rPr lang="en-US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</a:t>
            </a:r>
          </a:p>
          <a:p>
            <a:pPr algn="just"/>
            <a:endParaRPr lang="id-ID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9807"/>
            <a:ext cx="8862646" cy="37978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1069675" y="98242"/>
            <a:ext cx="9144000" cy="138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howcard Gothic" panose="04020904020102020604" pitchFamily="82" charset="0"/>
                <a:ea typeface="KaiTi" panose="02010609060101010101" pitchFamily="49" charset="-122"/>
                <a:cs typeface="Kalinga" panose="020B0502040204020203" pitchFamily="34" charset="0"/>
              </a:rPr>
              <a:t>KESIMPULAN</a:t>
            </a:r>
            <a:endParaRPr lang="id-ID" sz="80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howcard Gothic" panose="04020904020102020604" pitchFamily="82" charset="0"/>
              <a:ea typeface="KaiTi" panose="02010609060101010101" pitchFamily="49" charset="-122"/>
              <a:cs typeface="Kalinga" panose="020B0502040204020203" pitchFamily="34" charset="0"/>
            </a:endParaRPr>
          </a:p>
        </p:txBody>
      </p:sp>
      <p:pic>
        <p:nvPicPr>
          <p:cNvPr id="7" name="Picture 4" descr="logo-budi-luhur.png (568×5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35" y="98242"/>
            <a:ext cx="2120776" cy="21805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22030" y="6333447"/>
            <a:ext cx="4325373" cy="244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Rekayasa web Budi Luhur – Kelompok 3 0916</a:t>
            </a:r>
            <a:endParaRPr lang="id-ID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626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KaiTi</vt:lpstr>
      <vt:lpstr>Andalus</vt:lpstr>
      <vt:lpstr>Arabic Typesetting</vt:lpstr>
      <vt:lpstr>Arial</vt:lpstr>
      <vt:lpstr>Berlin Sans FB</vt:lpstr>
      <vt:lpstr>Berlin Sans FB Demi</vt:lpstr>
      <vt:lpstr>Calibri</vt:lpstr>
      <vt:lpstr>Calibri Light</vt:lpstr>
      <vt:lpstr>Kalinga</vt:lpstr>
      <vt:lpstr>Levenim MT</vt:lpstr>
      <vt:lpstr>Showcard Gothic</vt:lpstr>
      <vt:lpstr>Office Theme</vt:lpstr>
      <vt:lpstr>Project Rekayasa Web 0916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Rekayasa Web</dc:title>
  <dc:creator>LENOVO S20</dc:creator>
  <cp:lastModifiedBy>LENOVO S20</cp:lastModifiedBy>
  <cp:revision>7</cp:revision>
  <dcterms:created xsi:type="dcterms:W3CDTF">2016-10-02T15:38:40Z</dcterms:created>
  <dcterms:modified xsi:type="dcterms:W3CDTF">2016-10-02T16:38:30Z</dcterms:modified>
</cp:coreProperties>
</file>