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C5336-FAF1-45AB-8723-941B268D179A}" type="datetimeFigureOut">
              <a:rPr lang="en-US"/>
              <a:pPr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5009A-941C-46E2-833B-5A33F29F2E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42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5009A-941C-46E2-833B-5A33F29F2E02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860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/>
              <a:t>Tugas 3 kelompok 0916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3029856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NAMA KELOMPOK :</a:t>
            </a:r>
          </a:p>
          <a:p>
            <a:pPr marL="457200" indent="-457200">
              <a:buAutoNum type="arabicPeriod"/>
            </a:pPr>
            <a:r>
              <a:rPr lang="id-ID" dirty="0" smtClean="0"/>
              <a:t>RANGGA PRIYATNA	1511510479</a:t>
            </a:r>
          </a:p>
          <a:p>
            <a:pPr marL="457200" indent="-457200">
              <a:buAutoNum type="arabicPeriod"/>
            </a:pPr>
            <a:r>
              <a:rPr lang="id-ID" dirty="0" smtClean="0"/>
              <a:t>RIZKI WAHYU		1511510719</a:t>
            </a:r>
          </a:p>
          <a:p>
            <a:pPr marL="457200" indent="-457200">
              <a:buAutoNum type="arabicPeriod"/>
            </a:pPr>
            <a:r>
              <a:rPr lang="id-ID" dirty="0" smtClean="0"/>
              <a:t>M . FILSAF KURNIAWAN	1511510420</a:t>
            </a:r>
          </a:p>
          <a:p>
            <a:pPr marL="457200" indent="-457200">
              <a:buAutoNum type="arabicPeriod"/>
            </a:pPr>
            <a:r>
              <a:rPr lang="id-ID" dirty="0" smtClean="0"/>
              <a:t>IMAM ROMDONI		1511510750</a:t>
            </a:r>
          </a:p>
          <a:p>
            <a:pPr marL="457200" indent="-457200">
              <a:buAutoNum type="arabicPeriod"/>
            </a:pPr>
            <a:r>
              <a:rPr lang="id-ID" dirty="0" smtClean="0"/>
              <a:t>DIMAS SETIADI		1511510610</a:t>
            </a:r>
          </a:p>
          <a:p>
            <a:pPr marL="457200" indent="-457200">
              <a:buAutoNum type="arabicPeriod"/>
            </a:pPr>
            <a:endParaRPr lang="id-ID" dirty="0" smtClean="0"/>
          </a:p>
          <a:p>
            <a:pPr marL="457200" indent="-457200"/>
            <a:r>
              <a:rPr lang="id-ID" dirty="0" smtClean="0"/>
              <a:t>WEB SHARE COMEDY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2" descr="Image result for ubl 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3701" y="182880"/>
            <a:ext cx="3872346" cy="2603349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CARA SHARE FOTO, VIDEO dan Teks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Bagi user yang ingin mengeshare/membagikan foto, video, dan teks yang berhubungan dengan komedi , caranya harus login terlebih dahulu lalu bisa mengupload foto, video dan teks komedi dan nanti admin akan menyaring apakah file yang diupload sesuai dengan ketentuannya.</a:t>
            </a:r>
          </a:p>
          <a:p>
            <a:endParaRPr lang="id-ID" dirty="0" smtClean="0"/>
          </a:p>
          <a:p>
            <a:r>
              <a:rPr lang="id-ID" dirty="0" smtClean="0"/>
              <a:t> jika hanya ingin melihat tampilan foto,video dan teks cukup mengunjungi halaman webnya saja atau login.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73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0"/>
            <a:ext cx="2233748" cy="3513909"/>
          </a:xfrm>
        </p:spPr>
        <p:txBody>
          <a:bodyPr/>
          <a:lstStyle/>
          <a:p>
            <a:r>
              <a:rPr lang="id-ID" dirty="0" smtClean="0"/>
              <a:t>DIAGRAM UML PROJECT WEB SHARE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2833" y="235131"/>
            <a:ext cx="9109167" cy="637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662092"/>
            <a:ext cx="10151533" cy="2604495"/>
          </a:xfrm>
        </p:spPr>
        <p:txBody>
          <a:bodyPr>
            <a:normAutofit/>
          </a:bodyPr>
          <a:lstStyle/>
          <a:p>
            <a:r>
              <a:rPr lang="id-ID" sz="4800" dirty="0" smtClean="0"/>
              <a:t>Flow chart</a:t>
            </a:r>
            <a:br>
              <a:rPr lang="id-ID" sz="4800" dirty="0" smtClean="0"/>
            </a:br>
            <a:r>
              <a:rPr lang="id-ID" sz="4800" dirty="0" smtClean="0"/>
              <a:t>diagram</a:t>
            </a:r>
            <a:endParaRPr lang="id-ID" sz="4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4075" y="-22225"/>
            <a:ext cx="7527925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662092"/>
            <a:ext cx="10151533" cy="2604495"/>
          </a:xfrm>
        </p:spPr>
        <p:txBody>
          <a:bodyPr>
            <a:normAutofit/>
          </a:bodyPr>
          <a:lstStyle/>
          <a:p>
            <a:r>
              <a:rPr lang="id-ID" sz="4800" dirty="0" smtClean="0"/>
              <a:t>Flow chart</a:t>
            </a:r>
            <a:br>
              <a:rPr lang="id-ID" sz="4800" dirty="0" smtClean="0"/>
            </a:br>
            <a:r>
              <a:rPr lang="id-ID" sz="4800" dirty="0" smtClean="0"/>
              <a:t>diagram</a:t>
            </a:r>
            <a:endParaRPr lang="id-ID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6504" y="1"/>
            <a:ext cx="75154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2634" y="1658983"/>
            <a:ext cx="3324497" cy="4024125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MENU TAMPILAN :</a:t>
            </a:r>
          </a:p>
          <a:p>
            <a:r>
              <a:rPr lang="id-ID" dirty="0" smtClean="0"/>
              <a:t>HOME </a:t>
            </a:r>
          </a:p>
          <a:p>
            <a:r>
              <a:rPr lang="id-ID" dirty="0" smtClean="0"/>
              <a:t>UPLOAD </a:t>
            </a:r>
            <a:endParaRPr lang="id-ID" dirty="0" smtClean="0"/>
          </a:p>
          <a:p>
            <a:r>
              <a:rPr lang="id-ID" dirty="0" smtClean="0"/>
              <a:t>TRENDING</a:t>
            </a:r>
          </a:p>
          <a:p>
            <a:r>
              <a:rPr lang="id-ID" dirty="0" smtClean="0"/>
              <a:t>NEW POST</a:t>
            </a:r>
          </a:p>
          <a:p>
            <a:r>
              <a:rPr lang="id-ID" dirty="0" smtClean="0"/>
              <a:t>CATEGORIES</a:t>
            </a:r>
          </a:p>
          <a:p>
            <a:r>
              <a:rPr lang="id-ID" dirty="0" smtClean="0"/>
              <a:t>SIGN IN/SIGN UP </a:t>
            </a:r>
          </a:p>
          <a:p>
            <a:r>
              <a:rPr lang="id-ID" dirty="0" smtClean="0"/>
              <a:t>SEARCH</a:t>
            </a:r>
          </a:p>
          <a:p>
            <a:pPr>
              <a:buNone/>
            </a:pPr>
            <a:endParaRPr lang="id-ID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252063" y="1615439"/>
            <a:ext cx="3324497" cy="4024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UPLOAD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COMENT &amp;</a:t>
            </a: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2200" baseline="0" dirty="0" smtClean="0"/>
              <a:t>SEARCH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TAMPILAN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EDITING 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2200" dirty="0" smtClean="0"/>
              <a:t>FILTER UPLOAD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2200" dirty="0" smtClean="0"/>
              <a:t>MEMISAHKAN CATEGORIES</a:t>
            </a:r>
            <a:endParaRPr kumimoji="0" lang="id-ID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d-ID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147</TotalTime>
  <Words>115</Words>
  <Application>Microsoft Office PowerPoint</Application>
  <PresentationFormat>Custom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Tugas 3 kelompok 0916 </vt:lpstr>
      <vt:lpstr>CARA SHARE FOTO, VIDEO dan Teks </vt:lpstr>
      <vt:lpstr>DIAGRAM UML PROJECT WEB SHARE</vt:lpstr>
      <vt:lpstr>Flow chart diagram</vt:lpstr>
      <vt:lpstr>Flow chart diagram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2013-07-15T20:26:09Z</dcterms:created>
  <dcterms:modified xsi:type="dcterms:W3CDTF">2016-10-16T05:44:17Z</dcterms:modified>
</cp:coreProperties>
</file>