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4E071-2B2E-CED1-B0FB-B5A52E74B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17CAB-83E2-3625-B6B6-F2E08E2EA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A3F38-AC03-F645-AB92-B77D8CCB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2CA1-C244-432F-B9AD-D51B430E0CE6}" type="datetimeFigureOut">
              <a:rPr lang="en-ID" smtClean="0"/>
              <a:t>05/07/2024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AFF35-15F7-107A-AEAD-A472BCB2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17CE2-E4E5-8751-EC7D-895ADEF6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0B8C-CE9D-4B6D-B0D7-945C717CFE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544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C479E-06D2-B7A3-8C97-25A4404C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274AC-1946-1A11-3678-D6D6BDC61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3C07D-A3A0-A1A5-095C-90C7F6F2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2CA1-C244-432F-B9AD-D51B430E0CE6}" type="datetimeFigureOut">
              <a:rPr lang="en-ID" smtClean="0"/>
              <a:t>05/07/2024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A83C0-5B04-E5CB-73A2-2B6ED7A3C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47B76-B3CA-8DD9-820B-6D62ED24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0B8C-CE9D-4B6D-B0D7-945C717CFE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611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B6A6C-7BFE-6D6E-AE32-3A4CE02FE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1BF41-6D7C-E4AA-2E7F-4A01427EC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936DD-8DB2-7BE7-5800-D973F2F1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2CA1-C244-432F-B9AD-D51B430E0CE6}" type="datetimeFigureOut">
              <a:rPr lang="en-ID" smtClean="0"/>
              <a:t>05/07/2024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A7C40-AE35-59F2-22AD-334AAD8D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7CCA8-D9EB-6E52-A68D-A83A416B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0B8C-CE9D-4B6D-B0D7-945C717CFE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244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CDD4-A114-8B7E-4AB9-B3A4B869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9C5F-6726-268A-6699-D394DEFC7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4B5E1-8377-EB51-72A4-FE49A2FAD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2CA1-C244-432F-B9AD-D51B430E0CE6}" type="datetimeFigureOut">
              <a:rPr lang="en-ID" smtClean="0"/>
              <a:t>05/07/2024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ACE95-A789-50E0-5DC3-318B512F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BCF83-62DA-F848-4716-509CF60D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0B8C-CE9D-4B6D-B0D7-945C717CFE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140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E075-D645-6348-B112-EF37F989E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C9BE4-100B-A786-0DAB-99448EFD5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3150D-9C23-61EB-0176-85E7ED3E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2CA1-C244-432F-B9AD-D51B430E0CE6}" type="datetimeFigureOut">
              <a:rPr lang="en-ID" smtClean="0"/>
              <a:t>05/07/2024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6DCBA-003B-CA35-CA96-933D652B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8E019-C267-A6BA-87D0-6EC430BF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0B8C-CE9D-4B6D-B0D7-945C717CFE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808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89660-7973-1449-AAF7-9DDA552C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48BF-FF05-3793-FA65-3644EC2F5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F5AA3-BD58-3A8E-7D9F-500B19035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A8749-6F4D-20AA-E959-B3414DB80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2CA1-C244-432F-B9AD-D51B430E0CE6}" type="datetimeFigureOut">
              <a:rPr lang="en-ID" smtClean="0"/>
              <a:t>05/07/2024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A7EDA-70F8-86DE-2E32-BED627C7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69575-298A-6FFA-9FA0-6BC97F71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0B8C-CE9D-4B6D-B0D7-945C717CFE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234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F559-479A-359D-C6B5-AC39DDFF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19942-7557-1B5E-72D9-5268ACA93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EB710-67F7-4E19-9F02-190CB5CC9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8E994-6816-CC92-6734-F2881E793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ACF54-8E9C-A326-C9AC-CECE82AEC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937E4C-B941-C712-2700-11918094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2CA1-C244-432F-B9AD-D51B430E0CE6}" type="datetimeFigureOut">
              <a:rPr lang="en-ID" smtClean="0"/>
              <a:t>05/07/2024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B84EA-2A81-01D1-0D8E-D7571096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B9D5B-E6FA-BED3-672C-21981AE0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0B8C-CE9D-4B6D-B0D7-945C717CFE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870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258B-C17F-8F56-1979-9919ED08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211D98-79A2-5BAF-0B6E-F5731244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2CA1-C244-432F-B9AD-D51B430E0CE6}" type="datetimeFigureOut">
              <a:rPr lang="en-ID" smtClean="0"/>
              <a:t>05/07/2024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DB069-0753-CF1C-2C4C-02A3E2F3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AF6F5-EB52-96F7-627B-075F6A22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0B8C-CE9D-4B6D-B0D7-945C717CFE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322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478EA-4061-B102-0CFE-E8BB9B2D5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2CA1-C244-432F-B9AD-D51B430E0CE6}" type="datetimeFigureOut">
              <a:rPr lang="en-ID" smtClean="0"/>
              <a:t>05/07/2024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F8075-2BB6-0213-0915-85247DA2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DE193-5D7B-FC4B-D8D9-821E8FE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0B8C-CE9D-4B6D-B0D7-945C717CFE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993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6768-60E0-5A5E-B06C-349C5E0C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647BC-F031-20FE-D02D-EF0EC5D2F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15F2F-C69C-2AE3-9400-503D1AF2E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052E2-8EFD-16B0-6ACC-A37E62DC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2CA1-C244-432F-B9AD-D51B430E0CE6}" type="datetimeFigureOut">
              <a:rPr lang="en-ID" smtClean="0"/>
              <a:t>05/07/2024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80CFC-4411-FECE-65DA-70F9AF22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D45CC-3CF1-C970-0455-68B468D3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0B8C-CE9D-4B6D-B0D7-945C717CFE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082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BCBF-F44D-CB73-E59D-ACB1486E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378DF7-8B1B-C6CF-1461-EE277D378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089CC-0FD2-EDBB-060F-DE25D10C8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F4B3E-9A30-57BD-96BF-3284A50E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2CA1-C244-432F-B9AD-D51B430E0CE6}" type="datetimeFigureOut">
              <a:rPr lang="en-ID" smtClean="0"/>
              <a:t>05/07/2024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E1156-A3E0-8D1F-A7C3-70A84ABE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3628C-80AE-0E2F-A5F4-759B8F25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0B8C-CE9D-4B6D-B0D7-945C717CFE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608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44C251-461D-E194-0804-DC37CAD39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14B5E-E1FA-797F-B299-C031F5CC1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FCADC-B9C7-3161-524E-153D29772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62CA1-C244-432F-B9AD-D51B430E0CE6}" type="datetimeFigureOut">
              <a:rPr lang="en-ID" smtClean="0"/>
              <a:t>05/07/2024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74F78-6A66-A1CA-49CC-1401934F7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D400A-0373-DFD0-476A-F99FBCA7D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00B8C-CE9D-4B6D-B0D7-945C717CFE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699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8B0A-2FC3-84B9-BCF1-3018BB9B8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2111500035 </a:t>
            </a:r>
            <a:br>
              <a:rPr lang="en-US" dirty="0"/>
            </a:br>
            <a:r>
              <a:rPr lang="en-US" dirty="0"/>
              <a:t>Rangga Arya Gardika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Antrian</a:t>
            </a:r>
            <a:r>
              <a:rPr lang="en-US" dirty="0"/>
              <a:t> Mina)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B7D90-F17E-2ACD-A4CB-E8D55DB2A4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283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152A-86D4-9602-FF50-527830EA3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D849B4-166B-834F-2BA4-15A02B165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676085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6D3A-F5D0-E0EE-A591-951C15BD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032521-9957-9CA8-BE15-113DC47D1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553067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E19B-4265-8A9A-0312-66963B09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C113FC-6B38-DC2F-C59F-1554D18B8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725501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8D9C-06A7-387D-8276-28F76512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E84850-99B3-2983-D186-EE241DA9C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219260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7B9D-2F71-7E9E-699F-C66D870B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Tb_tweet</a:t>
            </a:r>
            <a:endParaRPr lang="en-ID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AEBF2EF-908B-013F-36CF-91B1DBC49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56527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6B4F-107E-401C-580E-ADB4D7E7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4D88F1-4CC9-447B-5BB0-81884F0A0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893338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0836C-8BB6-0B3F-8B01-4CB9935D3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Tb_ngrams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C6C114-E683-2719-A84A-24687B118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157481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6030-4D2A-5A42-5379-A595BD75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96BE06-FC43-7F7B-69A2-8F26C817F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59497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A078-A4C4-DA6A-522D-82323665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source code </a:t>
            </a:r>
            <a:r>
              <a:rPr lang="en-US" dirty="0" err="1"/>
              <a:t>ngrams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45FD9A-6EF7-09F9-D9CB-D0C052ED1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423687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0D4F-8FC3-62A7-6C08-641095EF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9DE53E-D484-49B0-5F3B-D19133F8C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98567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B5A1-7A50-807D-9F19-2C6CA890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87D4D-DB71-B6F9-75A0-779CFF1B7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7707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79DB-90AB-92D3-1FEC-A2A982D45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54816E-42E4-1CA6-E081-231B63C2F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74376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272C-555A-8FFD-D921-74443977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A597D4-80FE-2F82-B4AB-D773B30DD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07582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59FA-7F8A-ED7B-9B9D-21E36BC8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B524E7-9FC9-F2F2-658D-63F73A4EF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17436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D66B-3487-6D3D-FBC1-E93F9D5E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source code </a:t>
            </a:r>
            <a:r>
              <a:rPr lang="en-US" dirty="0" err="1"/>
              <a:t>tb_tweet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D0E551-5916-04A7-5527-2E34FE95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5712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0372-69EB-A268-4499-C8ADD2FB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DE0DFE-0C36-5094-F5C3-7D302EBC6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65103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2111500035  Rangga Arya Gardika (Antrian Mina)</vt:lpstr>
      <vt:lpstr>Tampilan source code ngrams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Tampilan source code tb_tweet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Tampilan Tb_tweet</vt:lpstr>
      <vt:lpstr>PowerPoint Presentation</vt:lpstr>
      <vt:lpstr>Tampilan Tb_ngrams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Rangga Arya Gardika</dc:creator>
  <cp:lastModifiedBy>Rangga Arya Gardika</cp:lastModifiedBy>
  <cp:revision>1</cp:revision>
  <dcterms:created xsi:type="dcterms:W3CDTF">2024-07-05T16:51:06Z</dcterms:created>
  <dcterms:modified xsi:type="dcterms:W3CDTF">2024-07-05T16:51:32Z</dcterms:modified>
</cp:coreProperties>
</file>