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19"/>
  </p:notesMasterIdLst>
  <p:sldIdLst>
    <p:sldId id="276" r:id="rId2"/>
    <p:sldId id="279" r:id="rId3"/>
    <p:sldId id="341" r:id="rId4"/>
    <p:sldId id="321" r:id="rId5"/>
    <p:sldId id="322" r:id="rId6"/>
    <p:sldId id="332" r:id="rId7"/>
    <p:sldId id="333" r:id="rId8"/>
    <p:sldId id="324" r:id="rId9"/>
    <p:sldId id="342" r:id="rId10"/>
    <p:sldId id="343" r:id="rId11"/>
    <p:sldId id="344" r:id="rId12"/>
    <p:sldId id="345" r:id="rId13"/>
    <p:sldId id="346" r:id="rId14"/>
    <p:sldId id="347" r:id="rId15"/>
    <p:sldId id="348" r:id="rId16"/>
    <p:sldId id="329"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206" autoAdjust="0"/>
  </p:normalViewPr>
  <p:slideViewPr>
    <p:cSldViewPr>
      <p:cViewPr>
        <p:scale>
          <a:sx n="70" d="100"/>
          <a:sy n="70" d="100"/>
        </p:scale>
        <p:origin x="139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A33790-A041-43CE-9B66-39683A056983}" type="datetimeFigureOut">
              <a:rPr lang="en-US" smtClean="0"/>
              <a:pPr/>
              <a:t>11/11/2023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B5B847-B96A-46A3-BD6D-1B16E18DCC9F}" type="slidenum">
              <a:rPr lang="en-US" smtClean="0"/>
              <a:pPr/>
              <a:t>‹#›</a:t>
            </a:fld>
            <a:endParaRPr lang="en-US"/>
          </a:p>
        </p:txBody>
      </p:sp>
    </p:spTree>
    <p:extLst>
      <p:ext uri="{BB962C8B-B14F-4D97-AF65-F5344CB8AC3E}">
        <p14:creationId xmlns:p14="http://schemas.microsoft.com/office/powerpoint/2010/main" val="300853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F67DDD5-EB20-4E8E-AEB7-4F218CB6F7E5}" type="slidenum">
              <a:rPr lang="en-US" smtClean="0"/>
              <a:pPr/>
              <a:t>1</a:t>
            </a:fld>
            <a:endParaRPr lang="en-US"/>
          </a:p>
        </p:txBody>
      </p:sp>
      <p:sp>
        <p:nvSpPr>
          <p:cNvPr id="27651" name="Rectangle 7"/>
          <p:cNvSpPr txBox="1">
            <a:spLocks noGrp="1" noChangeArrowheads="1"/>
          </p:cNvSpPr>
          <p:nvPr/>
        </p:nvSpPr>
        <p:spPr bwMode="auto">
          <a:xfrm>
            <a:off x="3884613" y="8684828"/>
            <a:ext cx="2971800" cy="457595"/>
          </a:xfrm>
          <a:prstGeom prst="rect">
            <a:avLst/>
          </a:prstGeom>
          <a:noFill/>
          <a:ln w="9525">
            <a:noFill/>
            <a:miter lim="800000"/>
            <a:headEnd/>
            <a:tailEnd/>
          </a:ln>
        </p:spPr>
        <p:txBody>
          <a:bodyPr anchor="b"/>
          <a:lstStyle/>
          <a:p>
            <a:pPr algn="r"/>
            <a:fld id="{D232D566-80B4-4D25-B6D0-8495DDE8F8E3}" type="slidenum">
              <a:rPr lang="en-US" sz="1200">
                <a:latin typeface="Calibri" pitchFamily="34" charset="0"/>
              </a:rPr>
              <a:pPr algn="r"/>
              <a:t>1</a:t>
            </a:fld>
            <a:endParaRPr lang="en-US" sz="1200">
              <a:latin typeface="Calibri" pitchFamily="34" charset="0"/>
            </a:endParaRPr>
          </a:p>
        </p:txBody>
      </p:sp>
      <p:sp>
        <p:nvSpPr>
          <p:cNvPr id="27652" name="Rectangle 7"/>
          <p:cNvSpPr txBox="1">
            <a:spLocks noGrp="1" noChangeArrowheads="1"/>
          </p:cNvSpPr>
          <p:nvPr/>
        </p:nvSpPr>
        <p:spPr bwMode="auto">
          <a:xfrm>
            <a:off x="3884613" y="8684828"/>
            <a:ext cx="2971800" cy="457595"/>
          </a:xfrm>
          <a:prstGeom prst="rect">
            <a:avLst/>
          </a:prstGeom>
          <a:noFill/>
          <a:ln w="9525">
            <a:noFill/>
            <a:miter lim="800000"/>
            <a:headEnd/>
            <a:tailEnd/>
          </a:ln>
        </p:spPr>
        <p:txBody>
          <a:bodyPr anchor="b"/>
          <a:lstStyle/>
          <a:p>
            <a:pPr algn="r"/>
            <a:fld id="{2894778F-EE7F-4C77-9ADC-770E4AEC4A34}" type="slidenum">
              <a:rPr lang="en-US" sz="1200"/>
              <a:pPr algn="r"/>
              <a:t>1</a:t>
            </a:fld>
            <a:endParaRPr lang="en-US" sz="1200"/>
          </a:p>
        </p:txBody>
      </p:sp>
      <p:sp>
        <p:nvSpPr>
          <p:cNvPr id="27653" name="Rectangle 2"/>
          <p:cNvSpPr>
            <a:spLocks noGrp="1" noRot="1" noChangeAspect="1" noChangeArrowheads="1" noTextEdit="1"/>
          </p:cNvSpPr>
          <p:nvPr>
            <p:ph type="sldImg"/>
          </p:nvPr>
        </p:nvSpPr>
        <p:spPr>
          <a:ln/>
        </p:spPr>
      </p:sp>
      <p:sp>
        <p:nvSpPr>
          <p:cNvPr id="27654"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B5B847-B96A-46A3-BD6D-1B16E18DCC9F}" type="slidenum">
              <a:rPr lang="en-US" smtClean="0"/>
              <a:pPr/>
              <a:t>16</a:t>
            </a:fld>
            <a:endParaRPr lang="en-US"/>
          </a:p>
        </p:txBody>
      </p:sp>
    </p:spTree>
    <p:extLst>
      <p:ext uri="{BB962C8B-B14F-4D97-AF65-F5344CB8AC3E}">
        <p14:creationId xmlns:p14="http://schemas.microsoft.com/office/powerpoint/2010/main" val="2612327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EB73-7CFE-0768-D485-1E2D83CB6E6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5257EE9-8BBE-E08B-4422-2A53EAB2D93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8D1415-42CA-1CED-8079-BD8D970240C9}"/>
              </a:ext>
            </a:extLst>
          </p:cNvPr>
          <p:cNvSpPr>
            <a:spLocks noGrp="1"/>
          </p:cNvSpPr>
          <p:nvPr>
            <p:ph type="dt" sz="half" idx="10"/>
          </p:nvPr>
        </p:nvSpPr>
        <p:spPr/>
        <p:txBody>
          <a:bodyPr/>
          <a:lstStyle/>
          <a:p>
            <a:fld id="{2CFAAFF1-88A4-42FE-B518-BE204F30E5FB}" type="datetime1">
              <a:rPr lang="en-US" smtClean="0"/>
              <a:pPr/>
              <a:t>11/11/2023</a:t>
            </a:fld>
            <a:endParaRPr lang="en-US"/>
          </a:p>
        </p:txBody>
      </p:sp>
      <p:sp>
        <p:nvSpPr>
          <p:cNvPr id="5" name="Footer Placeholder 4">
            <a:extLst>
              <a:ext uri="{FF2B5EF4-FFF2-40B4-BE49-F238E27FC236}">
                <a16:creationId xmlns:a16="http://schemas.microsoft.com/office/drawing/2014/main" id="{2AF1295E-E1D8-1B7E-F8AE-18661F345FC9}"/>
              </a:ext>
            </a:extLst>
          </p:cNvPr>
          <p:cNvSpPr>
            <a:spLocks noGrp="1"/>
          </p:cNvSpPr>
          <p:nvPr>
            <p:ph type="ftr" sz="quarter" idx="11"/>
          </p:nvPr>
        </p:nvSpPr>
        <p:spPr/>
        <p:txBody>
          <a:bodyPr/>
          <a:lstStyle/>
          <a:p>
            <a:r>
              <a:rPr lang="en-US"/>
              <a:t>Seminar/Project title</a:t>
            </a:r>
          </a:p>
        </p:txBody>
      </p:sp>
      <p:sp>
        <p:nvSpPr>
          <p:cNvPr id="6" name="Slide Number Placeholder 5">
            <a:extLst>
              <a:ext uri="{FF2B5EF4-FFF2-40B4-BE49-F238E27FC236}">
                <a16:creationId xmlns:a16="http://schemas.microsoft.com/office/drawing/2014/main" id="{F80D4419-CD50-2950-5A4D-1F86D20DCD11}"/>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1627709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CBEE-9F39-0A0A-9DD8-89567D641D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BBE70A-8DB4-1A6A-35A9-FBDBDF8115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1A3985-0C20-5F43-0A61-6AFB61E033FA}"/>
              </a:ext>
            </a:extLst>
          </p:cNvPr>
          <p:cNvSpPr>
            <a:spLocks noGrp="1"/>
          </p:cNvSpPr>
          <p:nvPr>
            <p:ph type="dt" sz="half" idx="10"/>
          </p:nvPr>
        </p:nvSpPr>
        <p:spPr/>
        <p:txBody>
          <a:bodyPr/>
          <a:lstStyle/>
          <a:p>
            <a:fld id="{25A89AEA-CA7D-4F41-8AA8-84EB2816D02B}" type="datetime1">
              <a:rPr lang="en-US" smtClean="0"/>
              <a:pPr/>
              <a:t>11/11/2023</a:t>
            </a:fld>
            <a:endParaRPr lang="en-US"/>
          </a:p>
        </p:txBody>
      </p:sp>
      <p:sp>
        <p:nvSpPr>
          <p:cNvPr id="5" name="Footer Placeholder 4">
            <a:extLst>
              <a:ext uri="{FF2B5EF4-FFF2-40B4-BE49-F238E27FC236}">
                <a16:creationId xmlns:a16="http://schemas.microsoft.com/office/drawing/2014/main" id="{5ECB7F9A-63EF-C7DE-1BD9-92C2EFC7093A}"/>
              </a:ext>
            </a:extLst>
          </p:cNvPr>
          <p:cNvSpPr>
            <a:spLocks noGrp="1"/>
          </p:cNvSpPr>
          <p:nvPr>
            <p:ph type="ftr" sz="quarter" idx="11"/>
          </p:nvPr>
        </p:nvSpPr>
        <p:spPr/>
        <p:txBody>
          <a:bodyPr/>
          <a:lstStyle/>
          <a:p>
            <a:r>
              <a:rPr lang="en-US"/>
              <a:t>Seminar/Project title</a:t>
            </a:r>
          </a:p>
        </p:txBody>
      </p:sp>
      <p:sp>
        <p:nvSpPr>
          <p:cNvPr id="6" name="Slide Number Placeholder 5">
            <a:extLst>
              <a:ext uri="{FF2B5EF4-FFF2-40B4-BE49-F238E27FC236}">
                <a16:creationId xmlns:a16="http://schemas.microsoft.com/office/drawing/2014/main" id="{1996FDA1-49F0-E4D1-9473-A9A5581621B0}"/>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198167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E9B825-02FD-7BA7-CCDF-A8CAEAF905A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F1C754-94FF-9144-197B-77D4EB5D96F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7C17C6-0C4D-4965-2B42-1D786BAF5AFC}"/>
              </a:ext>
            </a:extLst>
          </p:cNvPr>
          <p:cNvSpPr>
            <a:spLocks noGrp="1"/>
          </p:cNvSpPr>
          <p:nvPr>
            <p:ph type="dt" sz="half" idx="10"/>
          </p:nvPr>
        </p:nvSpPr>
        <p:spPr/>
        <p:txBody>
          <a:bodyPr/>
          <a:lstStyle/>
          <a:p>
            <a:fld id="{E6EF0C62-987A-4B7D-A43C-EC85B60085A2}" type="datetime1">
              <a:rPr lang="en-US" smtClean="0"/>
              <a:pPr/>
              <a:t>11/11/2023</a:t>
            </a:fld>
            <a:endParaRPr lang="en-US"/>
          </a:p>
        </p:txBody>
      </p:sp>
      <p:sp>
        <p:nvSpPr>
          <p:cNvPr id="5" name="Footer Placeholder 4">
            <a:extLst>
              <a:ext uri="{FF2B5EF4-FFF2-40B4-BE49-F238E27FC236}">
                <a16:creationId xmlns:a16="http://schemas.microsoft.com/office/drawing/2014/main" id="{87C60737-E91A-CAB5-4202-1B4E09C71016}"/>
              </a:ext>
            </a:extLst>
          </p:cNvPr>
          <p:cNvSpPr>
            <a:spLocks noGrp="1"/>
          </p:cNvSpPr>
          <p:nvPr>
            <p:ph type="ftr" sz="quarter" idx="11"/>
          </p:nvPr>
        </p:nvSpPr>
        <p:spPr/>
        <p:txBody>
          <a:bodyPr/>
          <a:lstStyle/>
          <a:p>
            <a:r>
              <a:rPr lang="en-US"/>
              <a:t>Seminar/Project title</a:t>
            </a:r>
          </a:p>
        </p:txBody>
      </p:sp>
      <p:sp>
        <p:nvSpPr>
          <p:cNvPr id="6" name="Slide Number Placeholder 5">
            <a:extLst>
              <a:ext uri="{FF2B5EF4-FFF2-40B4-BE49-F238E27FC236}">
                <a16:creationId xmlns:a16="http://schemas.microsoft.com/office/drawing/2014/main" id="{C1359BCD-7383-FF0A-380D-500AEDE17462}"/>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2863666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9A4D-3C00-27C6-6101-8677F7DFEC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127881-7922-AE99-5FEE-9E0B260B38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6F7269-A202-83F0-1A36-2A1C7CF09588}"/>
              </a:ext>
            </a:extLst>
          </p:cNvPr>
          <p:cNvSpPr>
            <a:spLocks noGrp="1"/>
          </p:cNvSpPr>
          <p:nvPr>
            <p:ph type="dt" sz="half" idx="10"/>
          </p:nvPr>
        </p:nvSpPr>
        <p:spPr/>
        <p:txBody>
          <a:bodyPr/>
          <a:lstStyle/>
          <a:p>
            <a:fld id="{0903E5C9-2807-43F0-A1C8-E310013DED67}" type="datetime1">
              <a:rPr lang="en-US" smtClean="0"/>
              <a:pPr/>
              <a:t>11/11/2023</a:t>
            </a:fld>
            <a:endParaRPr lang="en-US"/>
          </a:p>
        </p:txBody>
      </p:sp>
      <p:sp>
        <p:nvSpPr>
          <p:cNvPr id="5" name="Footer Placeholder 4">
            <a:extLst>
              <a:ext uri="{FF2B5EF4-FFF2-40B4-BE49-F238E27FC236}">
                <a16:creationId xmlns:a16="http://schemas.microsoft.com/office/drawing/2014/main" id="{03158112-065D-D4A3-234C-BC75675A8B69}"/>
              </a:ext>
            </a:extLst>
          </p:cNvPr>
          <p:cNvSpPr>
            <a:spLocks noGrp="1"/>
          </p:cNvSpPr>
          <p:nvPr>
            <p:ph type="ftr" sz="quarter" idx="11"/>
          </p:nvPr>
        </p:nvSpPr>
        <p:spPr/>
        <p:txBody>
          <a:bodyPr/>
          <a:lstStyle/>
          <a:p>
            <a:r>
              <a:rPr lang="en-US"/>
              <a:t>Seminar/Project title</a:t>
            </a:r>
          </a:p>
        </p:txBody>
      </p:sp>
      <p:sp>
        <p:nvSpPr>
          <p:cNvPr id="6" name="Slide Number Placeholder 5">
            <a:extLst>
              <a:ext uri="{FF2B5EF4-FFF2-40B4-BE49-F238E27FC236}">
                <a16:creationId xmlns:a16="http://schemas.microsoft.com/office/drawing/2014/main" id="{3BDEBE3C-34FA-A20E-3141-D9899CAEBFEB}"/>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329283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122E-2447-8729-09A6-9033B31893C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50F256-B3C2-C51E-C971-AB1C0B2D83A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A7D9FF-E0A7-886A-305A-6B55FAC1A3DB}"/>
              </a:ext>
            </a:extLst>
          </p:cNvPr>
          <p:cNvSpPr>
            <a:spLocks noGrp="1"/>
          </p:cNvSpPr>
          <p:nvPr>
            <p:ph type="dt" sz="half" idx="10"/>
          </p:nvPr>
        </p:nvSpPr>
        <p:spPr/>
        <p:txBody>
          <a:bodyPr/>
          <a:lstStyle/>
          <a:p>
            <a:fld id="{633C5B9A-58AB-4D58-AA7C-7CF42B706EE5}" type="datetime1">
              <a:rPr lang="en-US" smtClean="0"/>
              <a:pPr/>
              <a:t>11/11/2023</a:t>
            </a:fld>
            <a:endParaRPr lang="en-US"/>
          </a:p>
        </p:txBody>
      </p:sp>
      <p:sp>
        <p:nvSpPr>
          <p:cNvPr id="5" name="Footer Placeholder 4">
            <a:extLst>
              <a:ext uri="{FF2B5EF4-FFF2-40B4-BE49-F238E27FC236}">
                <a16:creationId xmlns:a16="http://schemas.microsoft.com/office/drawing/2014/main" id="{B02E5F35-9F99-2CA2-E296-CECE6A9454A2}"/>
              </a:ext>
            </a:extLst>
          </p:cNvPr>
          <p:cNvSpPr>
            <a:spLocks noGrp="1"/>
          </p:cNvSpPr>
          <p:nvPr>
            <p:ph type="ftr" sz="quarter" idx="11"/>
          </p:nvPr>
        </p:nvSpPr>
        <p:spPr/>
        <p:txBody>
          <a:bodyPr/>
          <a:lstStyle/>
          <a:p>
            <a:r>
              <a:rPr lang="en-US"/>
              <a:t>Seminar/Project title</a:t>
            </a:r>
          </a:p>
        </p:txBody>
      </p:sp>
      <p:sp>
        <p:nvSpPr>
          <p:cNvPr id="6" name="Slide Number Placeholder 5">
            <a:extLst>
              <a:ext uri="{FF2B5EF4-FFF2-40B4-BE49-F238E27FC236}">
                <a16:creationId xmlns:a16="http://schemas.microsoft.com/office/drawing/2014/main" id="{2D83D575-B204-0168-F7B5-791657265895}"/>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145935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333BF-2854-9036-AEED-4DF863F229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3066F9-FF38-50A6-779C-B4EC68DAC47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337A50-425A-6620-A57E-2270D75108C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F6AC49-C482-BF70-EFDA-2E12AC23A086}"/>
              </a:ext>
            </a:extLst>
          </p:cNvPr>
          <p:cNvSpPr>
            <a:spLocks noGrp="1"/>
          </p:cNvSpPr>
          <p:nvPr>
            <p:ph type="dt" sz="half" idx="10"/>
          </p:nvPr>
        </p:nvSpPr>
        <p:spPr/>
        <p:txBody>
          <a:bodyPr/>
          <a:lstStyle/>
          <a:p>
            <a:fld id="{681FBE15-CDC9-4706-8FD0-31E0243C843F}" type="datetime1">
              <a:rPr lang="en-US" smtClean="0"/>
              <a:pPr/>
              <a:t>11/11/2023</a:t>
            </a:fld>
            <a:endParaRPr lang="en-US"/>
          </a:p>
        </p:txBody>
      </p:sp>
      <p:sp>
        <p:nvSpPr>
          <p:cNvPr id="6" name="Footer Placeholder 5">
            <a:extLst>
              <a:ext uri="{FF2B5EF4-FFF2-40B4-BE49-F238E27FC236}">
                <a16:creationId xmlns:a16="http://schemas.microsoft.com/office/drawing/2014/main" id="{A710DA10-7F50-C278-2EFB-B98172EC387D}"/>
              </a:ext>
            </a:extLst>
          </p:cNvPr>
          <p:cNvSpPr>
            <a:spLocks noGrp="1"/>
          </p:cNvSpPr>
          <p:nvPr>
            <p:ph type="ftr" sz="quarter" idx="11"/>
          </p:nvPr>
        </p:nvSpPr>
        <p:spPr/>
        <p:txBody>
          <a:bodyPr/>
          <a:lstStyle/>
          <a:p>
            <a:r>
              <a:rPr lang="en-US"/>
              <a:t>Seminar/Project title</a:t>
            </a:r>
          </a:p>
        </p:txBody>
      </p:sp>
      <p:sp>
        <p:nvSpPr>
          <p:cNvPr id="7" name="Slide Number Placeholder 6">
            <a:extLst>
              <a:ext uri="{FF2B5EF4-FFF2-40B4-BE49-F238E27FC236}">
                <a16:creationId xmlns:a16="http://schemas.microsoft.com/office/drawing/2014/main" id="{01CEC5A1-705C-34B5-070F-D819CACA30D4}"/>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2039108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E7CD-98AE-FF9A-B056-F149399F661E}"/>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4E7AF5-7153-FAB0-DFB3-5006D971CE2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902EEE4-06EE-9289-4202-403A193ADC5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3EF24-3911-CB60-6791-EC147560DA5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4A15D17-2B0B-E473-2169-56AF082239B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25E7AA-9785-42C1-D869-B02595EBD909}"/>
              </a:ext>
            </a:extLst>
          </p:cNvPr>
          <p:cNvSpPr>
            <a:spLocks noGrp="1"/>
          </p:cNvSpPr>
          <p:nvPr>
            <p:ph type="dt" sz="half" idx="10"/>
          </p:nvPr>
        </p:nvSpPr>
        <p:spPr/>
        <p:txBody>
          <a:bodyPr/>
          <a:lstStyle/>
          <a:p>
            <a:fld id="{16A171BC-C224-444D-A9E4-1EBEC2B1CD90}" type="datetime1">
              <a:rPr lang="en-US" smtClean="0"/>
              <a:pPr/>
              <a:t>11/11/2023</a:t>
            </a:fld>
            <a:endParaRPr lang="en-US"/>
          </a:p>
        </p:txBody>
      </p:sp>
      <p:sp>
        <p:nvSpPr>
          <p:cNvPr id="8" name="Footer Placeholder 7">
            <a:extLst>
              <a:ext uri="{FF2B5EF4-FFF2-40B4-BE49-F238E27FC236}">
                <a16:creationId xmlns:a16="http://schemas.microsoft.com/office/drawing/2014/main" id="{944FC8D5-0ECC-A8DC-40B4-1C5BB3BC9055}"/>
              </a:ext>
            </a:extLst>
          </p:cNvPr>
          <p:cNvSpPr>
            <a:spLocks noGrp="1"/>
          </p:cNvSpPr>
          <p:nvPr>
            <p:ph type="ftr" sz="quarter" idx="11"/>
          </p:nvPr>
        </p:nvSpPr>
        <p:spPr/>
        <p:txBody>
          <a:bodyPr/>
          <a:lstStyle/>
          <a:p>
            <a:r>
              <a:rPr lang="en-US"/>
              <a:t>Seminar/Project title</a:t>
            </a:r>
          </a:p>
        </p:txBody>
      </p:sp>
      <p:sp>
        <p:nvSpPr>
          <p:cNvPr id="9" name="Slide Number Placeholder 8">
            <a:extLst>
              <a:ext uri="{FF2B5EF4-FFF2-40B4-BE49-F238E27FC236}">
                <a16:creationId xmlns:a16="http://schemas.microsoft.com/office/drawing/2014/main" id="{50BC2DAB-EB9B-AFF6-FE84-B116FAD47FC4}"/>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19844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4A4E-CA88-2A76-F6ED-8A43718278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A0E0F7-7FD0-EE0D-92E0-8F5D051B840C}"/>
              </a:ext>
            </a:extLst>
          </p:cNvPr>
          <p:cNvSpPr>
            <a:spLocks noGrp="1"/>
          </p:cNvSpPr>
          <p:nvPr>
            <p:ph type="dt" sz="half" idx="10"/>
          </p:nvPr>
        </p:nvSpPr>
        <p:spPr/>
        <p:txBody>
          <a:bodyPr/>
          <a:lstStyle/>
          <a:p>
            <a:fld id="{7629ACA8-FC30-45F7-8283-38DFB32FCB87}" type="datetime1">
              <a:rPr lang="en-US" smtClean="0"/>
              <a:pPr/>
              <a:t>11/11/2023</a:t>
            </a:fld>
            <a:endParaRPr lang="en-US"/>
          </a:p>
        </p:txBody>
      </p:sp>
      <p:sp>
        <p:nvSpPr>
          <p:cNvPr id="4" name="Footer Placeholder 3">
            <a:extLst>
              <a:ext uri="{FF2B5EF4-FFF2-40B4-BE49-F238E27FC236}">
                <a16:creationId xmlns:a16="http://schemas.microsoft.com/office/drawing/2014/main" id="{B04F1490-C1FE-ED31-CE1D-702AA1B7B59C}"/>
              </a:ext>
            </a:extLst>
          </p:cNvPr>
          <p:cNvSpPr>
            <a:spLocks noGrp="1"/>
          </p:cNvSpPr>
          <p:nvPr>
            <p:ph type="ftr" sz="quarter" idx="11"/>
          </p:nvPr>
        </p:nvSpPr>
        <p:spPr/>
        <p:txBody>
          <a:bodyPr/>
          <a:lstStyle/>
          <a:p>
            <a:r>
              <a:rPr lang="en-US"/>
              <a:t>Seminar/Project title</a:t>
            </a:r>
          </a:p>
        </p:txBody>
      </p:sp>
      <p:sp>
        <p:nvSpPr>
          <p:cNvPr id="5" name="Slide Number Placeholder 4">
            <a:extLst>
              <a:ext uri="{FF2B5EF4-FFF2-40B4-BE49-F238E27FC236}">
                <a16:creationId xmlns:a16="http://schemas.microsoft.com/office/drawing/2014/main" id="{D2509F75-8278-905E-1E88-3A8C24A7A753}"/>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180061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ADD759-3DDC-A095-55DD-748FD146873A}"/>
              </a:ext>
            </a:extLst>
          </p:cNvPr>
          <p:cNvSpPr>
            <a:spLocks noGrp="1"/>
          </p:cNvSpPr>
          <p:nvPr>
            <p:ph type="dt" sz="half" idx="10"/>
          </p:nvPr>
        </p:nvSpPr>
        <p:spPr/>
        <p:txBody>
          <a:bodyPr/>
          <a:lstStyle/>
          <a:p>
            <a:fld id="{68234464-8844-41DD-8F0A-A20C7079854D}" type="datetime1">
              <a:rPr lang="en-US" smtClean="0"/>
              <a:pPr/>
              <a:t>11/11/2023</a:t>
            </a:fld>
            <a:endParaRPr lang="en-US"/>
          </a:p>
        </p:txBody>
      </p:sp>
      <p:sp>
        <p:nvSpPr>
          <p:cNvPr id="3" name="Footer Placeholder 2">
            <a:extLst>
              <a:ext uri="{FF2B5EF4-FFF2-40B4-BE49-F238E27FC236}">
                <a16:creationId xmlns:a16="http://schemas.microsoft.com/office/drawing/2014/main" id="{7E508899-A5BA-A87E-0C1A-C06A0FB8E28E}"/>
              </a:ext>
            </a:extLst>
          </p:cNvPr>
          <p:cNvSpPr>
            <a:spLocks noGrp="1"/>
          </p:cNvSpPr>
          <p:nvPr>
            <p:ph type="ftr" sz="quarter" idx="11"/>
          </p:nvPr>
        </p:nvSpPr>
        <p:spPr/>
        <p:txBody>
          <a:bodyPr/>
          <a:lstStyle/>
          <a:p>
            <a:r>
              <a:rPr lang="en-US"/>
              <a:t>Seminar/Project title</a:t>
            </a:r>
          </a:p>
        </p:txBody>
      </p:sp>
      <p:sp>
        <p:nvSpPr>
          <p:cNvPr id="4" name="Slide Number Placeholder 3">
            <a:extLst>
              <a:ext uri="{FF2B5EF4-FFF2-40B4-BE49-F238E27FC236}">
                <a16:creationId xmlns:a16="http://schemas.microsoft.com/office/drawing/2014/main" id="{DC521C8E-5258-9A56-71C5-FE9F34D2CB8F}"/>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3188733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1FA7-29E2-74B5-647A-CEC9B9D8784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FD887B-1848-1905-72A8-43A9BB9AC5B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43EFA7-77A4-1B92-C783-5BAE3850DED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CB7C09C-149D-9A58-5FB1-859FA046BACE}"/>
              </a:ext>
            </a:extLst>
          </p:cNvPr>
          <p:cNvSpPr>
            <a:spLocks noGrp="1"/>
          </p:cNvSpPr>
          <p:nvPr>
            <p:ph type="dt" sz="half" idx="10"/>
          </p:nvPr>
        </p:nvSpPr>
        <p:spPr/>
        <p:txBody>
          <a:bodyPr/>
          <a:lstStyle/>
          <a:p>
            <a:fld id="{A611E8BA-EBAB-423F-B22D-50FCDB4293BF}" type="datetime1">
              <a:rPr lang="en-US" smtClean="0"/>
              <a:pPr/>
              <a:t>11/11/2023</a:t>
            </a:fld>
            <a:endParaRPr lang="en-US"/>
          </a:p>
        </p:txBody>
      </p:sp>
      <p:sp>
        <p:nvSpPr>
          <p:cNvPr id="6" name="Footer Placeholder 5">
            <a:extLst>
              <a:ext uri="{FF2B5EF4-FFF2-40B4-BE49-F238E27FC236}">
                <a16:creationId xmlns:a16="http://schemas.microsoft.com/office/drawing/2014/main" id="{A434C04C-7A67-BDF7-15D2-37C2368676E7}"/>
              </a:ext>
            </a:extLst>
          </p:cNvPr>
          <p:cNvSpPr>
            <a:spLocks noGrp="1"/>
          </p:cNvSpPr>
          <p:nvPr>
            <p:ph type="ftr" sz="quarter" idx="11"/>
          </p:nvPr>
        </p:nvSpPr>
        <p:spPr/>
        <p:txBody>
          <a:bodyPr/>
          <a:lstStyle/>
          <a:p>
            <a:r>
              <a:rPr lang="en-US"/>
              <a:t>Seminar/Project title</a:t>
            </a:r>
          </a:p>
        </p:txBody>
      </p:sp>
      <p:sp>
        <p:nvSpPr>
          <p:cNvPr id="7" name="Slide Number Placeholder 6">
            <a:extLst>
              <a:ext uri="{FF2B5EF4-FFF2-40B4-BE49-F238E27FC236}">
                <a16:creationId xmlns:a16="http://schemas.microsoft.com/office/drawing/2014/main" id="{A47F91F2-2345-0BCA-BBA5-F77542A4BED5}"/>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111224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8ECF-4130-180E-C56F-DF5D5A3F1AE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77E710-030D-3C46-5255-AFA384C7877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072FDDE4-3EE9-CD62-A3BD-93D42F91898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6117579-BE13-D974-6AED-6C3EE802A636}"/>
              </a:ext>
            </a:extLst>
          </p:cNvPr>
          <p:cNvSpPr>
            <a:spLocks noGrp="1"/>
          </p:cNvSpPr>
          <p:nvPr>
            <p:ph type="dt" sz="half" idx="10"/>
          </p:nvPr>
        </p:nvSpPr>
        <p:spPr/>
        <p:txBody>
          <a:bodyPr/>
          <a:lstStyle/>
          <a:p>
            <a:fld id="{01B82F49-53DB-4286-A0E5-E0C531A3C40E}" type="datetime1">
              <a:rPr lang="en-US" smtClean="0"/>
              <a:pPr/>
              <a:t>11/11/2023</a:t>
            </a:fld>
            <a:endParaRPr lang="en-US"/>
          </a:p>
        </p:txBody>
      </p:sp>
      <p:sp>
        <p:nvSpPr>
          <p:cNvPr id="6" name="Footer Placeholder 5">
            <a:extLst>
              <a:ext uri="{FF2B5EF4-FFF2-40B4-BE49-F238E27FC236}">
                <a16:creationId xmlns:a16="http://schemas.microsoft.com/office/drawing/2014/main" id="{20218284-77F4-1003-3927-0C7403B367EF}"/>
              </a:ext>
            </a:extLst>
          </p:cNvPr>
          <p:cNvSpPr>
            <a:spLocks noGrp="1"/>
          </p:cNvSpPr>
          <p:nvPr>
            <p:ph type="ftr" sz="quarter" idx="11"/>
          </p:nvPr>
        </p:nvSpPr>
        <p:spPr/>
        <p:txBody>
          <a:bodyPr/>
          <a:lstStyle/>
          <a:p>
            <a:r>
              <a:rPr lang="en-US"/>
              <a:t>Seminar/Project title</a:t>
            </a:r>
          </a:p>
        </p:txBody>
      </p:sp>
      <p:sp>
        <p:nvSpPr>
          <p:cNvPr id="7" name="Slide Number Placeholder 6">
            <a:extLst>
              <a:ext uri="{FF2B5EF4-FFF2-40B4-BE49-F238E27FC236}">
                <a16:creationId xmlns:a16="http://schemas.microsoft.com/office/drawing/2014/main" id="{9D871575-3D9E-A301-999D-DA9F14DA0752}"/>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133323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C83B4C-A494-559D-139E-02BE95EC7E7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82540F-12EB-6FBF-7BB1-BB5FDE211B1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9843FE-CF26-5568-81DA-72A642A4547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4A8ADB9-A338-451C-89C2-FF6D30FDFC69}" type="datetime1">
              <a:rPr lang="en-US" smtClean="0"/>
              <a:pPr/>
              <a:t>11/11/2023</a:t>
            </a:fld>
            <a:endParaRPr lang="en-US"/>
          </a:p>
        </p:txBody>
      </p:sp>
      <p:sp>
        <p:nvSpPr>
          <p:cNvPr id="5" name="Footer Placeholder 4">
            <a:extLst>
              <a:ext uri="{FF2B5EF4-FFF2-40B4-BE49-F238E27FC236}">
                <a16:creationId xmlns:a16="http://schemas.microsoft.com/office/drawing/2014/main" id="{0960676C-22D1-5669-4A0F-E4DC9A6CF22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Seminar/Project title</a:t>
            </a:r>
          </a:p>
        </p:txBody>
      </p:sp>
      <p:sp>
        <p:nvSpPr>
          <p:cNvPr id="6" name="Slide Number Placeholder 5">
            <a:extLst>
              <a:ext uri="{FF2B5EF4-FFF2-40B4-BE49-F238E27FC236}">
                <a16:creationId xmlns:a16="http://schemas.microsoft.com/office/drawing/2014/main" id="{7D315DCC-E0B6-A4F1-D9F5-451CB30F5F8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C567C3-B2D5-46D6-B103-873CDC8DC37A}" type="slidenum">
              <a:rPr lang="en-US" smtClean="0"/>
              <a:pPr/>
              <a:t>‹#›</a:t>
            </a:fld>
            <a:endParaRPr lang="en-US"/>
          </a:p>
        </p:txBody>
      </p:sp>
    </p:spTree>
    <p:extLst>
      <p:ext uri="{BB962C8B-B14F-4D97-AF65-F5344CB8AC3E}">
        <p14:creationId xmlns:p14="http://schemas.microsoft.com/office/powerpoint/2010/main" val="23579552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oogle.com/search?sca_esv=580917885&amp;rlz=1C1RXQR_enIN961IN961&amp;sxsrf=AM9HkKkUtJEcjFQfQEe0Yezj2du673mOBw:1699553549208&amp;q=Stockholm&amp;stick=H4sIAAAAAAAAAONgVuLQz9U3MMutKH7EaMwt8PLHPWEprUlrTl5jVOHiCs7IL3fNK8ksqRQS42KDsnikuLjgmngWsXIGl-QnZ2fk5-QCAOACm59OAAAA&amp;sa=X&amp;ved=2ahUKEwj16M6swreCAxUHdvUHHeb9CuYQzIcDKAB6BAgTEA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jpe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5"/>
          <p:cNvSpPr>
            <a:spLocks noChangeArrowheads="1"/>
          </p:cNvSpPr>
          <p:nvPr/>
        </p:nvSpPr>
        <p:spPr bwMode="auto">
          <a:xfrm>
            <a:off x="457200" y="762000"/>
            <a:ext cx="8686800" cy="1143000"/>
          </a:xfrm>
          <a:prstGeom prst="rect">
            <a:avLst/>
          </a:prstGeom>
          <a:noFill/>
          <a:ln w="9525">
            <a:noFill/>
            <a:miter lim="800000"/>
            <a:headEnd/>
            <a:tailEnd/>
          </a:ln>
        </p:spPr>
        <p:txBody>
          <a:bodyPr anchor="ctr"/>
          <a:lstStyle/>
          <a:p>
            <a:pPr algn="ctr"/>
            <a:endParaRPr lang="en-US" sz="6000" dirty="0">
              <a:solidFill>
                <a:srgbClr val="FF9900"/>
              </a:solidFill>
            </a:endParaRPr>
          </a:p>
        </p:txBody>
      </p:sp>
      <p:sp>
        <p:nvSpPr>
          <p:cNvPr id="11270" name="Rectangle 8"/>
          <p:cNvSpPr>
            <a:spLocks noChangeArrowheads="1"/>
          </p:cNvSpPr>
          <p:nvPr/>
        </p:nvSpPr>
        <p:spPr bwMode="auto">
          <a:xfrm>
            <a:off x="304800" y="1481752"/>
            <a:ext cx="8686800" cy="2308324"/>
          </a:xfrm>
          <a:prstGeom prst="rect">
            <a:avLst/>
          </a:prstGeom>
          <a:noFill/>
          <a:ln w="9525">
            <a:noFill/>
            <a:miter lim="800000"/>
            <a:headEnd/>
            <a:tailEnd/>
          </a:ln>
        </p:spPr>
        <p:txBody>
          <a:bodyPr wrap="square">
            <a:spAutoFit/>
          </a:bodyPr>
          <a:lstStyle/>
          <a:p>
            <a:pPr algn="ctr">
              <a:defRPr/>
            </a:pPr>
            <a:r>
              <a:rPr lang="en-US" sz="3600" dirty="0">
                <a:solidFill>
                  <a:srgbClr val="FF0000"/>
                </a:solidFill>
                <a:latin typeface="Times New Roman" panose="02020603050405020304" pitchFamily="18" charset="0"/>
                <a:cs typeface="Times New Roman" panose="02020603050405020304" pitchFamily="18" charset="0"/>
              </a:rPr>
              <a:t>Internship(20CSI03)</a:t>
            </a:r>
          </a:p>
          <a:p>
            <a:pPr algn="ctr">
              <a:defRPr/>
            </a:pPr>
            <a:endParaRPr lang="en-US" sz="3600" dirty="0">
              <a:latin typeface="Times New Roman" panose="02020603050405020304" pitchFamily="18" charset="0"/>
              <a:cs typeface="Times New Roman" panose="02020603050405020304" pitchFamily="18" charset="0"/>
            </a:endParaRPr>
          </a:p>
          <a:p>
            <a:pPr algn="ctr">
              <a:defRPr/>
            </a:pPr>
            <a:r>
              <a:rPr lang="en-US" sz="3600" b="0" i="0" u="none" strike="noStrike" dirty="0" err="1">
                <a:solidFill>
                  <a:srgbClr val="000000"/>
                </a:solidFill>
                <a:effectLst/>
                <a:latin typeface="Times New Roman" panose="02020603050405020304" pitchFamily="18" charset="0"/>
                <a:cs typeface="Times New Roman" panose="02020603050405020304" pitchFamily="18" charset="0"/>
              </a:rPr>
              <a:t>Ameya</a:t>
            </a:r>
            <a:r>
              <a:rPr lang="en-US" sz="3600" b="0" i="0" u="none" strike="noStrike" dirty="0">
                <a:solidFill>
                  <a:srgbClr val="000000"/>
                </a:solidFill>
                <a:effectLst/>
                <a:latin typeface="Times New Roman" panose="02020603050405020304" pitchFamily="18" charset="0"/>
                <a:cs typeface="Times New Roman" panose="02020603050405020304" pitchFamily="18" charset="0"/>
              </a:rPr>
              <a:t> Intelligent Machine labs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8" name="Subtitle 7">
            <a:extLst>
              <a:ext uri="{FF2B5EF4-FFF2-40B4-BE49-F238E27FC236}">
                <a16:creationId xmlns:a16="http://schemas.microsoft.com/office/drawing/2014/main" id="{63FF6231-C0F0-4231-BE7C-6941C8A1111D}"/>
              </a:ext>
            </a:extLst>
          </p:cNvPr>
          <p:cNvSpPr>
            <a:spLocks noGrp="1"/>
          </p:cNvSpPr>
          <p:nvPr>
            <p:ph type="subTitle" idx="1"/>
          </p:nvPr>
        </p:nvSpPr>
        <p:spPr/>
        <p:txBody>
          <a:bodyPr>
            <a:noAutofit/>
          </a:bodyPr>
          <a:lstStyle/>
          <a:p>
            <a:pPr algn="ctr" rtl="0">
              <a:spcBef>
                <a:spcPts val="0"/>
              </a:spcBef>
              <a:spcAft>
                <a:spcPts val="0"/>
              </a:spcAft>
            </a:pPr>
            <a:r>
              <a:rPr lang="en-US" b="0" i="0" u="none" strike="noStrike" dirty="0">
                <a:solidFill>
                  <a:srgbClr val="000000"/>
                </a:solidFill>
                <a:effectLst/>
                <a:latin typeface="Times New Roman" panose="02020603050405020304" pitchFamily="18" charset="0"/>
                <a:cs typeface="Times New Roman" panose="02020603050405020304" pitchFamily="18" charset="0"/>
              </a:rPr>
              <a:t>BY :</a:t>
            </a:r>
            <a:endParaRPr lang="en-US" b="0" dirty="0">
              <a:effectLst/>
              <a:latin typeface="Times New Roman" panose="02020603050405020304" pitchFamily="18" charset="0"/>
              <a:cs typeface="Times New Roman" panose="02020603050405020304" pitchFamily="18" charset="0"/>
            </a:endParaRPr>
          </a:p>
          <a:p>
            <a:pPr algn="ctr" rtl="0">
              <a:spcBef>
                <a:spcPts val="750"/>
              </a:spcBef>
              <a:spcAft>
                <a:spcPts val="0"/>
              </a:spcAft>
            </a:pPr>
            <a:r>
              <a:rPr lang="en-US" dirty="0">
                <a:solidFill>
                  <a:srgbClr val="000000"/>
                </a:solidFill>
                <a:latin typeface="Times New Roman" panose="02020603050405020304" pitchFamily="18" charset="0"/>
                <a:cs typeface="Times New Roman" panose="02020603050405020304" pitchFamily="18" charset="0"/>
              </a:rPr>
              <a:t>G. Rangha Vardhan - </a:t>
            </a:r>
            <a:r>
              <a:rPr lang="en-US" b="0" i="0" u="none" strike="noStrike" dirty="0">
                <a:solidFill>
                  <a:srgbClr val="000000"/>
                </a:solidFill>
                <a:effectLst/>
                <a:latin typeface="Times New Roman" panose="02020603050405020304" pitchFamily="18" charset="0"/>
                <a:cs typeface="Times New Roman" panose="02020603050405020304" pitchFamily="18" charset="0"/>
              </a:rPr>
              <a:t>160120748302</a:t>
            </a:r>
          </a:p>
          <a:p>
            <a:pPr algn="ctr" rtl="0">
              <a:spcBef>
                <a:spcPts val="750"/>
              </a:spcBef>
              <a:spcAft>
                <a:spcPts val="0"/>
              </a:spcAft>
            </a:pPr>
            <a:r>
              <a:rPr lang="en-US" dirty="0">
                <a:solidFill>
                  <a:srgbClr val="000000"/>
                </a:solidFill>
                <a:latin typeface="Times New Roman" panose="02020603050405020304" pitchFamily="18" charset="0"/>
                <a:cs typeface="Times New Roman" panose="02020603050405020304" pitchFamily="18" charset="0"/>
              </a:rPr>
              <a:t>VII SEM,CSE-AI&amp; ML</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F2412D87-7B85-B5E2-A959-7905FCA1D7C0}"/>
              </a:ext>
            </a:extLst>
          </p:cNvPr>
          <p:cNvSpPr>
            <a:spLocks noGrp="1"/>
          </p:cNvSpPr>
          <p:nvPr>
            <p:ph type="dt" sz="half" idx="10"/>
          </p:nvPr>
        </p:nvSpPr>
        <p:spPr/>
        <p:txBody>
          <a:bodyPr/>
          <a:lstStyle/>
          <a:p>
            <a:r>
              <a:rPr lang="en-US" dirty="0"/>
              <a:t>05/10/2023</a:t>
            </a:r>
          </a:p>
        </p:txBody>
      </p:sp>
      <p:sp>
        <p:nvSpPr>
          <p:cNvPr id="4" name="Slide Number Placeholder 3">
            <a:extLst>
              <a:ext uri="{FF2B5EF4-FFF2-40B4-BE49-F238E27FC236}">
                <a16:creationId xmlns:a16="http://schemas.microsoft.com/office/drawing/2014/main" id="{D4A2994B-F781-7181-F828-8768F87D68B1}"/>
              </a:ext>
            </a:extLst>
          </p:cNvPr>
          <p:cNvSpPr>
            <a:spLocks noGrp="1"/>
          </p:cNvSpPr>
          <p:nvPr>
            <p:ph type="sldNum" sz="quarter" idx="12"/>
          </p:nvPr>
        </p:nvSpPr>
        <p:spPr/>
        <p:txBody>
          <a:bodyPr/>
          <a:lstStyle/>
          <a:p>
            <a:fld id="{9BC567C3-B2D5-46D6-B103-873CDC8DC37A}" type="slidenum">
              <a:rPr lang="en-US" smtClean="0"/>
              <a:pPr/>
              <a:t>1</a:t>
            </a:fld>
            <a:endParaRPr lang="en-US"/>
          </a:p>
        </p:txBody>
      </p:sp>
      <p:pic>
        <p:nvPicPr>
          <p:cNvPr id="6" name="Picture 5">
            <a:extLst>
              <a:ext uri="{FF2B5EF4-FFF2-40B4-BE49-F238E27FC236}">
                <a16:creationId xmlns:a16="http://schemas.microsoft.com/office/drawing/2014/main" id="{DD68B112-9423-8266-3993-9370B8419C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15" y="0"/>
            <a:ext cx="1129624" cy="1293203"/>
          </a:xfrm>
          <a:prstGeom prst="rect">
            <a:avLst/>
          </a:prstGeom>
        </p:spPr>
      </p:pic>
      <p:pic>
        <p:nvPicPr>
          <p:cNvPr id="7" name="Picture 3" descr="strip1">
            <a:extLst>
              <a:ext uri="{FF2B5EF4-FFF2-40B4-BE49-F238E27FC236}">
                <a16:creationId xmlns:a16="http://schemas.microsoft.com/office/drawing/2014/main" id="{1AF11409-B17E-82F2-97C6-B519C5642CE8}"/>
              </a:ext>
            </a:extLst>
          </p:cNvPr>
          <p:cNvPicPr>
            <a:picLocks noChangeAspect="1" noChangeArrowheads="1"/>
          </p:cNvPicPr>
          <p:nvPr/>
        </p:nvPicPr>
        <p:blipFill>
          <a:blip r:embed="rId4" cstate="print"/>
          <a:srcRect/>
          <a:stretch>
            <a:fillRect/>
          </a:stretch>
        </p:blipFill>
        <p:spPr bwMode="auto">
          <a:xfrm>
            <a:off x="1726185" y="682326"/>
            <a:ext cx="5208015" cy="52080"/>
          </a:xfrm>
          <a:prstGeom prst="rect">
            <a:avLst/>
          </a:prstGeom>
          <a:noFill/>
          <a:ln w="9525">
            <a:noFill/>
            <a:miter lim="800000"/>
            <a:headEnd/>
            <a:tailEnd/>
          </a:ln>
        </p:spPr>
      </p:pic>
      <p:pic>
        <p:nvPicPr>
          <p:cNvPr id="3" name="Picture 2" descr="Ameya Intelligent Machine Labs LLP">
            <a:extLst>
              <a:ext uri="{FF2B5EF4-FFF2-40B4-BE49-F238E27FC236}">
                <a16:creationId xmlns:a16="http://schemas.microsoft.com/office/drawing/2014/main" id="{BA870C54-0621-4FD9-0622-2984ACD519C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3985" y="332761"/>
            <a:ext cx="1921181" cy="5816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BD2D-9677-E625-95CB-01BF022B02B5}"/>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Work Flow of EV-Mech application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844A76-A59C-B8C4-B896-840EFD53E72D}"/>
              </a:ext>
            </a:extLst>
          </p:cNvPr>
          <p:cNvSpPr>
            <a:spLocks noGrp="1"/>
          </p:cNvSpPr>
          <p:nvPr>
            <p:ph idx="1"/>
          </p:nvPr>
        </p:nvSpPr>
        <p:spPr/>
        <p:txBody>
          <a:bodyPr>
            <a:normAutofit lnSpcReduction="10000"/>
          </a:bodyPr>
          <a:lstStyle/>
          <a:p>
            <a:pPr marL="0" lvl="0" indent="0" rtl="0">
              <a:buSzPct val="45000"/>
              <a:buNone/>
            </a:pPr>
            <a:r>
              <a:rPr lang="en-IN" sz="1900" b="1" dirty="0" err="1">
                <a:latin typeface="Times New Roman" panose="02020603050405020304" pitchFamily="18" charset="0"/>
                <a:cs typeface="Times New Roman" panose="02020603050405020304" pitchFamily="18" charset="0"/>
              </a:rPr>
              <a:t>Ev</a:t>
            </a:r>
            <a:r>
              <a:rPr lang="en-IN" sz="1900" b="1" dirty="0">
                <a:latin typeface="Times New Roman" panose="02020603050405020304" pitchFamily="18" charset="0"/>
                <a:cs typeface="Times New Roman" panose="02020603050405020304" pitchFamily="18" charset="0"/>
              </a:rPr>
              <a:t> – Mech application there are 3 main Roles</a:t>
            </a:r>
          </a:p>
          <a:p>
            <a:pPr marL="0" lvl="1" indent="0" hangingPunct="0">
              <a:spcBef>
                <a:spcPts val="1171"/>
              </a:spcBef>
              <a:buNone/>
            </a:pPr>
            <a:r>
              <a:rPr lang="en-IN" sz="1900" dirty="0">
                <a:highlight>
                  <a:scrgbClr r="0" g="0" b="0">
                    <a:alpha val="0"/>
                  </a:scrgbClr>
                </a:highlight>
                <a:latin typeface="Times New Roman" panose="02020603050405020304" pitchFamily="18" charset="0"/>
                <a:cs typeface="Times New Roman" panose="02020603050405020304" pitchFamily="18" charset="0"/>
              </a:rPr>
              <a:t>1. Users (Customers)</a:t>
            </a:r>
          </a:p>
          <a:p>
            <a:pPr marL="0" lvl="1" indent="0" hangingPunct="0">
              <a:spcBef>
                <a:spcPts val="1171"/>
              </a:spcBef>
              <a:buNone/>
            </a:pPr>
            <a:r>
              <a:rPr lang="en-IN" sz="1900" dirty="0">
                <a:highlight>
                  <a:scrgbClr r="0" g="0" b="0">
                    <a:alpha val="0"/>
                  </a:scrgbClr>
                </a:highlight>
                <a:latin typeface="Times New Roman" panose="02020603050405020304" pitchFamily="18" charset="0"/>
                <a:cs typeface="Times New Roman" panose="02020603050405020304" pitchFamily="18" charset="0"/>
              </a:rPr>
              <a:t>2. Service Engineers</a:t>
            </a:r>
          </a:p>
          <a:p>
            <a:pPr marL="0" lvl="1" indent="0" hangingPunct="0">
              <a:spcBef>
                <a:spcPts val="1171"/>
              </a:spcBef>
              <a:buNone/>
            </a:pPr>
            <a:r>
              <a:rPr lang="en-IN" sz="1900" dirty="0">
                <a:highlight>
                  <a:scrgbClr r="0" g="0" b="0">
                    <a:alpha val="0"/>
                  </a:scrgbClr>
                </a:highlight>
                <a:latin typeface="Times New Roman" panose="02020603050405020304" pitchFamily="18" charset="0"/>
                <a:cs typeface="Times New Roman" panose="02020603050405020304" pitchFamily="18" charset="0"/>
              </a:rPr>
              <a:t>3. Admin</a:t>
            </a:r>
          </a:p>
          <a:p>
            <a:pPr marL="0" lvl="1" indent="0" hangingPunct="0">
              <a:spcBef>
                <a:spcPts val="1171"/>
              </a:spcBef>
              <a:buNone/>
            </a:pPr>
            <a:endParaRPr lang="en-IN" sz="1900" dirty="0">
              <a:highlight>
                <a:scrgbClr r="0" g="0" b="0">
                  <a:alpha val="0"/>
                </a:scrgbClr>
              </a:highlight>
              <a:latin typeface="Times New Roman" panose="02020603050405020304" pitchFamily="18" charset="0"/>
              <a:cs typeface="Times New Roman" panose="02020603050405020304" pitchFamily="18" charset="0"/>
            </a:endParaRPr>
          </a:p>
          <a:p>
            <a:pPr lvl="0" rtl="0">
              <a:buSzPct val="45000"/>
              <a:buFont typeface="OpenSymbol"/>
              <a:buChar char="●"/>
            </a:pPr>
            <a:r>
              <a:rPr lang="en-IN" sz="1900" b="1" dirty="0">
                <a:latin typeface="Times New Roman" panose="02020603050405020304" pitchFamily="18" charset="0"/>
                <a:cs typeface="Times New Roman" panose="02020603050405020304" pitchFamily="18" charset="0"/>
              </a:rPr>
              <a:t>Users </a:t>
            </a:r>
            <a:r>
              <a:rPr lang="en-IN" sz="1900" dirty="0">
                <a:latin typeface="Times New Roman" panose="02020603050405020304" pitchFamily="18" charset="0"/>
                <a:cs typeface="Times New Roman" panose="02020603050405020304" pitchFamily="18" charset="0"/>
              </a:rPr>
              <a:t>:</a:t>
            </a:r>
          </a:p>
          <a:p>
            <a:pPr marL="0" lvl="1" indent="0" hangingPunct="0">
              <a:spcBef>
                <a:spcPts val="1171"/>
              </a:spcBef>
              <a:buNone/>
            </a:pPr>
            <a:r>
              <a:rPr lang="en-IN" sz="1900" dirty="0">
                <a:highlight>
                  <a:scrgbClr r="0" g="0" b="0">
                    <a:alpha val="0"/>
                  </a:scrgbClr>
                </a:highlight>
                <a:latin typeface="Times New Roman" panose="02020603050405020304" pitchFamily="18" charset="0"/>
                <a:cs typeface="Times New Roman" panose="02020603050405020304" pitchFamily="18" charset="0"/>
              </a:rPr>
              <a:t>1. Login / Signup</a:t>
            </a:r>
          </a:p>
          <a:p>
            <a:pPr marL="0" lvl="1" indent="0" hangingPunct="0">
              <a:spcBef>
                <a:spcPts val="1171"/>
              </a:spcBef>
              <a:buNone/>
            </a:pPr>
            <a:r>
              <a:rPr lang="en-IN" sz="1900" dirty="0">
                <a:highlight>
                  <a:scrgbClr r="0" g="0" b="0">
                    <a:alpha val="0"/>
                  </a:scrgbClr>
                </a:highlight>
                <a:latin typeface="Times New Roman" panose="02020603050405020304" pitchFamily="18" charset="0"/>
                <a:cs typeface="Times New Roman" panose="02020603050405020304" pitchFamily="18" charset="0"/>
              </a:rPr>
              <a:t>2. Register Battery</a:t>
            </a:r>
          </a:p>
          <a:p>
            <a:pPr marL="0" lvl="1" indent="0" hangingPunct="0">
              <a:spcBef>
                <a:spcPts val="1171"/>
              </a:spcBef>
              <a:buNone/>
            </a:pPr>
            <a:r>
              <a:rPr lang="en-IN" sz="1900" dirty="0">
                <a:highlight>
                  <a:scrgbClr r="0" g="0" b="0">
                    <a:alpha val="0"/>
                  </a:scrgbClr>
                </a:highlight>
                <a:latin typeface="Times New Roman" panose="02020603050405020304" pitchFamily="18" charset="0"/>
                <a:cs typeface="Times New Roman" panose="02020603050405020304" pitchFamily="18" charset="0"/>
              </a:rPr>
              <a:t>3. Raise Complaint / Ticket</a:t>
            </a:r>
          </a:p>
          <a:p>
            <a:pPr marL="0" lvl="1" indent="0" hangingPunct="0">
              <a:spcBef>
                <a:spcPts val="1171"/>
              </a:spcBef>
              <a:buNone/>
            </a:pPr>
            <a:r>
              <a:rPr lang="en-IN" sz="1900" dirty="0">
                <a:highlight>
                  <a:scrgbClr r="0" g="0" b="0">
                    <a:alpha val="0"/>
                  </a:scrgbClr>
                </a:highlight>
                <a:latin typeface="Times New Roman" panose="02020603050405020304" pitchFamily="18" charset="0"/>
                <a:cs typeface="Times New Roman" panose="02020603050405020304" pitchFamily="18" charset="0"/>
              </a:rPr>
              <a:t>4. Service Engineer Provides Service</a:t>
            </a:r>
          </a:p>
          <a:p>
            <a:pPr marL="0" lvl="1" indent="0" hangingPunct="0">
              <a:spcBef>
                <a:spcPts val="1171"/>
              </a:spcBef>
              <a:buNone/>
            </a:pPr>
            <a:r>
              <a:rPr lang="en-IN" sz="1900" dirty="0">
                <a:highlight>
                  <a:scrgbClr r="0" g="0" b="0">
                    <a:alpha val="0"/>
                  </a:scrgbClr>
                </a:highlight>
                <a:latin typeface="Times New Roman" panose="02020603050405020304" pitchFamily="18" charset="0"/>
                <a:cs typeface="Times New Roman" panose="02020603050405020304" pitchFamily="18" charset="0"/>
              </a:rPr>
              <a:t>5. Customer Review – Ticket Closed</a:t>
            </a:r>
          </a:p>
          <a:p>
            <a:endParaRPr lang="en-IN" dirty="0"/>
          </a:p>
        </p:txBody>
      </p:sp>
      <p:sp>
        <p:nvSpPr>
          <p:cNvPr id="4" name="Date Placeholder 3">
            <a:extLst>
              <a:ext uri="{FF2B5EF4-FFF2-40B4-BE49-F238E27FC236}">
                <a16:creationId xmlns:a16="http://schemas.microsoft.com/office/drawing/2014/main" id="{3DAFF8C8-4A9D-7C88-39B6-C2345FCDDB2D}"/>
              </a:ext>
            </a:extLst>
          </p:cNvPr>
          <p:cNvSpPr>
            <a:spLocks noGrp="1"/>
          </p:cNvSpPr>
          <p:nvPr>
            <p:ph type="dt" sz="half" idx="10"/>
          </p:nvPr>
        </p:nvSpPr>
        <p:spPr/>
        <p:txBody>
          <a:bodyPr/>
          <a:lstStyle/>
          <a:p>
            <a:fld id="{0903E5C9-2807-43F0-A1C8-E310013DED67}" type="datetime1">
              <a:rPr lang="en-US" smtClean="0"/>
              <a:pPr/>
              <a:t>11/11/2023</a:t>
            </a:fld>
            <a:endParaRPr lang="en-US"/>
          </a:p>
        </p:txBody>
      </p:sp>
      <p:sp>
        <p:nvSpPr>
          <p:cNvPr id="5" name="Footer Placeholder 4">
            <a:extLst>
              <a:ext uri="{FF2B5EF4-FFF2-40B4-BE49-F238E27FC236}">
                <a16:creationId xmlns:a16="http://schemas.microsoft.com/office/drawing/2014/main" id="{CDCC52EF-EE87-1796-7D25-D3579A2C0BF1}"/>
              </a:ext>
            </a:extLst>
          </p:cNvPr>
          <p:cNvSpPr>
            <a:spLocks noGrp="1"/>
          </p:cNvSpPr>
          <p:nvPr>
            <p:ph type="ftr" sz="quarter" idx="11"/>
          </p:nvPr>
        </p:nvSpPr>
        <p:spPr/>
        <p:txBody>
          <a:bodyPr/>
          <a:lstStyle/>
          <a:p>
            <a:r>
              <a:rPr lang="en-US"/>
              <a:t>Seminar/Project title</a:t>
            </a:r>
          </a:p>
        </p:txBody>
      </p:sp>
      <p:sp>
        <p:nvSpPr>
          <p:cNvPr id="6" name="Slide Number Placeholder 5">
            <a:extLst>
              <a:ext uri="{FF2B5EF4-FFF2-40B4-BE49-F238E27FC236}">
                <a16:creationId xmlns:a16="http://schemas.microsoft.com/office/drawing/2014/main" id="{07FBB19A-A4F0-7DB2-25C7-B94CC73387E5}"/>
              </a:ext>
            </a:extLst>
          </p:cNvPr>
          <p:cNvSpPr>
            <a:spLocks noGrp="1"/>
          </p:cNvSpPr>
          <p:nvPr>
            <p:ph type="sldNum" sz="quarter" idx="12"/>
          </p:nvPr>
        </p:nvSpPr>
        <p:spPr/>
        <p:txBody>
          <a:bodyPr/>
          <a:lstStyle/>
          <a:p>
            <a:fld id="{9BC567C3-B2D5-46D6-B103-873CDC8DC37A}" type="slidenum">
              <a:rPr lang="en-US" smtClean="0"/>
              <a:pPr/>
              <a:t>10</a:t>
            </a:fld>
            <a:endParaRPr lang="en-US"/>
          </a:p>
        </p:txBody>
      </p:sp>
      <p:pic>
        <p:nvPicPr>
          <p:cNvPr id="7" name="Picture 6" descr="Ameya Intelligent Machine Labs LLP">
            <a:extLst>
              <a:ext uri="{FF2B5EF4-FFF2-40B4-BE49-F238E27FC236}">
                <a16:creationId xmlns:a16="http://schemas.microsoft.com/office/drawing/2014/main" id="{9F7B4CFA-B300-7880-E355-D2124A1AAE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3985" y="332761"/>
            <a:ext cx="1921181" cy="58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21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1382-9AD8-7AB0-715B-BBDCAA2A2176}"/>
              </a:ext>
            </a:extLst>
          </p:cNvPr>
          <p:cNvSpPr>
            <a:spLocks noGrp="1"/>
          </p:cNvSpPr>
          <p:nvPr>
            <p:ph type="title"/>
          </p:nvPr>
        </p:nvSpPr>
        <p:spPr>
          <a:xfrm>
            <a:off x="628650" y="365127"/>
            <a:ext cx="7886700" cy="1006474"/>
          </a:xfrm>
        </p:spPr>
        <p:txBody>
          <a:bodyPr>
            <a:normAutofit/>
          </a:bodyPr>
          <a:lstStyle/>
          <a:p>
            <a:r>
              <a:rPr lang="en-IN" sz="3200" b="1" dirty="0">
                <a:latin typeface="Times New Roman" panose="02020603050405020304" pitchFamily="18" charset="0"/>
                <a:cs typeface="Times New Roman" panose="02020603050405020304" pitchFamily="18" charset="0"/>
              </a:rPr>
              <a:t>Work Flow of EV-Mech application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6AB380-4422-8B0C-0BF2-2278DE1A28DD}"/>
              </a:ext>
            </a:extLst>
          </p:cNvPr>
          <p:cNvSpPr>
            <a:spLocks noGrp="1"/>
          </p:cNvSpPr>
          <p:nvPr>
            <p:ph idx="1"/>
          </p:nvPr>
        </p:nvSpPr>
        <p:spPr>
          <a:xfrm>
            <a:off x="762000" y="1371601"/>
            <a:ext cx="7886700" cy="4648199"/>
          </a:xfrm>
        </p:spPr>
        <p:txBody>
          <a:bodyPr>
            <a:normAutofit fontScale="70000" lnSpcReduction="20000"/>
          </a:bodyPr>
          <a:lstStyle/>
          <a:p>
            <a:pPr lvl="0" rtl="0">
              <a:buSzPct val="45000"/>
              <a:buFont typeface="OpenSymbol"/>
              <a:buChar char="●"/>
            </a:pPr>
            <a:r>
              <a:rPr lang="en-IN" sz="2600" b="1" dirty="0">
                <a:latin typeface="Times New Roman" panose="02020603050405020304" pitchFamily="18" charset="0"/>
                <a:cs typeface="Times New Roman" panose="02020603050405020304" pitchFamily="18" charset="0"/>
              </a:rPr>
              <a:t>Service Engineer</a:t>
            </a:r>
            <a:r>
              <a:rPr lang="en-IN" sz="2600" dirty="0">
                <a:latin typeface="Times New Roman" panose="02020603050405020304" pitchFamily="18" charset="0"/>
                <a:cs typeface="Times New Roman" panose="02020603050405020304" pitchFamily="18" charset="0"/>
              </a:rPr>
              <a:t> :</a:t>
            </a:r>
          </a:p>
          <a:p>
            <a:pPr marL="0" lvl="2" indent="0" hangingPunct="0">
              <a:spcBef>
                <a:spcPts val="1171"/>
              </a:spcBef>
              <a:buNone/>
            </a:pPr>
            <a:r>
              <a:rPr lang="en-IN" sz="2600" dirty="0">
                <a:highlight>
                  <a:scrgbClr r="0" g="0" b="0">
                    <a:alpha val="0"/>
                  </a:scrgbClr>
                </a:highlight>
                <a:latin typeface="Times New Roman" panose="02020603050405020304" pitchFamily="18" charset="0"/>
                <a:cs typeface="Times New Roman" panose="02020603050405020304" pitchFamily="18" charset="0"/>
              </a:rPr>
              <a:t>1. Register as authenticated Service Engineer</a:t>
            </a:r>
          </a:p>
          <a:p>
            <a:pPr marL="0" lvl="2" indent="0" hangingPunct="0">
              <a:spcBef>
                <a:spcPts val="1171"/>
              </a:spcBef>
              <a:buNone/>
            </a:pPr>
            <a:r>
              <a:rPr lang="en-IN" sz="2600" dirty="0">
                <a:highlight>
                  <a:scrgbClr r="0" g="0" b="0">
                    <a:alpha val="0"/>
                  </a:scrgbClr>
                </a:highlight>
                <a:latin typeface="Times New Roman" panose="02020603050405020304" pitchFamily="18" charset="0"/>
                <a:cs typeface="Times New Roman" panose="02020603050405020304" pitchFamily="18" charset="0"/>
              </a:rPr>
              <a:t>2.  Admin assigns tickets</a:t>
            </a:r>
          </a:p>
          <a:p>
            <a:pPr marL="0" lvl="2" indent="0" hangingPunct="0">
              <a:spcBef>
                <a:spcPts val="1171"/>
              </a:spcBef>
              <a:buNone/>
            </a:pPr>
            <a:r>
              <a:rPr lang="en-IN" sz="2600" dirty="0">
                <a:highlight>
                  <a:scrgbClr r="0" g="0" b="0">
                    <a:alpha val="0"/>
                  </a:scrgbClr>
                </a:highlight>
                <a:latin typeface="Times New Roman" panose="02020603050405020304" pitchFamily="18" charset="0"/>
                <a:cs typeface="Times New Roman" panose="02020603050405020304" pitchFamily="18" charset="0"/>
              </a:rPr>
              <a:t>3. Provide Service</a:t>
            </a:r>
          </a:p>
          <a:p>
            <a:pPr marL="0" lvl="2" indent="0" hangingPunct="0">
              <a:spcBef>
                <a:spcPts val="1171"/>
              </a:spcBef>
              <a:buNone/>
            </a:pPr>
            <a:r>
              <a:rPr lang="en-IN" sz="2600" dirty="0">
                <a:highlight>
                  <a:scrgbClr r="0" g="0" b="0">
                    <a:alpha val="0"/>
                  </a:scrgbClr>
                </a:highlight>
                <a:latin typeface="Times New Roman" panose="02020603050405020304" pitchFamily="18" charset="0"/>
                <a:cs typeface="Times New Roman" panose="02020603050405020304" pitchFamily="18" charset="0"/>
              </a:rPr>
              <a:t>4. Get Review from the user</a:t>
            </a:r>
          </a:p>
          <a:p>
            <a:pPr marL="0" lvl="2" indent="0" hangingPunct="0">
              <a:spcBef>
                <a:spcPts val="1171"/>
              </a:spcBef>
              <a:buNone/>
            </a:pPr>
            <a:r>
              <a:rPr lang="en-IN" sz="2600" dirty="0">
                <a:highlight>
                  <a:scrgbClr r="0" g="0" b="0">
                    <a:alpha val="0"/>
                  </a:scrgbClr>
                </a:highlight>
                <a:latin typeface="Times New Roman" panose="02020603050405020304" pitchFamily="18" charset="0"/>
                <a:cs typeface="Times New Roman" panose="02020603050405020304" pitchFamily="18" charset="0"/>
              </a:rPr>
              <a:t>5. Get Paid for the work</a:t>
            </a:r>
          </a:p>
          <a:p>
            <a:pPr marL="0" lvl="2" indent="0" hangingPunct="0">
              <a:spcBef>
                <a:spcPts val="1171"/>
              </a:spcBef>
              <a:buNone/>
            </a:pPr>
            <a:endParaRPr lang="en-IN" sz="2600" dirty="0">
              <a:highlight>
                <a:scrgbClr r="0" g="0" b="0">
                  <a:alpha val="0"/>
                </a:scrgbClr>
              </a:highlight>
              <a:latin typeface="Times New Roman" panose="02020603050405020304" pitchFamily="18" charset="0"/>
              <a:cs typeface="Times New Roman" panose="02020603050405020304" pitchFamily="18" charset="0"/>
            </a:endParaRPr>
          </a:p>
          <a:p>
            <a:pPr lvl="0" rtl="0">
              <a:buSzPct val="45000"/>
              <a:buFont typeface="OpenSymbol"/>
              <a:buChar char="●"/>
            </a:pPr>
            <a:r>
              <a:rPr lang="en-IN" sz="2600" b="1" dirty="0">
                <a:latin typeface="Times New Roman" panose="02020603050405020304" pitchFamily="18" charset="0"/>
                <a:cs typeface="Times New Roman" panose="02020603050405020304" pitchFamily="18" charset="0"/>
              </a:rPr>
              <a:t>Admin</a:t>
            </a:r>
            <a:r>
              <a:rPr lang="en-IN" sz="2600" dirty="0">
                <a:latin typeface="Times New Roman" panose="02020603050405020304" pitchFamily="18" charset="0"/>
                <a:cs typeface="Times New Roman" panose="02020603050405020304" pitchFamily="18" charset="0"/>
              </a:rPr>
              <a:t> :</a:t>
            </a:r>
          </a:p>
          <a:p>
            <a:pPr marL="0" lvl="1" indent="0" hangingPunct="0">
              <a:spcBef>
                <a:spcPts val="1171"/>
              </a:spcBef>
              <a:buNone/>
            </a:pPr>
            <a:r>
              <a:rPr lang="en-IN" sz="2600" dirty="0">
                <a:highlight>
                  <a:scrgbClr r="0" g="0" b="0">
                    <a:alpha val="0"/>
                  </a:scrgbClr>
                </a:highlight>
                <a:latin typeface="Times New Roman" panose="02020603050405020304" pitchFamily="18" charset="0"/>
                <a:cs typeface="Times New Roman" panose="02020603050405020304" pitchFamily="18" charset="0"/>
              </a:rPr>
              <a:t>1.When user Raises a ticket – verify Location and assigns nearby Service Engineer</a:t>
            </a:r>
          </a:p>
          <a:p>
            <a:pPr marL="0" lvl="1" indent="0" hangingPunct="0">
              <a:spcBef>
                <a:spcPts val="1171"/>
              </a:spcBef>
              <a:buNone/>
            </a:pPr>
            <a:r>
              <a:rPr lang="en-IN" sz="2600" dirty="0">
                <a:highlight>
                  <a:scrgbClr r="0" g="0" b="0">
                    <a:alpha val="0"/>
                  </a:scrgbClr>
                </a:highlight>
                <a:latin typeface="Times New Roman" panose="02020603050405020304" pitchFamily="18" charset="0"/>
                <a:cs typeface="Times New Roman" panose="02020603050405020304" pitchFamily="18" charset="0"/>
              </a:rPr>
              <a:t>2. check Ticket Status</a:t>
            </a:r>
          </a:p>
          <a:p>
            <a:pPr marL="0" lvl="1" indent="0" hangingPunct="0">
              <a:spcBef>
                <a:spcPts val="1171"/>
              </a:spcBef>
              <a:buNone/>
            </a:pPr>
            <a:r>
              <a:rPr lang="en-IN" sz="2600" dirty="0">
                <a:highlight>
                  <a:scrgbClr r="0" g="0" b="0">
                    <a:alpha val="0"/>
                  </a:scrgbClr>
                </a:highlight>
                <a:latin typeface="Times New Roman" panose="02020603050405020304" pitchFamily="18" charset="0"/>
                <a:cs typeface="Times New Roman" panose="02020603050405020304" pitchFamily="18" charset="0"/>
              </a:rPr>
              <a:t>3. Got feedback from customer</a:t>
            </a:r>
          </a:p>
          <a:p>
            <a:pPr marL="0" lvl="1" indent="0" hangingPunct="0">
              <a:spcBef>
                <a:spcPts val="1171"/>
              </a:spcBef>
              <a:buNone/>
            </a:pPr>
            <a:r>
              <a:rPr lang="en-IN" sz="2600" dirty="0">
                <a:highlight>
                  <a:scrgbClr r="0" g="0" b="0">
                    <a:alpha val="0"/>
                  </a:scrgbClr>
                </a:highlight>
                <a:latin typeface="Times New Roman" panose="02020603050405020304" pitchFamily="18" charset="0"/>
                <a:cs typeface="Times New Roman" panose="02020603050405020304" pitchFamily="18" charset="0"/>
              </a:rPr>
              <a:t>4. Based on Review Pays service Engineer</a:t>
            </a:r>
          </a:p>
          <a:p>
            <a:pPr marL="0" lvl="1" indent="0" hangingPunct="0">
              <a:spcBef>
                <a:spcPts val="1171"/>
              </a:spcBef>
              <a:buNone/>
            </a:pPr>
            <a:r>
              <a:rPr lang="en-IN" sz="2600" dirty="0">
                <a:highlight>
                  <a:scrgbClr r="0" g="0" b="0">
                    <a:alpha val="0"/>
                  </a:scrgbClr>
                </a:highlight>
                <a:latin typeface="Times New Roman" panose="02020603050405020304" pitchFamily="18" charset="0"/>
                <a:cs typeface="Times New Roman" panose="02020603050405020304" pitchFamily="18" charset="0"/>
              </a:rPr>
              <a:t>5. If Work Done – Closes the Ticket</a:t>
            </a:r>
          </a:p>
          <a:p>
            <a:pPr marL="0" indent="0">
              <a:buNone/>
            </a:pPr>
            <a:endParaRPr lang="en-IN" dirty="0"/>
          </a:p>
        </p:txBody>
      </p:sp>
      <p:sp>
        <p:nvSpPr>
          <p:cNvPr id="4" name="Date Placeholder 3">
            <a:extLst>
              <a:ext uri="{FF2B5EF4-FFF2-40B4-BE49-F238E27FC236}">
                <a16:creationId xmlns:a16="http://schemas.microsoft.com/office/drawing/2014/main" id="{181FC90B-C692-4FED-D33C-2224766C5F3A}"/>
              </a:ext>
            </a:extLst>
          </p:cNvPr>
          <p:cNvSpPr>
            <a:spLocks noGrp="1"/>
          </p:cNvSpPr>
          <p:nvPr>
            <p:ph type="dt" sz="half" idx="10"/>
          </p:nvPr>
        </p:nvSpPr>
        <p:spPr/>
        <p:txBody>
          <a:bodyPr/>
          <a:lstStyle/>
          <a:p>
            <a:fld id="{0903E5C9-2807-43F0-A1C8-E310013DED67}" type="datetime1">
              <a:rPr lang="en-US" smtClean="0"/>
              <a:pPr/>
              <a:t>11/11/2023</a:t>
            </a:fld>
            <a:endParaRPr lang="en-US"/>
          </a:p>
        </p:txBody>
      </p:sp>
      <p:sp>
        <p:nvSpPr>
          <p:cNvPr id="5" name="Footer Placeholder 4">
            <a:extLst>
              <a:ext uri="{FF2B5EF4-FFF2-40B4-BE49-F238E27FC236}">
                <a16:creationId xmlns:a16="http://schemas.microsoft.com/office/drawing/2014/main" id="{9003AC89-A078-62AA-048A-2F9BDA23342B}"/>
              </a:ext>
            </a:extLst>
          </p:cNvPr>
          <p:cNvSpPr>
            <a:spLocks noGrp="1"/>
          </p:cNvSpPr>
          <p:nvPr>
            <p:ph type="ftr" sz="quarter" idx="11"/>
          </p:nvPr>
        </p:nvSpPr>
        <p:spPr/>
        <p:txBody>
          <a:bodyPr/>
          <a:lstStyle/>
          <a:p>
            <a:r>
              <a:rPr lang="en-US"/>
              <a:t>Seminar/Project title</a:t>
            </a:r>
          </a:p>
        </p:txBody>
      </p:sp>
      <p:sp>
        <p:nvSpPr>
          <p:cNvPr id="6" name="Slide Number Placeholder 5">
            <a:extLst>
              <a:ext uri="{FF2B5EF4-FFF2-40B4-BE49-F238E27FC236}">
                <a16:creationId xmlns:a16="http://schemas.microsoft.com/office/drawing/2014/main" id="{D2C0FDC9-B6BB-BE02-98B3-0DE8C458A49D}"/>
              </a:ext>
            </a:extLst>
          </p:cNvPr>
          <p:cNvSpPr>
            <a:spLocks noGrp="1"/>
          </p:cNvSpPr>
          <p:nvPr>
            <p:ph type="sldNum" sz="quarter" idx="12"/>
          </p:nvPr>
        </p:nvSpPr>
        <p:spPr/>
        <p:txBody>
          <a:bodyPr/>
          <a:lstStyle/>
          <a:p>
            <a:fld id="{9BC567C3-B2D5-46D6-B103-873CDC8DC37A}" type="slidenum">
              <a:rPr lang="en-US" smtClean="0"/>
              <a:pPr/>
              <a:t>11</a:t>
            </a:fld>
            <a:endParaRPr lang="en-US"/>
          </a:p>
        </p:txBody>
      </p:sp>
      <p:pic>
        <p:nvPicPr>
          <p:cNvPr id="7" name="Picture 6" descr="Ameya Intelligent Machine Labs LLP">
            <a:extLst>
              <a:ext uri="{FF2B5EF4-FFF2-40B4-BE49-F238E27FC236}">
                <a16:creationId xmlns:a16="http://schemas.microsoft.com/office/drawing/2014/main" id="{11B00DF7-D6C5-5B7A-5D56-F36CB6092E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3985" y="332761"/>
            <a:ext cx="1921181" cy="58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24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A931-23B7-CA05-E248-3BD5F5D8F30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Tasks and Outputs</a:t>
            </a:r>
          </a:p>
        </p:txBody>
      </p:sp>
      <p:sp>
        <p:nvSpPr>
          <p:cNvPr id="3" name="Content Placeholder 2">
            <a:extLst>
              <a:ext uri="{FF2B5EF4-FFF2-40B4-BE49-F238E27FC236}">
                <a16:creationId xmlns:a16="http://schemas.microsoft.com/office/drawing/2014/main" id="{CB6747C5-3240-E08F-C64B-DBD12107823B}"/>
              </a:ext>
            </a:extLst>
          </p:cNvPr>
          <p:cNvSpPr>
            <a:spLocks noGrp="1"/>
          </p:cNvSpPr>
          <p:nvPr>
            <p:ph idx="1"/>
          </p:nvPr>
        </p:nvSpPr>
        <p:spPr>
          <a:xfrm>
            <a:off x="628650" y="1825625"/>
            <a:ext cx="7886700" cy="3736975"/>
          </a:xfrm>
        </p:spPr>
        <p:txBody>
          <a:bodyPr/>
          <a:lstStyle/>
          <a:p>
            <a:pPr lvl="0" rtl="0"/>
            <a:r>
              <a:rPr lang="en-IN" sz="1800" b="1" dirty="0">
                <a:latin typeface="Times New Roman" panose="02020603050405020304" pitchFamily="18" charset="0"/>
                <a:cs typeface="Times New Roman" panose="02020603050405020304" pitchFamily="18" charset="0"/>
              </a:rPr>
              <a:t>Week – 1 :</a:t>
            </a:r>
          </a:p>
          <a:p>
            <a:pPr lvl="0" rtl="0"/>
            <a:r>
              <a:rPr lang="en-IN" sz="1800" dirty="0">
                <a:latin typeface="Times New Roman" panose="02020603050405020304" pitchFamily="18" charset="0"/>
                <a:cs typeface="Times New Roman" panose="02020603050405020304" pitchFamily="18" charset="0"/>
              </a:rPr>
              <a:t> - Understanding the workflow of the Project</a:t>
            </a:r>
          </a:p>
          <a:p>
            <a:pPr lvl="0" rtl="0"/>
            <a:r>
              <a:rPr lang="en-IN" sz="1800" dirty="0">
                <a:latin typeface="Times New Roman" panose="02020603050405020304" pitchFamily="18" charset="0"/>
                <a:cs typeface="Times New Roman" panose="02020603050405020304" pitchFamily="18" charset="0"/>
              </a:rPr>
              <a:t> - Getting familiarising with the Project Idea</a:t>
            </a:r>
          </a:p>
          <a:p>
            <a:pPr lvl="0" rtl="0"/>
            <a:r>
              <a:rPr lang="en-IN" sz="1800" dirty="0">
                <a:latin typeface="Times New Roman" panose="02020603050405020304" pitchFamily="18" charset="0"/>
                <a:cs typeface="Times New Roman" panose="02020603050405020304" pitchFamily="18" charset="0"/>
              </a:rPr>
              <a:t> - Understanding the working terminology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and how to implement those things</a:t>
            </a:r>
          </a:p>
          <a:p>
            <a:pPr lvl="0" rtl="0">
              <a:buSzPct val="45000"/>
              <a:buFont typeface="OpenSymbol"/>
              <a:buChar char="●"/>
            </a:pPr>
            <a:r>
              <a:rPr lang="en-IN" sz="1800" b="1" dirty="0">
                <a:latin typeface="Times New Roman" panose="02020603050405020304" pitchFamily="18" charset="0"/>
                <a:cs typeface="Times New Roman" panose="02020603050405020304" pitchFamily="18" charset="0"/>
              </a:rPr>
              <a:t>Week – 2 :</a:t>
            </a:r>
          </a:p>
          <a:p>
            <a:pPr marL="0" lvl="1" indent="0" hangingPunct="0">
              <a:spcBef>
                <a:spcPts val="1171"/>
              </a:spcBef>
              <a:buNone/>
            </a:pPr>
            <a:r>
              <a:rPr lang="en-IN" sz="1800" dirty="0">
                <a:highlight>
                  <a:scrgbClr r="0" g="0" b="0">
                    <a:alpha val="0"/>
                  </a:scrgbClr>
                </a:highlight>
                <a:latin typeface="Times New Roman" panose="02020603050405020304" pitchFamily="18" charset="0"/>
                <a:cs typeface="Times New Roman" panose="02020603050405020304" pitchFamily="18" charset="0"/>
              </a:rPr>
              <a:t>- Designed Sample Webpages using ‘FIGMA’ tool without</a:t>
            </a:r>
          </a:p>
          <a:p>
            <a:pPr marL="0" lvl="1" indent="0" hangingPunct="0">
              <a:spcBef>
                <a:spcPts val="1171"/>
              </a:spcBef>
              <a:buNone/>
            </a:pPr>
            <a:r>
              <a:rPr lang="en-IN" sz="1800" dirty="0">
                <a:highlight>
                  <a:scrgbClr r="0" g="0" b="0">
                    <a:alpha val="0"/>
                  </a:scrgbClr>
                </a:highlight>
                <a:latin typeface="Times New Roman" panose="02020603050405020304" pitchFamily="18" charset="0"/>
                <a:cs typeface="Times New Roman" panose="02020603050405020304" pitchFamily="18" charset="0"/>
              </a:rPr>
              <a:t> Writing the Actual code</a:t>
            </a:r>
          </a:p>
          <a:p>
            <a:pPr marL="0" lvl="1" indent="0" hangingPunct="0">
              <a:spcBef>
                <a:spcPts val="1171"/>
              </a:spcBef>
              <a:buSzPct val="75000"/>
              <a:buFont typeface="OpenSymbol"/>
              <a:buChar char="–"/>
            </a:pPr>
            <a:r>
              <a:rPr lang="en-IN" sz="1800" dirty="0">
                <a:highlight>
                  <a:scrgbClr r="0" g="0" b="0">
                    <a:alpha val="0"/>
                  </a:scrgbClr>
                </a:highlight>
                <a:latin typeface="Times New Roman" panose="02020603050405020304" pitchFamily="18" charset="0"/>
                <a:cs typeface="Times New Roman" panose="02020603050405020304" pitchFamily="18" charset="0"/>
              </a:rPr>
              <a:t>Sample designs for the Web - Applications</a:t>
            </a:r>
          </a:p>
          <a:p>
            <a:pPr marL="0" indent="0">
              <a:buNone/>
            </a:pPr>
            <a:endParaRPr lang="en-IN" dirty="0"/>
          </a:p>
        </p:txBody>
      </p:sp>
      <p:sp>
        <p:nvSpPr>
          <p:cNvPr id="4" name="Date Placeholder 3">
            <a:extLst>
              <a:ext uri="{FF2B5EF4-FFF2-40B4-BE49-F238E27FC236}">
                <a16:creationId xmlns:a16="http://schemas.microsoft.com/office/drawing/2014/main" id="{376472C4-902D-EFEE-C29C-2C31D47A32D5}"/>
              </a:ext>
            </a:extLst>
          </p:cNvPr>
          <p:cNvSpPr>
            <a:spLocks noGrp="1"/>
          </p:cNvSpPr>
          <p:nvPr>
            <p:ph type="dt" sz="half" idx="10"/>
          </p:nvPr>
        </p:nvSpPr>
        <p:spPr/>
        <p:txBody>
          <a:bodyPr/>
          <a:lstStyle/>
          <a:p>
            <a:fld id="{0903E5C9-2807-43F0-A1C8-E310013DED67}" type="datetime1">
              <a:rPr lang="en-US" smtClean="0"/>
              <a:pPr/>
              <a:t>11/11/2023</a:t>
            </a:fld>
            <a:endParaRPr lang="en-US"/>
          </a:p>
        </p:txBody>
      </p:sp>
      <p:sp>
        <p:nvSpPr>
          <p:cNvPr id="5" name="Footer Placeholder 4">
            <a:extLst>
              <a:ext uri="{FF2B5EF4-FFF2-40B4-BE49-F238E27FC236}">
                <a16:creationId xmlns:a16="http://schemas.microsoft.com/office/drawing/2014/main" id="{F5F14EFC-1FE8-991A-7726-5A906ED4DCA6}"/>
              </a:ext>
            </a:extLst>
          </p:cNvPr>
          <p:cNvSpPr>
            <a:spLocks noGrp="1"/>
          </p:cNvSpPr>
          <p:nvPr>
            <p:ph type="ftr" sz="quarter" idx="11"/>
          </p:nvPr>
        </p:nvSpPr>
        <p:spPr/>
        <p:txBody>
          <a:bodyPr/>
          <a:lstStyle/>
          <a:p>
            <a:r>
              <a:rPr lang="en-US"/>
              <a:t>Seminar/Project title</a:t>
            </a:r>
          </a:p>
        </p:txBody>
      </p:sp>
      <p:sp>
        <p:nvSpPr>
          <p:cNvPr id="6" name="Slide Number Placeholder 5">
            <a:extLst>
              <a:ext uri="{FF2B5EF4-FFF2-40B4-BE49-F238E27FC236}">
                <a16:creationId xmlns:a16="http://schemas.microsoft.com/office/drawing/2014/main" id="{CCED490A-CB99-803E-56BA-215B1A11A5B9}"/>
              </a:ext>
            </a:extLst>
          </p:cNvPr>
          <p:cNvSpPr>
            <a:spLocks noGrp="1"/>
          </p:cNvSpPr>
          <p:nvPr>
            <p:ph type="sldNum" sz="quarter" idx="12"/>
          </p:nvPr>
        </p:nvSpPr>
        <p:spPr/>
        <p:txBody>
          <a:bodyPr/>
          <a:lstStyle/>
          <a:p>
            <a:fld id="{9BC567C3-B2D5-46D6-B103-873CDC8DC37A}" type="slidenum">
              <a:rPr lang="en-US" smtClean="0"/>
              <a:pPr/>
              <a:t>12</a:t>
            </a:fld>
            <a:endParaRPr lang="en-US"/>
          </a:p>
        </p:txBody>
      </p:sp>
      <p:pic>
        <p:nvPicPr>
          <p:cNvPr id="7" name="Picture 6" descr="Ameya Intelligent Machine Labs LLP">
            <a:extLst>
              <a:ext uri="{FF2B5EF4-FFF2-40B4-BE49-F238E27FC236}">
                <a16:creationId xmlns:a16="http://schemas.microsoft.com/office/drawing/2014/main" id="{AA540ACC-720A-F963-F7DA-AEF2F75223C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3985" y="332761"/>
            <a:ext cx="1921181" cy="58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04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8BD93A-B2BD-A7D4-EF72-E63B566935A1}"/>
              </a:ext>
            </a:extLst>
          </p:cNvPr>
          <p:cNvSpPr>
            <a:spLocks noGrp="1"/>
          </p:cNvSpPr>
          <p:nvPr>
            <p:ph type="dt" sz="half" idx="10"/>
          </p:nvPr>
        </p:nvSpPr>
        <p:spPr/>
        <p:txBody>
          <a:bodyPr/>
          <a:lstStyle/>
          <a:p>
            <a:fld id="{68234464-8844-41DD-8F0A-A20C7079854D}" type="datetime1">
              <a:rPr lang="en-US" smtClean="0"/>
              <a:pPr/>
              <a:t>11/11/2023</a:t>
            </a:fld>
            <a:endParaRPr lang="en-US"/>
          </a:p>
        </p:txBody>
      </p:sp>
      <p:sp>
        <p:nvSpPr>
          <p:cNvPr id="3" name="Footer Placeholder 2">
            <a:extLst>
              <a:ext uri="{FF2B5EF4-FFF2-40B4-BE49-F238E27FC236}">
                <a16:creationId xmlns:a16="http://schemas.microsoft.com/office/drawing/2014/main" id="{C4C61E57-6D28-6F38-7B8B-F5D414B53594}"/>
              </a:ext>
            </a:extLst>
          </p:cNvPr>
          <p:cNvSpPr>
            <a:spLocks noGrp="1"/>
          </p:cNvSpPr>
          <p:nvPr>
            <p:ph type="ftr" sz="quarter" idx="11"/>
          </p:nvPr>
        </p:nvSpPr>
        <p:spPr/>
        <p:txBody>
          <a:bodyPr/>
          <a:lstStyle/>
          <a:p>
            <a:r>
              <a:rPr lang="en-US"/>
              <a:t>Seminar/Project title</a:t>
            </a:r>
          </a:p>
        </p:txBody>
      </p:sp>
      <p:sp>
        <p:nvSpPr>
          <p:cNvPr id="4" name="Slide Number Placeholder 3">
            <a:extLst>
              <a:ext uri="{FF2B5EF4-FFF2-40B4-BE49-F238E27FC236}">
                <a16:creationId xmlns:a16="http://schemas.microsoft.com/office/drawing/2014/main" id="{2844E3CE-DFD7-3B47-E893-94030074FF79}"/>
              </a:ext>
            </a:extLst>
          </p:cNvPr>
          <p:cNvSpPr>
            <a:spLocks noGrp="1"/>
          </p:cNvSpPr>
          <p:nvPr>
            <p:ph type="sldNum" sz="quarter" idx="12"/>
          </p:nvPr>
        </p:nvSpPr>
        <p:spPr/>
        <p:txBody>
          <a:bodyPr/>
          <a:lstStyle/>
          <a:p>
            <a:fld id="{9BC567C3-B2D5-46D6-B103-873CDC8DC37A}" type="slidenum">
              <a:rPr lang="en-US" smtClean="0"/>
              <a:pPr/>
              <a:t>13</a:t>
            </a:fld>
            <a:endParaRPr lang="en-US"/>
          </a:p>
        </p:txBody>
      </p:sp>
      <p:sp>
        <p:nvSpPr>
          <p:cNvPr id="6" name="TextBox 5">
            <a:extLst>
              <a:ext uri="{FF2B5EF4-FFF2-40B4-BE49-F238E27FC236}">
                <a16:creationId xmlns:a16="http://schemas.microsoft.com/office/drawing/2014/main" id="{16DACED0-0B94-AB06-B321-9A5EE6FFC4C8}"/>
              </a:ext>
            </a:extLst>
          </p:cNvPr>
          <p:cNvSpPr txBox="1"/>
          <p:nvPr/>
        </p:nvSpPr>
        <p:spPr>
          <a:xfrm>
            <a:off x="605904" y="439720"/>
            <a:ext cx="7448550" cy="5978560"/>
          </a:xfrm>
          <a:prstGeom prst="rect">
            <a:avLst/>
          </a:prstGeom>
          <a:noFill/>
        </p:spPr>
        <p:txBody>
          <a:bodyPr wrap="square">
            <a:spAutoFit/>
          </a:bodyPr>
          <a:lstStyle/>
          <a:p>
            <a:pPr lvl="0" rtl="0">
              <a:buSzPct val="45000"/>
              <a:buFont typeface="OpenSymbol"/>
              <a:buChar char="●"/>
            </a:pPr>
            <a:r>
              <a:rPr lang="en-IN" b="1" dirty="0">
                <a:latin typeface="Times New Roman" panose="02020603050405020304" pitchFamily="18" charset="0"/>
                <a:cs typeface="Times New Roman" panose="02020603050405020304" pitchFamily="18" charset="0"/>
              </a:rPr>
              <a:t>Week – 3 :</a:t>
            </a:r>
          </a:p>
          <a:p>
            <a:pPr marL="0" lvl="1" indent="0" hangingPunct="0">
              <a:spcBef>
                <a:spcPts val="1171"/>
              </a:spcBef>
              <a:buNone/>
            </a:pPr>
            <a:r>
              <a:rPr lang="en-IN" dirty="0">
                <a:highlight>
                  <a:scrgbClr r="0" g="0" b="0">
                    <a:alpha val="0"/>
                  </a:scrgbClr>
                </a:highlight>
                <a:latin typeface="Times New Roman" panose="02020603050405020304" pitchFamily="18" charset="0"/>
                <a:cs typeface="Times New Roman" panose="02020603050405020304" pitchFamily="18" charset="0"/>
              </a:rPr>
              <a:t>- Shared a React-Template</a:t>
            </a:r>
          </a:p>
          <a:p>
            <a:pPr marL="0" lvl="1" indent="0" hangingPunct="0">
              <a:spcBef>
                <a:spcPts val="1171"/>
              </a:spcBef>
              <a:buNone/>
            </a:pPr>
            <a:r>
              <a:rPr lang="en-IN" dirty="0">
                <a:highlight>
                  <a:scrgbClr r="0" g="0" b="0">
                    <a:alpha val="0"/>
                  </a:scrgbClr>
                </a:highlight>
                <a:latin typeface="Times New Roman" panose="02020603050405020304" pitchFamily="18" charset="0"/>
                <a:cs typeface="Times New Roman" panose="02020603050405020304" pitchFamily="18" charset="0"/>
              </a:rPr>
              <a:t>- They gave 1 week time to Understand the code inside the template</a:t>
            </a:r>
          </a:p>
          <a:p>
            <a:pPr marL="0" lvl="1" indent="0" hangingPunct="0">
              <a:spcBef>
                <a:spcPts val="1171"/>
              </a:spcBef>
              <a:buNone/>
            </a:pPr>
            <a:r>
              <a:rPr lang="en-IN" dirty="0">
                <a:highlight>
                  <a:scrgbClr r="0" g="0" b="0">
                    <a:alpha val="0"/>
                  </a:scrgbClr>
                </a:highlight>
                <a:latin typeface="Times New Roman" panose="02020603050405020304" pitchFamily="18" charset="0"/>
                <a:cs typeface="Times New Roman" panose="02020603050405020304" pitchFamily="18" charset="0"/>
              </a:rPr>
              <a:t>- During this week they also asked to get familiar with the </a:t>
            </a:r>
            <a:r>
              <a:rPr lang="en-IN" dirty="0" err="1">
                <a:highlight>
                  <a:scrgbClr r="0" g="0" b="0">
                    <a:alpha val="0"/>
                  </a:scrgbClr>
                </a:highlight>
                <a:latin typeface="Times New Roman" panose="02020603050405020304" pitchFamily="18" charset="0"/>
                <a:cs typeface="Times New Roman" panose="02020603050405020304" pitchFamily="18" charset="0"/>
              </a:rPr>
              <a:t>ReactJs</a:t>
            </a:r>
            <a:r>
              <a:rPr lang="en-IN" dirty="0">
                <a:highlight>
                  <a:scrgbClr r="0" g="0" b="0">
                    <a:alpha val="0"/>
                  </a:scrgbClr>
                </a:highlight>
                <a:latin typeface="Times New Roman" panose="02020603050405020304" pitchFamily="18" charset="0"/>
                <a:cs typeface="Times New Roman" panose="02020603050405020304" pitchFamily="18" charset="0"/>
              </a:rPr>
              <a:t> Concepts</a:t>
            </a:r>
          </a:p>
          <a:p>
            <a:pPr marL="0" lvl="1" indent="0" hangingPunct="0">
              <a:spcBef>
                <a:spcPts val="1171"/>
              </a:spcBef>
              <a:buNone/>
            </a:pPr>
            <a:endParaRPr lang="en-IN" dirty="0">
              <a:highlight>
                <a:scrgbClr r="0" g="0" b="0">
                  <a:alpha val="0"/>
                </a:scrgbClr>
              </a:highlight>
              <a:latin typeface="Times New Roman" panose="02020603050405020304" pitchFamily="18" charset="0"/>
              <a:cs typeface="Times New Roman" panose="02020603050405020304" pitchFamily="18" charset="0"/>
            </a:endParaRPr>
          </a:p>
          <a:p>
            <a:pPr lvl="0" rtl="0">
              <a:buSzPct val="45000"/>
              <a:buFont typeface="OpenSymbol"/>
              <a:buChar char="●"/>
            </a:pPr>
            <a:r>
              <a:rPr lang="en-IN" b="1" dirty="0">
                <a:latin typeface="Times New Roman" panose="02020603050405020304" pitchFamily="18" charset="0"/>
                <a:cs typeface="Times New Roman" panose="02020603050405020304" pitchFamily="18" charset="0"/>
              </a:rPr>
              <a:t>Weeks – (4 – 5 ) :</a:t>
            </a:r>
          </a:p>
          <a:p>
            <a:pPr marL="0" lvl="1" indent="0" hangingPunct="0">
              <a:spcBef>
                <a:spcPts val="1171"/>
              </a:spcBef>
              <a:buNone/>
            </a:pPr>
            <a:r>
              <a:rPr lang="en-IN" dirty="0">
                <a:highlight>
                  <a:scrgbClr r="0" g="0" b="0">
                    <a:alpha val="0"/>
                  </a:scrgbClr>
                </a:highlight>
                <a:latin typeface="Times New Roman" panose="02020603050405020304" pitchFamily="18" charset="0"/>
                <a:cs typeface="Times New Roman" panose="02020603050405020304" pitchFamily="18" charset="0"/>
              </a:rPr>
              <a:t>- Our Goal to implement all the required pages related to user(Customer ).</a:t>
            </a:r>
          </a:p>
          <a:p>
            <a:pPr marL="0" lvl="1" indent="0" hangingPunct="0">
              <a:spcBef>
                <a:spcPts val="1171"/>
              </a:spcBef>
              <a:buNone/>
            </a:pPr>
            <a:r>
              <a:rPr lang="en-IN" dirty="0">
                <a:highlight>
                  <a:scrgbClr r="0" g="0" b="0">
                    <a:alpha val="0"/>
                  </a:scrgbClr>
                </a:highlight>
                <a:latin typeface="Times New Roman" panose="02020603050405020304" pitchFamily="18" charset="0"/>
                <a:cs typeface="Times New Roman" panose="02020603050405020304" pitchFamily="18" charset="0"/>
              </a:rPr>
              <a:t> - To verify are we able to fetch the data from the server.</a:t>
            </a:r>
          </a:p>
          <a:p>
            <a:pPr marL="0" lvl="1" indent="0" hangingPunct="0">
              <a:spcBef>
                <a:spcPts val="1171"/>
              </a:spcBef>
              <a:buNone/>
            </a:pPr>
            <a:r>
              <a:rPr lang="en-IN" dirty="0">
                <a:highlight>
                  <a:scrgbClr r="0" g="0" b="0">
                    <a:alpha val="0"/>
                  </a:scrgbClr>
                </a:highlight>
                <a:latin typeface="Times New Roman" panose="02020603050405020304" pitchFamily="18" charset="0"/>
                <a:cs typeface="Times New Roman" panose="02020603050405020304" pitchFamily="18" charset="0"/>
              </a:rPr>
              <a:t> - Making Api calls and Designing UI for the ‘user role’</a:t>
            </a:r>
          </a:p>
          <a:p>
            <a:pPr marL="0" lvl="1" indent="0" hangingPunct="0">
              <a:spcBef>
                <a:spcPts val="1171"/>
              </a:spcBef>
              <a:buNone/>
            </a:pPr>
            <a:endParaRPr lang="en-IN" dirty="0">
              <a:highlight>
                <a:scrgbClr r="0" g="0" b="0">
                  <a:alpha val="0"/>
                </a:scrgbClr>
              </a:highlight>
              <a:latin typeface="Times New Roman" panose="02020603050405020304" pitchFamily="18" charset="0"/>
              <a:cs typeface="Times New Roman" panose="02020603050405020304" pitchFamily="18" charset="0"/>
            </a:endParaRPr>
          </a:p>
          <a:p>
            <a:pPr lvl="0" rtl="0">
              <a:buSzPct val="45000"/>
              <a:buFont typeface="OpenSymbol"/>
              <a:buChar char="●"/>
            </a:pPr>
            <a:r>
              <a:rPr lang="en-IN" b="1" dirty="0">
                <a:latin typeface="Times New Roman" panose="02020603050405020304" pitchFamily="18" charset="0"/>
                <a:cs typeface="Times New Roman" panose="02020603050405020304" pitchFamily="18" charset="0"/>
              </a:rPr>
              <a:t>Week – (6 - 7) :	</a:t>
            </a:r>
          </a:p>
          <a:p>
            <a:pPr marL="0" lvl="1" indent="0" hangingPunct="0">
              <a:spcBef>
                <a:spcPts val="935"/>
              </a:spcBef>
              <a:buNone/>
            </a:pPr>
            <a:r>
              <a:rPr lang="en-IN" dirty="0">
                <a:highlight>
                  <a:scrgbClr r="0" g="0" b="0">
                    <a:alpha val="0"/>
                  </a:scrgbClr>
                </a:highlight>
                <a:latin typeface="Times New Roman" panose="02020603050405020304" pitchFamily="18" charset="0"/>
                <a:cs typeface="Times New Roman" panose="02020603050405020304" pitchFamily="18" charset="0"/>
              </a:rPr>
              <a:t>- Our Goal to implement all the required pages related to Service Engineer.</a:t>
            </a:r>
          </a:p>
          <a:p>
            <a:pPr marL="0" lvl="1" indent="0" hangingPunct="0">
              <a:spcBef>
                <a:spcPts val="935"/>
              </a:spcBef>
              <a:buNone/>
            </a:pPr>
            <a:r>
              <a:rPr lang="en-IN" dirty="0">
                <a:highlight>
                  <a:scrgbClr r="0" g="0" b="0">
                    <a:alpha val="0"/>
                  </a:scrgbClr>
                </a:highlight>
                <a:latin typeface="Times New Roman" panose="02020603050405020304" pitchFamily="18" charset="0"/>
                <a:cs typeface="Times New Roman" panose="02020603050405020304" pitchFamily="18" charset="0"/>
              </a:rPr>
              <a:t> - To verify are we able to fetch the data from the server.</a:t>
            </a:r>
          </a:p>
          <a:p>
            <a:pPr marL="0" lvl="1" indent="0" hangingPunct="0">
              <a:spcBef>
                <a:spcPts val="935"/>
              </a:spcBef>
              <a:buNone/>
            </a:pPr>
            <a:r>
              <a:rPr lang="en-IN" dirty="0">
                <a:highlight>
                  <a:scrgbClr r="0" g="0" b="0">
                    <a:alpha val="0"/>
                  </a:scrgbClr>
                </a:highlight>
                <a:latin typeface="Times New Roman" panose="02020603050405020304" pitchFamily="18" charset="0"/>
                <a:cs typeface="Times New Roman" panose="02020603050405020304" pitchFamily="18" charset="0"/>
              </a:rPr>
              <a:t> - Making Api calls and Designing UI for the ‘Service Engineer role’</a:t>
            </a:r>
          </a:p>
          <a:p>
            <a:pPr marL="0" lvl="1" indent="0" hangingPunct="0">
              <a:spcBef>
                <a:spcPts val="1171"/>
              </a:spcBef>
              <a:buNone/>
            </a:pPr>
            <a:endParaRPr lang="en-IN" dirty="0">
              <a:highlight>
                <a:scrgbClr r="0" g="0" b="0">
                  <a:alpha val="0"/>
                </a:scrgbClr>
              </a:highlight>
              <a:latin typeface="Times New Roman" panose="02020603050405020304" pitchFamily="18" charset="0"/>
              <a:cs typeface="Times New Roman" panose="02020603050405020304" pitchFamily="18" charset="0"/>
            </a:endParaRPr>
          </a:p>
        </p:txBody>
      </p:sp>
      <p:pic>
        <p:nvPicPr>
          <p:cNvPr id="7" name="Picture 6" descr="Ameya Intelligent Machine Labs LLP">
            <a:extLst>
              <a:ext uri="{FF2B5EF4-FFF2-40B4-BE49-F238E27FC236}">
                <a16:creationId xmlns:a16="http://schemas.microsoft.com/office/drawing/2014/main" id="{11E051B1-56A4-9F1E-23C0-5E2BC262B8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3985" y="332761"/>
            <a:ext cx="1921181" cy="58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661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14CF17-E6BD-FE36-3FB9-81BBFE8A5E8C}"/>
              </a:ext>
            </a:extLst>
          </p:cNvPr>
          <p:cNvSpPr>
            <a:spLocks noGrp="1"/>
          </p:cNvSpPr>
          <p:nvPr>
            <p:ph type="dt" sz="half" idx="10"/>
          </p:nvPr>
        </p:nvSpPr>
        <p:spPr/>
        <p:txBody>
          <a:bodyPr/>
          <a:lstStyle/>
          <a:p>
            <a:fld id="{68234464-8844-41DD-8F0A-A20C7079854D}" type="datetime1">
              <a:rPr lang="en-US" smtClean="0"/>
              <a:pPr/>
              <a:t>11/11/2023</a:t>
            </a:fld>
            <a:endParaRPr lang="en-US"/>
          </a:p>
        </p:txBody>
      </p:sp>
      <p:sp>
        <p:nvSpPr>
          <p:cNvPr id="3" name="Footer Placeholder 2">
            <a:extLst>
              <a:ext uri="{FF2B5EF4-FFF2-40B4-BE49-F238E27FC236}">
                <a16:creationId xmlns:a16="http://schemas.microsoft.com/office/drawing/2014/main" id="{53756550-7442-7307-EA8F-3429BCD0A0F3}"/>
              </a:ext>
            </a:extLst>
          </p:cNvPr>
          <p:cNvSpPr>
            <a:spLocks noGrp="1"/>
          </p:cNvSpPr>
          <p:nvPr>
            <p:ph type="ftr" sz="quarter" idx="11"/>
          </p:nvPr>
        </p:nvSpPr>
        <p:spPr/>
        <p:txBody>
          <a:bodyPr/>
          <a:lstStyle/>
          <a:p>
            <a:r>
              <a:rPr lang="en-US"/>
              <a:t>Seminar/Project title</a:t>
            </a:r>
          </a:p>
        </p:txBody>
      </p:sp>
      <p:sp>
        <p:nvSpPr>
          <p:cNvPr id="4" name="Slide Number Placeholder 3">
            <a:extLst>
              <a:ext uri="{FF2B5EF4-FFF2-40B4-BE49-F238E27FC236}">
                <a16:creationId xmlns:a16="http://schemas.microsoft.com/office/drawing/2014/main" id="{7C0DFCBD-30F0-632C-1FDA-02BFBA8E8339}"/>
              </a:ext>
            </a:extLst>
          </p:cNvPr>
          <p:cNvSpPr>
            <a:spLocks noGrp="1"/>
          </p:cNvSpPr>
          <p:nvPr>
            <p:ph type="sldNum" sz="quarter" idx="12"/>
          </p:nvPr>
        </p:nvSpPr>
        <p:spPr/>
        <p:txBody>
          <a:bodyPr/>
          <a:lstStyle/>
          <a:p>
            <a:fld id="{9BC567C3-B2D5-46D6-B103-873CDC8DC37A}" type="slidenum">
              <a:rPr lang="en-US" smtClean="0"/>
              <a:pPr/>
              <a:t>14</a:t>
            </a:fld>
            <a:endParaRPr lang="en-US"/>
          </a:p>
        </p:txBody>
      </p:sp>
      <p:sp>
        <p:nvSpPr>
          <p:cNvPr id="6" name="TextBox 5">
            <a:extLst>
              <a:ext uri="{FF2B5EF4-FFF2-40B4-BE49-F238E27FC236}">
                <a16:creationId xmlns:a16="http://schemas.microsoft.com/office/drawing/2014/main" id="{ED92D22F-BF0D-DAAD-B59C-EC398F513B83}"/>
              </a:ext>
            </a:extLst>
          </p:cNvPr>
          <p:cNvSpPr txBox="1"/>
          <p:nvPr/>
        </p:nvSpPr>
        <p:spPr>
          <a:xfrm>
            <a:off x="628650" y="457200"/>
            <a:ext cx="6838950" cy="6101670"/>
          </a:xfrm>
          <a:prstGeom prst="rect">
            <a:avLst/>
          </a:prstGeom>
          <a:noFill/>
        </p:spPr>
        <p:txBody>
          <a:bodyPr wrap="square">
            <a:spAutoFit/>
          </a:bodyPr>
          <a:lstStyle/>
          <a:p>
            <a:pPr lvl="0" rtl="0">
              <a:buSzPct val="45000"/>
              <a:buFont typeface="OpenSymbol"/>
              <a:buChar char="●"/>
            </a:pPr>
            <a:r>
              <a:rPr lang="en-IN" b="1" dirty="0">
                <a:latin typeface="Times New Roman" panose="02020603050405020304" pitchFamily="18" charset="0"/>
                <a:cs typeface="Times New Roman" panose="02020603050405020304" pitchFamily="18" charset="0"/>
              </a:rPr>
              <a:t>Weeks – (8 - 9 ) :</a:t>
            </a:r>
          </a:p>
          <a:p>
            <a:pPr marL="0" lvl="1" indent="0" hangingPunct="0">
              <a:spcBef>
                <a:spcPts val="1171"/>
              </a:spcBef>
              <a:buNone/>
            </a:pPr>
            <a:r>
              <a:rPr lang="en-IN" dirty="0">
                <a:highlight>
                  <a:scrgbClr r="0" g="0" b="0">
                    <a:alpha val="0"/>
                  </a:scrgbClr>
                </a:highlight>
                <a:latin typeface="Times New Roman" panose="02020603050405020304" pitchFamily="18" charset="0"/>
                <a:cs typeface="Times New Roman" panose="02020603050405020304" pitchFamily="18" charset="0"/>
              </a:rPr>
              <a:t>- Our Goal to implement all the required pages related to Admin.</a:t>
            </a:r>
          </a:p>
          <a:p>
            <a:pPr marL="0" lvl="1" indent="0" hangingPunct="0">
              <a:spcBef>
                <a:spcPts val="1171"/>
              </a:spcBef>
              <a:buNone/>
            </a:pPr>
            <a:r>
              <a:rPr lang="en-IN" dirty="0">
                <a:highlight>
                  <a:scrgbClr r="0" g="0" b="0">
                    <a:alpha val="0"/>
                  </a:scrgbClr>
                </a:highlight>
                <a:latin typeface="Times New Roman" panose="02020603050405020304" pitchFamily="18" charset="0"/>
                <a:cs typeface="Times New Roman" panose="02020603050405020304" pitchFamily="18" charset="0"/>
              </a:rPr>
              <a:t> - To verify are we able to fetch the data from the server.</a:t>
            </a:r>
          </a:p>
          <a:p>
            <a:pPr marL="0" lvl="1" indent="0" hangingPunct="0">
              <a:spcBef>
                <a:spcPts val="1171"/>
              </a:spcBef>
              <a:buNone/>
            </a:pPr>
            <a:r>
              <a:rPr lang="en-IN" dirty="0">
                <a:highlight>
                  <a:scrgbClr r="0" g="0" b="0">
                    <a:alpha val="0"/>
                  </a:scrgbClr>
                </a:highlight>
                <a:latin typeface="Times New Roman" panose="02020603050405020304" pitchFamily="18" charset="0"/>
                <a:cs typeface="Times New Roman" panose="02020603050405020304" pitchFamily="18" charset="0"/>
              </a:rPr>
              <a:t> - Making Api calls and Designing UI for the ‘Admin role’</a:t>
            </a:r>
          </a:p>
          <a:p>
            <a:pPr marL="0" lvl="1" indent="0" hangingPunct="0">
              <a:spcBef>
                <a:spcPts val="1171"/>
              </a:spcBef>
              <a:buNone/>
            </a:pPr>
            <a:endParaRPr lang="en-IN" dirty="0">
              <a:highlight>
                <a:scrgbClr r="0" g="0" b="0">
                  <a:alpha val="0"/>
                </a:scrgbClr>
              </a:highlight>
              <a:latin typeface="Times New Roman" panose="02020603050405020304" pitchFamily="18" charset="0"/>
              <a:cs typeface="Times New Roman" panose="02020603050405020304" pitchFamily="18" charset="0"/>
            </a:endParaRPr>
          </a:p>
          <a:p>
            <a:pPr lvl="0" rtl="0">
              <a:buSzPct val="45000"/>
              <a:buFont typeface="OpenSymbol"/>
              <a:buChar char="●"/>
            </a:pPr>
            <a:r>
              <a:rPr lang="en-IN" b="1" dirty="0">
                <a:latin typeface="Times New Roman" panose="02020603050405020304" pitchFamily="18" charset="0"/>
                <a:cs typeface="Times New Roman" panose="02020603050405020304" pitchFamily="18" charset="0"/>
              </a:rPr>
              <a:t>Week – (10 ) :</a:t>
            </a:r>
          </a:p>
          <a:p>
            <a:pPr marL="0" lvl="1" indent="0" hangingPunct="0">
              <a:spcBef>
                <a:spcPts val="935"/>
              </a:spcBef>
              <a:buNone/>
            </a:pPr>
            <a:r>
              <a:rPr lang="en-IN" dirty="0">
                <a:highlight>
                  <a:scrgbClr r="0" g="0" b="0">
                    <a:alpha val="0"/>
                  </a:scrgbClr>
                </a:highlight>
                <a:latin typeface="Times New Roman" panose="02020603050405020304" pitchFamily="18" charset="0"/>
                <a:cs typeface="Times New Roman" panose="02020603050405020304" pitchFamily="18" charset="0"/>
              </a:rPr>
              <a:t>- Our Goal to verify Whether all the Pages related to “User”, “Service     Engineer” and “Admin” are working Properly and making changes to UI as per the client Requirements</a:t>
            </a:r>
          </a:p>
          <a:p>
            <a:pPr marL="0" lvl="1" indent="0" hangingPunct="0">
              <a:spcBef>
                <a:spcPts val="935"/>
              </a:spcBef>
              <a:buNone/>
            </a:pPr>
            <a:r>
              <a:rPr lang="en-IN" dirty="0">
                <a:highlight>
                  <a:scrgbClr r="0" g="0" b="0">
                    <a:alpha val="0"/>
                  </a:scrgbClr>
                </a:highlight>
                <a:latin typeface="Times New Roman" panose="02020603050405020304" pitchFamily="18" charset="0"/>
                <a:cs typeface="Times New Roman" panose="02020603050405020304" pitchFamily="18" charset="0"/>
              </a:rPr>
              <a:t> - To verify are we able to fetch the data from the server.</a:t>
            </a:r>
          </a:p>
          <a:p>
            <a:pPr marL="0" lvl="1" indent="0" hangingPunct="0">
              <a:spcBef>
                <a:spcPts val="935"/>
              </a:spcBef>
              <a:buNone/>
            </a:pPr>
            <a:r>
              <a:rPr lang="en-IN" dirty="0">
                <a:highlight>
                  <a:scrgbClr r="0" g="0" b="0">
                    <a:alpha val="0"/>
                  </a:scrgbClr>
                </a:highlight>
                <a:latin typeface="Times New Roman" panose="02020603050405020304" pitchFamily="18" charset="0"/>
                <a:cs typeface="Times New Roman" panose="02020603050405020304" pitchFamily="18" charset="0"/>
              </a:rPr>
              <a:t> - Making Api calls and Designing UI for the ‘All the roles’</a:t>
            </a:r>
          </a:p>
          <a:p>
            <a:pPr marL="0" lvl="1" indent="0" hangingPunct="0">
              <a:spcBef>
                <a:spcPts val="1171"/>
              </a:spcBef>
              <a:buNone/>
            </a:pPr>
            <a:endParaRPr lang="en-IN" dirty="0">
              <a:highlight>
                <a:scrgbClr r="0" g="0" b="0">
                  <a:alpha val="0"/>
                </a:scrgbClr>
              </a:highlight>
              <a:latin typeface="Times New Roman" panose="02020603050405020304" pitchFamily="18" charset="0"/>
              <a:cs typeface="Times New Roman" panose="02020603050405020304" pitchFamily="18" charset="0"/>
            </a:endParaRPr>
          </a:p>
          <a:p>
            <a:pPr lvl="0" rtl="0">
              <a:buSzPct val="45000"/>
              <a:buFont typeface="OpenSymbol"/>
              <a:buChar char="●"/>
            </a:pPr>
            <a:r>
              <a:rPr lang="en-IN" b="1" dirty="0">
                <a:latin typeface="Times New Roman" panose="02020603050405020304" pitchFamily="18" charset="0"/>
                <a:cs typeface="Times New Roman" panose="02020603050405020304" pitchFamily="18" charset="0"/>
              </a:rPr>
              <a:t>Weeks – (11 - 12 ) :</a:t>
            </a:r>
          </a:p>
          <a:p>
            <a:pPr marL="0" lvl="1" indent="0" hangingPunct="0">
              <a:spcBef>
                <a:spcPts val="1171"/>
              </a:spcBef>
              <a:buNone/>
            </a:pPr>
            <a:r>
              <a:rPr lang="en-IN" dirty="0">
                <a:highlight>
                  <a:scrgbClr r="0" g="0" b="0">
                    <a:alpha val="0"/>
                  </a:scrgbClr>
                </a:highlight>
                <a:latin typeface="Times New Roman" panose="02020603050405020304" pitchFamily="18" charset="0"/>
                <a:cs typeface="Times New Roman" panose="02020603050405020304" pitchFamily="18" charset="0"/>
              </a:rPr>
              <a:t>- Our Goal to Migrate the Entire code to newer Version of </a:t>
            </a:r>
            <a:r>
              <a:rPr lang="en-IN" dirty="0" err="1">
                <a:highlight>
                  <a:scrgbClr r="0" g="0" b="0">
                    <a:alpha val="0"/>
                  </a:scrgbClr>
                </a:highlight>
                <a:latin typeface="Times New Roman" panose="02020603050405020304" pitchFamily="18" charset="0"/>
                <a:cs typeface="Times New Roman" panose="02020603050405020304" pitchFamily="18" charset="0"/>
              </a:rPr>
              <a:t>ReactJs</a:t>
            </a:r>
            <a:endParaRPr lang="en-IN" dirty="0">
              <a:highlight>
                <a:scrgbClr r="0" g="0" b="0">
                  <a:alpha val="0"/>
                </a:scrgbClr>
              </a:highlight>
              <a:latin typeface="Times New Roman" panose="02020603050405020304" pitchFamily="18" charset="0"/>
              <a:cs typeface="Times New Roman" panose="02020603050405020304" pitchFamily="18" charset="0"/>
            </a:endParaRPr>
          </a:p>
          <a:p>
            <a:pPr marL="0" lvl="2" indent="0" hangingPunct="0">
              <a:spcBef>
                <a:spcPts val="1171"/>
              </a:spcBef>
              <a:buNone/>
            </a:pPr>
            <a:r>
              <a:rPr lang="en-IN" dirty="0">
                <a:highlight>
                  <a:scrgbClr r="0" g="0" b="0">
                    <a:alpha val="0"/>
                  </a:scrgbClr>
                </a:highlight>
                <a:latin typeface="Times New Roman" panose="02020603050405020304" pitchFamily="18" charset="0"/>
                <a:cs typeface="Times New Roman" panose="02020603050405020304" pitchFamily="18" charset="0"/>
              </a:rPr>
              <a:t>V 18.2.0</a:t>
            </a:r>
          </a:p>
          <a:p>
            <a:pPr marL="0" lvl="2" indent="0" hangingPunct="0">
              <a:spcBef>
                <a:spcPts val="1171"/>
              </a:spcBef>
              <a:buNone/>
            </a:pPr>
            <a:r>
              <a:rPr lang="en-IN" dirty="0">
                <a:highlight>
                  <a:scrgbClr r="0" g="0" b="0">
                    <a:alpha val="0"/>
                  </a:scrgbClr>
                </a:highlight>
                <a:latin typeface="Times New Roman" panose="02020603050405020304" pitchFamily="18" charset="0"/>
                <a:cs typeface="Times New Roman" panose="02020603050405020304" pitchFamily="18" charset="0"/>
              </a:rPr>
              <a:t>- Verifying all the Api calls are Working perfectly.</a:t>
            </a:r>
          </a:p>
        </p:txBody>
      </p:sp>
      <p:pic>
        <p:nvPicPr>
          <p:cNvPr id="7" name="Picture 6" descr="Ameya Intelligent Machine Labs LLP">
            <a:extLst>
              <a:ext uri="{FF2B5EF4-FFF2-40B4-BE49-F238E27FC236}">
                <a16:creationId xmlns:a16="http://schemas.microsoft.com/office/drawing/2014/main" id="{E344113E-6398-7C95-FBEB-465585937AA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3985" y="332761"/>
            <a:ext cx="1921181" cy="58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333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2B845C-2AC8-1648-A466-445EB8A74F04}"/>
              </a:ext>
            </a:extLst>
          </p:cNvPr>
          <p:cNvSpPr>
            <a:spLocks noGrp="1"/>
          </p:cNvSpPr>
          <p:nvPr>
            <p:ph type="dt" sz="half" idx="10"/>
          </p:nvPr>
        </p:nvSpPr>
        <p:spPr/>
        <p:txBody>
          <a:bodyPr/>
          <a:lstStyle/>
          <a:p>
            <a:fld id="{68234464-8844-41DD-8F0A-A20C7079854D}" type="datetime1">
              <a:rPr lang="en-US" smtClean="0"/>
              <a:pPr/>
              <a:t>11/11/2023</a:t>
            </a:fld>
            <a:endParaRPr lang="en-US"/>
          </a:p>
        </p:txBody>
      </p:sp>
      <p:sp>
        <p:nvSpPr>
          <p:cNvPr id="3" name="Footer Placeholder 2">
            <a:extLst>
              <a:ext uri="{FF2B5EF4-FFF2-40B4-BE49-F238E27FC236}">
                <a16:creationId xmlns:a16="http://schemas.microsoft.com/office/drawing/2014/main" id="{29C1CBDB-E8DE-9A95-01B4-B0616E3061D5}"/>
              </a:ext>
            </a:extLst>
          </p:cNvPr>
          <p:cNvSpPr>
            <a:spLocks noGrp="1"/>
          </p:cNvSpPr>
          <p:nvPr>
            <p:ph type="ftr" sz="quarter" idx="11"/>
          </p:nvPr>
        </p:nvSpPr>
        <p:spPr/>
        <p:txBody>
          <a:bodyPr/>
          <a:lstStyle/>
          <a:p>
            <a:r>
              <a:rPr lang="en-US"/>
              <a:t>Seminar/Project title</a:t>
            </a:r>
          </a:p>
        </p:txBody>
      </p:sp>
      <p:sp>
        <p:nvSpPr>
          <p:cNvPr id="4" name="Slide Number Placeholder 3">
            <a:extLst>
              <a:ext uri="{FF2B5EF4-FFF2-40B4-BE49-F238E27FC236}">
                <a16:creationId xmlns:a16="http://schemas.microsoft.com/office/drawing/2014/main" id="{5CF641D4-F658-8D09-F219-C6CA31A2AB29}"/>
              </a:ext>
            </a:extLst>
          </p:cNvPr>
          <p:cNvSpPr>
            <a:spLocks noGrp="1"/>
          </p:cNvSpPr>
          <p:nvPr>
            <p:ph type="sldNum" sz="quarter" idx="12"/>
          </p:nvPr>
        </p:nvSpPr>
        <p:spPr/>
        <p:txBody>
          <a:bodyPr/>
          <a:lstStyle/>
          <a:p>
            <a:fld id="{9BC567C3-B2D5-46D6-B103-873CDC8DC37A}" type="slidenum">
              <a:rPr lang="en-US" smtClean="0"/>
              <a:pPr/>
              <a:t>15</a:t>
            </a:fld>
            <a:endParaRPr lang="en-US"/>
          </a:p>
        </p:txBody>
      </p:sp>
      <p:pic>
        <p:nvPicPr>
          <p:cNvPr id="6" name="Picture 5">
            <a:extLst>
              <a:ext uri="{FF2B5EF4-FFF2-40B4-BE49-F238E27FC236}">
                <a16:creationId xmlns:a16="http://schemas.microsoft.com/office/drawing/2014/main" id="{7E95995A-C472-D761-7DC0-F0F9DF06927E}"/>
              </a:ext>
            </a:extLst>
          </p:cNvPr>
          <p:cNvPicPr>
            <a:picLocks noChangeAspect="1"/>
          </p:cNvPicPr>
          <p:nvPr/>
        </p:nvPicPr>
        <p:blipFill>
          <a:blip r:embed="rId2"/>
          <a:stretch>
            <a:fillRect/>
          </a:stretch>
        </p:blipFill>
        <p:spPr>
          <a:xfrm>
            <a:off x="304800" y="122876"/>
            <a:ext cx="5105400" cy="3084594"/>
          </a:xfrm>
          <a:prstGeom prst="rect">
            <a:avLst/>
          </a:prstGeom>
        </p:spPr>
      </p:pic>
      <p:pic>
        <p:nvPicPr>
          <p:cNvPr id="8" name="Picture 7">
            <a:extLst>
              <a:ext uri="{FF2B5EF4-FFF2-40B4-BE49-F238E27FC236}">
                <a16:creationId xmlns:a16="http://schemas.microsoft.com/office/drawing/2014/main" id="{85484DE0-1E8B-F5BB-9D97-978196EA9983}"/>
              </a:ext>
            </a:extLst>
          </p:cNvPr>
          <p:cNvPicPr>
            <a:picLocks noChangeAspect="1"/>
          </p:cNvPicPr>
          <p:nvPr/>
        </p:nvPicPr>
        <p:blipFill>
          <a:blip r:embed="rId3"/>
          <a:stretch>
            <a:fillRect/>
          </a:stretch>
        </p:blipFill>
        <p:spPr>
          <a:xfrm>
            <a:off x="3028950" y="3318284"/>
            <a:ext cx="5353073" cy="3009634"/>
          </a:xfrm>
          <a:prstGeom prst="rect">
            <a:avLst/>
          </a:prstGeom>
        </p:spPr>
      </p:pic>
      <p:sp>
        <p:nvSpPr>
          <p:cNvPr id="9" name="TextBox 8">
            <a:extLst>
              <a:ext uri="{FF2B5EF4-FFF2-40B4-BE49-F238E27FC236}">
                <a16:creationId xmlns:a16="http://schemas.microsoft.com/office/drawing/2014/main" id="{13D6F40F-3117-2400-C6E4-13F4FF292298}"/>
              </a:ext>
            </a:extLst>
          </p:cNvPr>
          <p:cNvSpPr txBox="1"/>
          <p:nvPr/>
        </p:nvSpPr>
        <p:spPr>
          <a:xfrm>
            <a:off x="6351043" y="1219200"/>
            <a:ext cx="213360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Outputs</a:t>
            </a:r>
          </a:p>
        </p:txBody>
      </p:sp>
    </p:spTree>
    <p:extLst>
      <p:ext uri="{BB962C8B-B14F-4D97-AF65-F5344CB8AC3E}">
        <p14:creationId xmlns:p14="http://schemas.microsoft.com/office/powerpoint/2010/main" val="1846697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0020-649F-9DA2-983C-584EABDB54A3}"/>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8A863FA-C271-7339-63BB-BEFF7AB8DB5D}"/>
              </a:ext>
            </a:extLst>
          </p:cNvPr>
          <p:cNvSpPr>
            <a:spLocks noGrp="1"/>
          </p:cNvSpPr>
          <p:nvPr>
            <p:ph idx="1"/>
          </p:nvPr>
        </p:nvSpPr>
        <p:spPr>
          <a:xfrm>
            <a:off x="628650" y="1675408"/>
            <a:ext cx="7886700" cy="4351338"/>
          </a:xfrm>
        </p:spPr>
        <p:txBody>
          <a:bodyPr>
            <a:normAutofit fontScale="92500" lnSpcReduction="10000"/>
          </a:bodyPr>
          <a:lstStyle/>
          <a:p>
            <a:pPr lvl="0" rtl="0">
              <a:spcBef>
                <a:spcPts val="0"/>
              </a:spcBef>
              <a:spcAft>
                <a:spcPts val="850"/>
              </a:spcAft>
              <a:buSzPct val="45000"/>
              <a:buFont typeface="OpenSymbol"/>
              <a:buChar char="●"/>
            </a:pPr>
            <a:r>
              <a:rPr lang="en-IN" sz="1800" dirty="0">
                <a:latin typeface="Times New Roman" pitchFamily="18"/>
                <a:cs typeface="Times New Roman" pitchFamily="18"/>
              </a:rPr>
              <a:t>During my internship at </a:t>
            </a:r>
            <a:r>
              <a:rPr lang="en-IN" sz="1800" dirty="0" err="1">
                <a:latin typeface="Times New Roman" pitchFamily="18"/>
                <a:cs typeface="Times New Roman" pitchFamily="18"/>
              </a:rPr>
              <a:t>Ameya</a:t>
            </a:r>
            <a:r>
              <a:rPr lang="en-IN" sz="1800" dirty="0">
                <a:latin typeface="Times New Roman" pitchFamily="18"/>
                <a:cs typeface="Times New Roman" pitchFamily="18"/>
              </a:rPr>
              <a:t> Labs, I learned the MERN stack and implemented a Fully functional  </a:t>
            </a:r>
            <a:r>
              <a:rPr lang="en-IN" sz="1800" dirty="0" err="1">
                <a:latin typeface="Times New Roman" pitchFamily="18"/>
                <a:cs typeface="Times New Roman" pitchFamily="18"/>
              </a:rPr>
              <a:t>Reactjs</a:t>
            </a:r>
            <a:r>
              <a:rPr lang="en-IN" sz="1800" dirty="0">
                <a:latin typeface="Times New Roman" pitchFamily="18"/>
                <a:cs typeface="Times New Roman" pitchFamily="18"/>
              </a:rPr>
              <a:t> application that is used in real-life.  </a:t>
            </a:r>
          </a:p>
          <a:p>
            <a:pPr lvl="0" rtl="0">
              <a:spcBef>
                <a:spcPts val="0"/>
              </a:spcBef>
              <a:spcAft>
                <a:spcPts val="850"/>
              </a:spcAft>
              <a:buSzPct val="45000"/>
              <a:buFont typeface="OpenSymbol"/>
              <a:buChar char="●"/>
            </a:pPr>
            <a:r>
              <a:rPr lang="en-IN" sz="1800" dirty="0">
                <a:latin typeface="Times New Roman" pitchFamily="18"/>
                <a:cs typeface="Times New Roman" pitchFamily="18"/>
              </a:rPr>
              <a:t>Finally, I implemented an ERP dashboard using React for the </a:t>
            </a:r>
            <a:r>
              <a:rPr lang="en-IN" sz="1800" dirty="0" err="1">
                <a:latin typeface="Times New Roman" pitchFamily="18"/>
                <a:cs typeface="Times New Roman" pitchFamily="18"/>
              </a:rPr>
              <a:t>Ev</a:t>
            </a:r>
            <a:r>
              <a:rPr lang="en-IN" sz="1800" dirty="0">
                <a:latin typeface="Times New Roman" pitchFamily="18"/>
                <a:cs typeface="Times New Roman" pitchFamily="18"/>
              </a:rPr>
              <a:t> – Mech application.</a:t>
            </a:r>
          </a:p>
          <a:p>
            <a:pPr lvl="0" rtl="0">
              <a:spcBef>
                <a:spcPts val="0"/>
              </a:spcBef>
              <a:spcAft>
                <a:spcPts val="850"/>
              </a:spcAft>
              <a:buSzPct val="45000"/>
              <a:buFont typeface="OpenSymbol"/>
              <a:buChar char="●"/>
            </a:pPr>
            <a:r>
              <a:rPr lang="en-IN" sz="1800" dirty="0">
                <a:latin typeface="Times New Roman" pitchFamily="18"/>
                <a:cs typeface="Times New Roman" pitchFamily="18"/>
              </a:rPr>
              <a:t>These projects have given me a valuable opportunity to apply my skills in web development to real-world problems. I have learned a great deal about the MERN stack, and I have gained experience in building and deploying complete and functional web applications.</a:t>
            </a:r>
          </a:p>
          <a:p>
            <a:pPr lvl="0" rtl="0">
              <a:spcBef>
                <a:spcPts val="0"/>
              </a:spcBef>
              <a:spcAft>
                <a:spcPts val="850"/>
              </a:spcAft>
              <a:buSzPct val="45000"/>
              <a:buFont typeface="OpenSymbol"/>
              <a:buChar char="●"/>
            </a:pPr>
            <a:r>
              <a:rPr lang="en-IN" sz="1800" dirty="0">
                <a:latin typeface="Times New Roman" pitchFamily="18"/>
                <a:cs typeface="Times New Roman" pitchFamily="18"/>
              </a:rPr>
              <a:t>I have also learned how to integrate different components to create a seamless user experience, and I have developed user-friendly and informative interfaces.</a:t>
            </a:r>
          </a:p>
          <a:p>
            <a:pPr lvl="0" rtl="0">
              <a:spcBef>
                <a:spcPts val="0"/>
              </a:spcBef>
              <a:spcAft>
                <a:spcPts val="850"/>
              </a:spcAft>
              <a:buSzPct val="45000"/>
              <a:buFont typeface="OpenSymbol"/>
              <a:buChar char="●"/>
            </a:pPr>
            <a:r>
              <a:rPr lang="en-IN" sz="1800" dirty="0">
                <a:latin typeface="Times New Roman" pitchFamily="18"/>
                <a:cs typeface="Times New Roman" pitchFamily="18"/>
              </a:rPr>
              <a:t>I’ve also learnt how to work in a team environment and experienced the work culture in the IT field.</a:t>
            </a:r>
          </a:p>
          <a:p>
            <a:pPr lvl="0" rtl="0">
              <a:spcBef>
                <a:spcPts val="0"/>
              </a:spcBef>
              <a:spcAft>
                <a:spcPts val="850"/>
              </a:spcAft>
              <a:buSzPct val="45000"/>
              <a:buFont typeface="OpenSymbol"/>
              <a:buChar char="●"/>
            </a:pPr>
            <a:r>
              <a:rPr lang="en-IN" sz="1800" dirty="0">
                <a:latin typeface="Times New Roman" pitchFamily="18"/>
                <a:cs typeface="Times New Roman" pitchFamily="18"/>
              </a:rPr>
              <a:t>Additionally I also learnt how to properly use git while collaborating with different team members.</a:t>
            </a:r>
          </a:p>
          <a:p>
            <a:pPr lvl="0" rtl="0">
              <a:spcBef>
                <a:spcPts val="0"/>
              </a:spcBef>
              <a:spcAft>
                <a:spcPts val="850"/>
              </a:spcAft>
              <a:buSzPct val="45000"/>
              <a:buFont typeface="OpenSymbol"/>
              <a:buChar char="●"/>
            </a:pPr>
            <a:r>
              <a:rPr lang="en-IN" sz="1800" dirty="0">
                <a:latin typeface="Times New Roman" pitchFamily="18"/>
                <a:cs typeface="Times New Roman" pitchFamily="18"/>
              </a:rPr>
              <a:t>I am grateful for the opportunity to have interned at ‘</a:t>
            </a:r>
            <a:r>
              <a:rPr lang="en-IN" sz="1800" dirty="0" err="1">
                <a:latin typeface="Times New Roman" pitchFamily="18"/>
                <a:cs typeface="Times New Roman" pitchFamily="18"/>
              </a:rPr>
              <a:t>Ameya</a:t>
            </a:r>
            <a:r>
              <a:rPr lang="en-IN" sz="1800" dirty="0">
                <a:latin typeface="Times New Roman" pitchFamily="18"/>
                <a:cs typeface="Times New Roman" pitchFamily="18"/>
              </a:rPr>
              <a:t> Labs’. I have learned a great deal from my colleagues, and I am proud of the work that I have accomplished. I am confident that the skills and experience that I have gained during my internship will be valuable to me in my future career as a web developer.</a:t>
            </a:r>
          </a:p>
        </p:txBody>
      </p:sp>
      <p:sp>
        <p:nvSpPr>
          <p:cNvPr id="6" name="Slide Number Placeholder 5">
            <a:extLst>
              <a:ext uri="{FF2B5EF4-FFF2-40B4-BE49-F238E27FC236}">
                <a16:creationId xmlns:a16="http://schemas.microsoft.com/office/drawing/2014/main" id="{A61A4488-8E84-660A-6180-B9BC85AF4606}"/>
              </a:ext>
            </a:extLst>
          </p:cNvPr>
          <p:cNvSpPr>
            <a:spLocks noGrp="1"/>
          </p:cNvSpPr>
          <p:nvPr>
            <p:ph type="sldNum" sz="quarter" idx="12"/>
          </p:nvPr>
        </p:nvSpPr>
        <p:spPr/>
        <p:txBody>
          <a:bodyPr/>
          <a:lstStyle/>
          <a:p>
            <a:fld id="{9BC567C3-B2D5-46D6-B103-873CDC8DC37A}" type="slidenum">
              <a:rPr lang="en-US" smtClean="0"/>
              <a:pPr/>
              <a:t>16</a:t>
            </a:fld>
            <a:endParaRPr lang="en-US"/>
          </a:p>
        </p:txBody>
      </p:sp>
      <p:pic>
        <p:nvPicPr>
          <p:cNvPr id="7" name="Picture 3" descr="strip1">
            <a:extLst>
              <a:ext uri="{FF2B5EF4-FFF2-40B4-BE49-F238E27FC236}">
                <a16:creationId xmlns:a16="http://schemas.microsoft.com/office/drawing/2014/main" id="{4968FCBF-3B79-6108-949C-1F921D6B8A62}"/>
              </a:ext>
            </a:extLst>
          </p:cNvPr>
          <p:cNvPicPr>
            <a:picLocks noChangeAspect="1" noChangeArrowheads="1"/>
          </p:cNvPicPr>
          <p:nvPr/>
        </p:nvPicPr>
        <p:blipFill>
          <a:blip r:embed="rId3" cstate="print"/>
          <a:srcRect/>
          <a:stretch>
            <a:fillRect/>
          </a:stretch>
        </p:blipFill>
        <p:spPr bwMode="auto">
          <a:xfrm>
            <a:off x="628650" y="1311116"/>
            <a:ext cx="7620000" cy="76200"/>
          </a:xfrm>
          <a:prstGeom prst="rect">
            <a:avLst/>
          </a:prstGeom>
          <a:noFill/>
          <a:ln w="9525">
            <a:noFill/>
            <a:miter lim="800000"/>
            <a:headEnd/>
            <a:tailEnd/>
          </a:ln>
        </p:spPr>
      </p:pic>
      <p:pic>
        <p:nvPicPr>
          <p:cNvPr id="5" name="Picture 4" descr="Ameya Intelligent Machine Labs LLP">
            <a:extLst>
              <a:ext uri="{FF2B5EF4-FFF2-40B4-BE49-F238E27FC236}">
                <a16:creationId xmlns:a16="http://schemas.microsoft.com/office/drawing/2014/main" id="{7359930C-A809-45AA-1BA7-A0906590BE9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3985" y="332761"/>
            <a:ext cx="1921181" cy="58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349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90800"/>
            <a:ext cx="8229600" cy="1477328"/>
          </a:xfrm>
        </p:spPr>
        <p:txBody>
          <a:bodyPr>
            <a:normAutofit/>
          </a:bodyPr>
          <a:lstStyle/>
          <a:p>
            <a:pPr algn="ctr">
              <a:buNone/>
            </a:pPr>
            <a:r>
              <a:rPr lang="en-US" sz="5400" dirty="0">
                <a:latin typeface="Times New Roman" panose="02020603050405020304" pitchFamily="18" charset="0"/>
                <a:cs typeface="Times New Roman" panose="02020603050405020304" pitchFamily="18" charset="0"/>
              </a:rPr>
              <a:t>Thank you</a:t>
            </a:r>
          </a:p>
          <a:p>
            <a:pPr algn="ctr">
              <a:buNone/>
            </a:pPr>
            <a:endParaRPr lang="en-US" sz="5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910D949-F2DD-406C-713E-4F30373F4E2D}"/>
              </a:ext>
            </a:extLst>
          </p:cNvPr>
          <p:cNvSpPr>
            <a:spLocks noGrp="1"/>
          </p:cNvSpPr>
          <p:nvPr>
            <p:ph type="sldNum" sz="quarter" idx="12"/>
          </p:nvPr>
        </p:nvSpPr>
        <p:spPr/>
        <p:txBody>
          <a:bodyPr/>
          <a:lstStyle/>
          <a:p>
            <a:fld id="{9BC567C3-B2D5-46D6-B103-873CDC8DC37A}" type="slidenum">
              <a:rPr lang="en-US" smtClean="0"/>
              <a:pPr/>
              <a:t>17</a:t>
            </a:fld>
            <a:endParaRPr lang="en-US"/>
          </a:p>
        </p:txBody>
      </p:sp>
      <p:pic>
        <p:nvPicPr>
          <p:cNvPr id="4" name="Picture 3">
            <a:extLst>
              <a:ext uri="{FF2B5EF4-FFF2-40B4-BE49-F238E27FC236}">
                <a16:creationId xmlns:a16="http://schemas.microsoft.com/office/drawing/2014/main" id="{C014B9EE-633E-C704-CBCF-E69FE7A7A3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0" y="34436"/>
            <a:ext cx="774362" cy="886496"/>
          </a:xfrm>
          <a:prstGeom prst="rect">
            <a:avLst/>
          </a:prstGeom>
        </p:spPr>
      </p:pic>
      <p:pic>
        <p:nvPicPr>
          <p:cNvPr id="5" name="Picture 3" descr="strip1">
            <a:extLst>
              <a:ext uri="{FF2B5EF4-FFF2-40B4-BE49-F238E27FC236}">
                <a16:creationId xmlns:a16="http://schemas.microsoft.com/office/drawing/2014/main" id="{176BDD5C-9B2A-1DA9-2D08-988A787C9609}"/>
              </a:ext>
            </a:extLst>
          </p:cNvPr>
          <p:cNvPicPr>
            <a:picLocks noChangeAspect="1" noChangeArrowheads="1"/>
          </p:cNvPicPr>
          <p:nvPr/>
        </p:nvPicPr>
        <p:blipFill>
          <a:blip r:embed="rId3" cstate="print"/>
          <a:srcRect/>
          <a:stretch>
            <a:fillRect/>
          </a:stretch>
        </p:blipFill>
        <p:spPr bwMode="auto">
          <a:xfrm>
            <a:off x="381000" y="423255"/>
            <a:ext cx="7620000" cy="76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C3E6-CC48-089B-9AB2-08127EDF0C15}"/>
              </a:ext>
            </a:extLst>
          </p:cNvPr>
          <p:cNvSpPr>
            <a:spLocks noGrp="1"/>
          </p:cNvSpPr>
          <p:nvPr>
            <p:ph type="title"/>
          </p:nvPr>
        </p:nvSpPr>
        <p:spPr>
          <a:xfrm>
            <a:off x="628650" y="737218"/>
            <a:ext cx="7886700" cy="1082674"/>
          </a:xfrm>
        </p:spPr>
        <p:txBody>
          <a:bodyPr>
            <a:normAutofit/>
          </a:bodyPr>
          <a:lstStyle/>
          <a:p>
            <a:pPr algn="ctr"/>
            <a:r>
              <a:rPr lang="en-US" sz="3800" dirty="0">
                <a:latin typeface="Times New Roman" panose="02020603050405020304" pitchFamily="18" charset="0"/>
                <a:cs typeface="Times New Roman" panose="02020603050405020304" pitchFamily="18" charset="0"/>
              </a:rPr>
              <a:t>List of Contents</a:t>
            </a:r>
            <a:endParaRPr lang="en-IN"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90EF0A-C85B-428F-97AF-B6F0BD389CC8}"/>
              </a:ext>
            </a:extLst>
          </p:cNvPr>
          <p:cNvSpPr>
            <a:spLocks noGrp="1"/>
          </p:cNvSpPr>
          <p:nvPr>
            <p:ph idx="1"/>
          </p:nvPr>
        </p:nvSpPr>
        <p:spPr>
          <a:xfrm>
            <a:off x="628650" y="1878938"/>
            <a:ext cx="7886700" cy="4351338"/>
          </a:xfrm>
        </p:spPr>
        <p:txBody>
          <a:bodyPr>
            <a:normAutofit/>
          </a:bodyPr>
          <a:lstStyle/>
          <a:p>
            <a:pPr marL="0" indent="0">
              <a:buNone/>
            </a:pPr>
            <a:endParaRPr lang="en-IN" sz="20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Company Details</a:t>
            </a:r>
          </a:p>
          <a:p>
            <a:r>
              <a:rPr lang="en-IN" sz="2800" dirty="0">
                <a:latin typeface="Times New Roman" panose="02020603050405020304" pitchFamily="18" charset="0"/>
                <a:cs typeface="Times New Roman" panose="02020603050405020304" pitchFamily="18" charset="0"/>
              </a:rPr>
              <a:t>About Company</a:t>
            </a:r>
          </a:p>
          <a:p>
            <a:r>
              <a:rPr lang="en-IN" sz="2800" dirty="0">
                <a:latin typeface="Times New Roman" panose="02020603050405020304" pitchFamily="18" charset="0"/>
                <a:cs typeface="Times New Roman" panose="02020603050405020304" pitchFamily="18" charset="0"/>
              </a:rPr>
              <a:t>Identified Problem</a:t>
            </a:r>
          </a:p>
          <a:p>
            <a:r>
              <a:rPr lang="en-IN" sz="2800" dirty="0">
                <a:latin typeface="Times New Roman" panose="02020603050405020304" pitchFamily="18" charset="0"/>
                <a:cs typeface="Times New Roman" panose="02020603050405020304" pitchFamily="18" charset="0"/>
              </a:rPr>
              <a:t>Problem Statement</a:t>
            </a:r>
          </a:p>
          <a:p>
            <a:r>
              <a:rPr lang="en-IN" sz="2800" dirty="0">
                <a:latin typeface="Times New Roman" panose="02020603050405020304" pitchFamily="18" charset="0"/>
                <a:cs typeface="Times New Roman" panose="02020603050405020304" pitchFamily="18" charset="0"/>
              </a:rPr>
              <a:t>Proposed System</a:t>
            </a:r>
          </a:p>
          <a:p>
            <a:r>
              <a:rPr lang="en-IN" sz="2800" dirty="0">
                <a:latin typeface="Times New Roman" panose="02020603050405020304" pitchFamily="18" charset="0"/>
                <a:cs typeface="Times New Roman" panose="02020603050405020304" pitchFamily="18" charset="0"/>
              </a:rPr>
              <a:t>Outputs</a:t>
            </a:r>
          </a:p>
          <a:p>
            <a:r>
              <a:rPr lang="en-IN" sz="2800" dirty="0">
                <a:latin typeface="Times New Roman" panose="02020603050405020304" pitchFamily="18" charset="0"/>
                <a:cs typeface="Times New Roman" panose="02020603050405020304" pitchFamily="18" charset="0"/>
              </a:rPr>
              <a:t>Conclusion</a:t>
            </a:r>
          </a:p>
          <a:p>
            <a:endParaRPr lang="en-IN" sz="20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7E54F4C8-E52D-B44F-ADF4-5C883ED193AD}"/>
              </a:ext>
            </a:extLst>
          </p:cNvPr>
          <p:cNvSpPr>
            <a:spLocks noGrp="1"/>
          </p:cNvSpPr>
          <p:nvPr>
            <p:ph type="sldNum" sz="quarter" idx="12"/>
          </p:nvPr>
        </p:nvSpPr>
        <p:spPr/>
        <p:txBody>
          <a:bodyPr/>
          <a:lstStyle/>
          <a:p>
            <a:fld id="{9BC567C3-B2D5-46D6-B103-873CDC8DC37A}" type="slidenum">
              <a:rPr lang="en-US" smtClean="0"/>
              <a:pPr/>
              <a:t>2</a:t>
            </a:fld>
            <a:endParaRPr lang="en-US"/>
          </a:p>
        </p:txBody>
      </p:sp>
      <p:pic>
        <p:nvPicPr>
          <p:cNvPr id="8" name="Picture 7">
            <a:extLst>
              <a:ext uri="{FF2B5EF4-FFF2-40B4-BE49-F238E27FC236}">
                <a16:creationId xmlns:a16="http://schemas.microsoft.com/office/drawing/2014/main" id="{2C1731A9-94DB-51AF-24CD-3C663E785E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0" y="34436"/>
            <a:ext cx="774362" cy="886496"/>
          </a:xfrm>
          <a:prstGeom prst="rect">
            <a:avLst/>
          </a:prstGeom>
        </p:spPr>
      </p:pic>
      <p:pic>
        <p:nvPicPr>
          <p:cNvPr id="5" name="Picture 3" descr="strip1">
            <a:extLst>
              <a:ext uri="{FF2B5EF4-FFF2-40B4-BE49-F238E27FC236}">
                <a16:creationId xmlns:a16="http://schemas.microsoft.com/office/drawing/2014/main" id="{C55B5095-1290-A02D-8D10-52A3F5BCBA23}"/>
              </a:ext>
            </a:extLst>
          </p:cNvPr>
          <p:cNvPicPr>
            <a:picLocks noChangeAspect="1" noChangeArrowheads="1"/>
          </p:cNvPicPr>
          <p:nvPr/>
        </p:nvPicPr>
        <p:blipFill>
          <a:blip r:embed="rId3" cstate="print"/>
          <a:srcRect/>
          <a:stretch>
            <a:fillRect/>
          </a:stretch>
        </p:blipFill>
        <p:spPr bwMode="auto">
          <a:xfrm>
            <a:off x="685800" y="1524000"/>
            <a:ext cx="7620000" cy="76200"/>
          </a:xfrm>
          <a:prstGeom prst="rect">
            <a:avLst/>
          </a:prstGeom>
          <a:noFill/>
          <a:ln w="9525">
            <a:noFill/>
            <a:miter lim="800000"/>
            <a:headEnd/>
            <a:tailEnd/>
          </a:ln>
        </p:spPr>
      </p:pic>
    </p:spTree>
    <p:extLst>
      <p:ext uri="{BB962C8B-B14F-4D97-AF65-F5344CB8AC3E}">
        <p14:creationId xmlns:p14="http://schemas.microsoft.com/office/powerpoint/2010/main" val="3409628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5258-5102-56E3-B892-023B4358DA0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Company Details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4C4D22-9E92-2CED-8E91-739AC4EF2959}"/>
              </a:ext>
            </a:extLst>
          </p:cNvPr>
          <p:cNvSpPr>
            <a:spLocks noGrp="1"/>
          </p:cNvSpPr>
          <p:nvPr>
            <p:ph idx="1"/>
          </p:nvPr>
        </p:nvSpPr>
        <p:spPr/>
        <p:txBody>
          <a:bodyPr/>
          <a:lstStyle/>
          <a:p>
            <a:pPr rtl="0">
              <a:lnSpc>
                <a:spcPct val="150000"/>
              </a:lnSpc>
              <a:spcBef>
                <a:spcPts val="0"/>
              </a:spcBef>
              <a:spcAft>
                <a:spcPts val="0"/>
              </a:spcAft>
            </a:pPr>
            <a:r>
              <a:rPr lang="en-IN" sz="1800" b="1" i="0" u="none" strike="noStrike" dirty="0">
                <a:solidFill>
                  <a:srgbClr val="000000"/>
                </a:solidFill>
                <a:effectLst/>
                <a:latin typeface="Times New Roman" panose="02020603050405020304" pitchFamily="18" charset="0"/>
              </a:rPr>
              <a:t>Name: </a:t>
            </a:r>
            <a:r>
              <a:rPr lang="en-IN" sz="1800" dirty="0" err="1">
                <a:solidFill>
                  <a:srgbClr val="000000"/>
                </a:solidFill>
                <a:latin typeface="Times New Roman" panose="02020603050405020304" pitchFamily="18" charset="0"/>
              </a:rPr>
              <a:t>Ameya</a:t>
            </a:r>
            <a:r>
              <a:rPr lang="en-IN" sz="1800" dirty="0">
                <a:solidFill>
                  <a:srgbClr val="000000"/>
                </a:solidFill>
                <a:latin typeface="Times New Roman" panose="02020603050405020304" pitchFamily="18" charset="0"/>
              </a:rPr>
              <a:t> Intelligent Machine labs LLP</a:t>
            </a:r>
            <a:endParaRPr lang="en-IN" b="0" dirty="0">
              <a:effectLst/>
            </a:endParaRPr>
          </a:p>
          <a:p>
            <a:pPr rtl="0">
              <a:lnSpc>
                <a:spcPct val="150000"/>
              </a:lnSpc>
              <a:spcBef>
                <a:spcPts val="750"/>
              </a:spcBef>
              <a:spcAft>
                <a:spcPts val="0"/>
              </a:spcAft>
            </a:pPr>
            <a:r>
              <a:rPr lang="en-IN" sz="1800" b="1" i="0" u="none" strike="noStrike" dirty="0">
                <a:solidFill>
                  <a:srgbClr val="000000"/>
                </a:solidFill>
                <a:effectLst/>
                <a:latin typeface="Times New Roman" panose="02020603050405020304" pitchFamily="18" charset="0"/>
              </a:rPr>
              <a:t>Founded: </a:t>
            </a:r>
            <a:r>
              <a:rPr lang="en-IN" sz="1800" u="sng" dirty="0">
                <a:solidFill>
                  <a:srgbClr val="202124"/>
                </a:solidFill>
                <a:latin typeface="Times New Roman" panose="02020603050405020304" pitchFamily="18" charset="0"/>
              </a:rPr>
              <a:t>09 April 2021</a:t>
            </a:r>
            <a:r>
              <a:rPr lang="en-IN" sz="1800" b="0" i="0" u="sng" strike="noStrike" dirty="0">
                <a:solidFill>
                  <a:srgbClr val="202124"/>
                </a:solidFill>
                <a:effectLst/>
                <a:latin typeface="Times New Roman" panose="02020603050405020304" pitchFamily="18" charset="0"/>
                <a:hlinkClick r:id="rId2"/>
              </a:rPr>
              <a:t>, </a:t>
            </a:r>
            <a:endParaRPr lang="en-IN" b="0" dirty="0">
              <a:effectLst/>
            </a:endParaRPr>
          </a:p>
          <a:p>
            <a:pPr rtl="0">
              <a:lnSpc>
                <a:spcPct val="150000"/>
              </a:lnSpc>
              <a:spcBef>
                <a:spcPts val="750"/>
              </a:spcBef>
              <a:spcAft>
                <a:spcPts val="0"/>
              </a:spcAft>
            </a:pPr>
            <a:r>
              <a:rPr lang="en-IN" sz="1800" b="1" i="0" u="none" strike="noStrike" dirty="0">
                <a:solidFill>
                  <a:srgbClr val="202124"/>
                </a:solidFill>
                <a:effectLst/>
                <a:latin typeface="Times New Roman" panose="02020603050405020304" pitchFamily="18" charset="0"/>
              </a:rPr>
              <a:t>Headquarters: </a:t>
            </a:r>
            <a:r>
              <a:rPr lang="en-IN" sz="1800" i="0" u="none" strike="noStrike" dirty="0">
                <a:solidFill>
                  <a:srgbClr val="202124"/>
                </a:solidFill>
                <a:effectLst/>
                <a:latin typeface="Times New Roman" panose="02020603050405020304" pitchFamily="18" charset="0"/>
              </a:rPr>
              <a:t>Hyderabad</a:t>
            </a:r>
          </a:p>
          <a:p>
            <a:pPr rtl="0">
              <a:lnSpc>
                <a:spcPct val="150000"/>
              </a:lnSpc>
              <a:spcBef>
                <a:spcPts val="750"/>
              </a:spcBef>
              <a:spcAft>
                <a:spcPts val="0"/>
              </a:spcAft>
            </a:pPr>
            <a:r>
              <a:rPr lang="en-IN" sz="1800" b="1" dirty="0">
                <a:solidFill>
                  <a:srgbClr val="202124"/>
                </a:solidFill>
                <a:latin typeface="Times New Roman" panose="02020603050405020304" pitchFamily="18" charset="0"/>
              </a:rPr>
              <a:t>LLP Identification Number</a:t>
            </a:r>
            <a:r>
              <a:rPr lang="en-IN" sz="1800" b="1" i="0" u="none" strike="noStrike" dirty="0">
                <a:solidFill>
                  <a:srgbClr val="202124"/>
                </a:solidFill>
                <a:effectLst/>
                <a:latin typeface="Times New Roman" panose="02020603050405020304" pitchFamily="18" charset="0"/>
              </a:rPr>
              <a:t>:</a:t>
            </a:r>
            <a:r>
              <a:rPr lang="en-IN" sz="1800" b="0" i="0" u="none" strike="noStrike" dirty="0">
                <a:solidFill>
                  <a:srgbClr val="202124"/>
                </a:solidFill>
                <a:effectLst/>
                <a:latin typeface="Times New Roman" panose="02020603050405020304" pitchFamily="18" charset="0"/>
              </a:rPr>
              <a:t> AWW-6466</a:t>
            </a:r>
          </a:p>
          <a:p>
            <a:pPr rtl="0">
              <a:lnSpc>
                <a:spcPct val="150000"/>
              </a:lnSpc>
              <a:spcBef>
                <a:spcPts val="750"/>
              </a:spcBef>
              <a:spcAft>
                <a:spcPts val="0"/>
              </a:spcAft>
            </a:pPr>
            <a:r>
              <a:rPr lang="en-IN" sz="1800" b="1" dirty="0">
                <a:solidFill>
                  <a:srgbClr val="000000"/>
                </a:solidFill>
                <a:latin typeface="Times New Roman" panose="02020603050405020304" pitchFamily="18" charset="0"/>
              </a:rPr>
              <a:t>Director</a:t>
            </a:r>
            <a:r>
              <a:rPr lang="en-IN" sz="1800" b="1" i="0" u="none" strike="noStrike" dirty="0">
                <a:solidFill>
                  <a:srgbClr val="000000"/>
                </a:solidFill>
                <a:effectLst/>
                <a:latin typeface="Times New Roman" panose="02020603050405020304" pitchFamily="18" charset="0"/>
              </a:rPr>
              <a:t>: </a:t>
            </a:r>
            <a:r>
              <a:rPr lang="en-IN" sz="1800" i="0" u="none" strike="noStrike" dirty="0" err="1">
                <a:solidFill>
                  <a:srgbClr val="000000"/>
                </a:solidFill>
                <a:effectLst/>
                <a:latin typeface="Times New Roman" panose="02020603050405020304" pitchFamily="18" charset="0"/>
              </a:rPr>
              <a:t>Santhi</a:t>
            </a:r>
            <a:r>
              <a:rPr lang="en-IN" sz="1800" i="0" u="none" strike="noStrike" dirty="0">
                <a:solidFill>
                  <a:srgbClr val="000000"/>
                </a:solidFill>
                <a:effectLst/>
                <a:latin typeface="Times New Roman" panose="02020603050405020304" pitchFamily="18" charset="0"/>
              </a:rPr>
              <a:t> Raj </a:t>
            </a:r>
            <a:r>
              <a:rPr lang="en-IN" sz="1800" dirty="0">
                <a:solidFill>
                  <a:srgbClr val="000000"/>
                </a:solidFill>
                <a:latin typeface="Times New Roman" panose="02020603050405020304" pitchFamily="18" charset="0"/>
              </a:rPr>
              <a:t>Konda</a:t>
            </a:r>
          </a:p>
          <a:p>
            <a:pPr rtl="0">
              <a:lnSpc>
                <a:spcPct val="150000"/>
              </a:lnSpc>
              <a:spcBef>
                <a:spcPts val="750"/>
              </a:spcBef>
              <a:spcAft>
                <a:spcPts val="0"/>
              </a:spcAft>
            </a:pPr>
            <a:r>
              <a:rPr lang="en-IN" sz="1800" b="1" i="0" u="none" strike="noStrike" dirty="0">
                <a:solidFill>
                  <a:srgbClr val="000000"/>
                </a:solidFill>
                <a:effectLst/>
                <a:latin typeface="Times New Roman" panose="02020603050405020304" pitchFamily="18" charset="0"/>
              </a:rPr>
              <a:t>Class of Company</a:t>
            </a:r>
            <a:r>
              <a:rPr lang="en-IN" sz="1800" b="0" i="0" u="none" strike="noStrike" dirty="0">
                <a:solidFill>
                  <a:srgbClr val="000000"/>
                </a:solidFill>
                <a:effectLst/>
                <a:latin typeface="Times New Roman" panose="02020603050405020304" pitchFamily="18" charset="0"/>
              </a:rPr>
              <a:t>: Private</a:t>
            </a:r>
            <a:endParaRPr lang="en-IN" b="0" dirty="0">
              <a:effectLst/>
            </a:endParaRPr>
          </a:p>
          <a:p>
            <a:pPr>
              <a:lnSpc>
                <a:spcPct val="150000"/>
              </a:lnSpc>
            </a:pPr>
            <a:r>
              <a:rPr lang="en-IN" sz="1800" b="1" i="0" u="none" strike="noStrike" dirty="0">
                <a:solidFill>
                  <a:srgbClr val="000000"/>
                </a:solidFill>
                <a:effectLst/>
                <a:latin typeface="Times New Roman" panose="02020603050405020304" pitchFamily="18" charset="0"/>
              </a:rPr>
              <a:t>Age of Company</a:t>
            </a:r>
            <a:r>
              <a:rPr lang="en-IN" sz="1800" b="0" i="0" u="none" strike="noStrike" dirty="0">
                <a:solidFill>
                  <a:srgbClr val="000000"/>
                </a:solidFill>
                <a:effectLst/>
                <a:latin typeface="Times New Roman" panose="02020603050405020304" pitchFamily="18" charset="0"/>
              </a:rPr>
              <a:t>:</a:t>
            </a:r>
            <a:r>
              <a:rPr lang="en-IN" sz="1800" b="0" i="0" u="none" strike="noStrike" dirty="0">
                <a:solidFill>
                  <a:srgbClr val="202124"/>
                </a:solidFill>
                <a:effectLst/>
                <a:latin typeface="Times New Roman" panose="02020603050405020304" pitchFamily="18" charset="0"/>
              </a:rPr>
              <a:t> 2 years </a:t>
            </a:r>
            <a:r>
              <a:rPr lang="en-IN" sz="1800" dirty="0">
                <a:solidFill>
                  <a:srgbClr val="202124"/>
                </a:solidFill>
                <a:latin typeface="Times New Roman" panose="02020603050405020304" pitchFamily="18" charset="0"/>
              </a:rPr>
              <a:t>6</a:t>
            </a:r>
            <a:r>
              <a:rPr lang="en-IN" sz="1800" b="0" i="0" u="none" strike="noStrike" dirty="0">
                <a:solidFill>
                  <a:srgbClr val="202124"/>
                </a:solidFill>
                <a:effectLst/>
                <a:latin typeface="Times New Roman" panose="02020603050405020304" pitchFamily="18" charset="0"/>
              </a:rPr>
              <a:t> months 29 days</a:t>
            </a:r>
            <a:endParaRPr lang="en-IN" dirty="0"/>
          </a:p>
        </p:txBody>
      </p:sp>
      <p:sp>
        <p:nvSpPr>
          <p:cNvPr id="6" name="Slide Number Placeholder 5">
            <a:extLst>
              <a:ext uri="{FF2B5EF4-FFF2-40B4-BE49-F238E27FC236}">
                <a16:creationId xmlns:a16="http://schemas.microsoft.com/office/drawing/2014/main" id="{34431C97-F6D0-6ADE-64E6-0869F3A82BCE}"/>
              </a:ext>
            </a:extLst>
          </p:cNvPr>
          <p:cNvSpPr>
            <a:spLocks noGrp="1"/>
          </p:cNvSpPr>
          <p:nvPr>
            <p:ph type="sldNum" sz="quarter" idx="12"/>
          </p:nvPr>
        </p:nvSpPr>
        <p:spPr/>
        <p:txBody>
          <a:bodyPr/>
          <a:lstStyle/>
          <a:p>
            <a:fld id="{9BC567C3-B2D5-46D6-B103-873CDC8DC37A}" type="slidenum">
              <a:rPr lang="en-US" smtClean="0"/>
              <a:pPr/>
              <a:t>3</a:t>
            </a:fld>
            <a:endParaRPr lang="en-US"/>
          </a:p>
        </p:txBody>
      </p:sp>
      <p:pic>
        <p:nvPicPr>
          <p:cNvPr id="4" name="Picture 3" descr="Ameya Intelligent Machine Labs LLP">
            <a:extLst>
              <a:ext uri="{FF2B5EF4-FFF2-40B4-BE49-F238E27FC236}">
                <a16:creationId xmlns:a16="http://schemas.microsoft.com/office/drawing/2014/main" id="{4C0A3572-9A17-66D6-B833-637691F077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3985" y="332761"/>
            <a:ext cx="1921181" cy="58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63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45CC-E78C-90CA-9E09-8C116EFB2E86}"/>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Ameya</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7435B5-EA8E-9A94-C640-BDFE48F7FC46}"/>
              </a:ext>
            </a:extLst>
          </p:cNvPr>
          <p:cNvSpPr>
            <a:spLocks noGrp="1"/>
          </p:cNvSpPr>
          <p:nvPr>
            <p:ph idx="1"/>
          </p:nvPr>
        </p:nvSpPr>
        <p:spPr/>
        <p:txBody>
          <a:bodyPr>
            <a:normAutofit fontScale="92500"/>
          </a:bodyPr>
          <a:lstStyle/>
          <a:p>
            <a:pPr marL="0" indent="0" algn="just" rtl="0" fontAlgn="base">
              <a:lnSpc>
                <a:spcPct val="150000"/>
              </a:lnSpc>
              <a:spcBef>
                <a:spcPts val="0"/>
              </a:spcBef>
              <a:spcAft>
                <a:spcPts val="0"/>
              </a:spcAft>
              <a:buNone/>
            </a:pPr>
            <a:r>
              <a:rPr lang="en-US" sz="2000" b="0" i="0" u="none" strike="noStrike" dirty="0" err="1">
                <a:solidFill>
                  <a:srgbClr val="4D5156"/>
                </a:solidFill>
                <a:effectLst/>
                <a:latin typeface="Times New Roman" panose="02020603050405020304" pitchFamily="18" charset="0"/>
                <a:cs typeface="Times New Roman" panose="02020603050405020304" pitchFamily="18" charset="0"/>
              </a:rPr>
              <a:t>Ameya</a:t>
            </a:r>
            <a:r>
              <a:rPr lang="en-US" sz="2000" b="0" i="0" u="none" strike="noStrike" dirty="0">
                <a:solidFill>
                  <a:srgbClr val="4D5156"/>
                </a:solidFill>
                <a:effectLst/>
                <a:latin typeface="Times New Roman" panose="02020603050405020304" pitchFamily="18" charset="0"/>
                <a:cs typeface="Times New Roman" panose="02020603050405020304" pitchFamily="18" charset="0"/>
              </a:rPr>
              <a:t> Labs is a dedicated IT services firm that delivers high-quality software solutions to businesses. Their comprehensive services cover all project phases, from inception to deployment, including ideation, solution design, development, testing, and ongoing support. As a member of the AWS Partner Network, they specialize in Cloud Services, offering Cloud Migration, Cloud Architecture, Cloud Full Stack Development, and Terraform solutions. </a:t>
            </a:r>
          </a:p>
          <a:p>
            <a:pPr marL="0" indent="0" algn="just" rtl="0" fontAlgn="base">
              <a:lnSpc>
                <a:spcPct val="150000"/>
              </a:lnSpc>
              <a:spcBef>
                <a:spcPts val="0"/>
              </a:spcBef>
              <a:spcAft>
                <a:spcPts val="0"/>
              </a:spcAft>
              <a:buNone/>
            </a:pPr>
            <a:r>
              <a:rPr lang="en-US" sz="2000" dirty="0">
                <a:latin typeface="Times New Roman" panose="02020603050405020304" pitchFamily="18" charset="0"/>
                <a:cs typeface="Times New Roman" panose="02020603050405020304" pitchFamily="18" charset="0"/>
              </a:rPr>
              <a:t>Their primary aim is to enhance their clients' business operations </a:t>
            </a:r>
          </a:p>
          <a:p>
            <a:pPr marL="0" indent="0" algn="just" rtl="0" fontAlgn="base">
              <a:lnSpc>
                <a:spcPct val="150000"/>
              </a:lnSpc>
              <a:spcBef>
                <a:spcPts val="0"/>
              </a:spcBef>
              <a:spcAft>
                <a:spcPts val="0"/>
              </a:spcAft>
              <a:buNone/>
            </a:pPr>
            <a:r>
              <a:rPr lang="en-US" sz="2000" dirty="0">
                <a:latin typeface="Times New Roman" panose="02020603050405020304" pitchFamily="18" charset="0"/>
                <a:cs typeface="Times New Roman" panose="02020603050405020304" pitchFamily="18" charset="0"/>
              </a:rPr>
              <a:t>and streamline their technological needs, ultimately facilitating ease of doing business. Learn more at www.ameyalabs.com</a:t>
            </a:r>
          </a:p>
          <a:p>
            <a:pPr marL="0" indent="0" algn="just" rtl="0" fontAlgn="base">
              <a:lnSpc>
                <a:spcPct val="150000"/>
              </a:lnSpc>
              <a:spcBef>
                <a:spcPts val="0"/>
              </a:spcBef>
              <a:spcAft>
                <a:spcPts val="0"/>
              </a:spcAft>
              <a:buNone/>
            </a:pPr>
            <a:endParaRPr lang="en-US" sz="20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F659D4-A18D-0992-CE97-0F449F1BB503}"/>
              </a:ext>
            </a:extLst>
          </p:cNvPr>
          <p:cNvSpPr>
            <a:spLocks noGrp="1"/>
          </p:cNvSpPr>
          <p:nvPr>
            <p:ph type="sldNum" sz="quarter" idx="12"/>
          </p:nvPr>
        </p:nvSpPr>
        <p:spPr/>
        <p:txBody>
          <a:bodyPr/>
          <a:lstStyle/>
          <a:p>
            <a:fld id="{9BC567C3-B2D5-46D6-B103-873CDC8DC37A}" type="slidenum">
              <a:rPr lang="en-US" smtClean="0"/>
              <a:pPr/>
              <a:t>4</a:t>
            </a:fld>
            <a:endParaRPr lang="en-US"/>
          </a:p>
        </p:txBody>
      </p:sp>
      <p:pic>
        <p:nvPicPr>
          <p:cNvPr id="8" name="Picture 3" descr="strip1">
            <a:extLst>
              <a:ext uri="{FF2B5EF4-FFF2-40B4-BE49-F238E27FC236}">
                <a16:creationId xmlns:a16="http://schemas.microsoft.com/office/drawing/2014/main" id="{6AFD6974-A949-FEF0-C3AF-7B662B2EA9C1}"/>
              </a:ext>
            </a:extLst>
          </p:cNvPr>
          <p:cNvPicPr>
            <a:picLocks noChangeAspect="1" noChangeArrowheads="1"/>
          </p:cNvPicPr>
          <p:nvPr/>
        </p:nvPicPr>
        <p:blipFill>
          <a:blip r:embed="rId2" cstate="print"/>
          <a:srcRect/>
          <a:stretch>
            <a:fillRect/>
          </a:stretch>
        </p:blipFill>
        <p:spPr bwMode="auto">
          <a:xfrm>
            <a:off x="659130" y="1227770"/>
            <a:ext cx="7620000" cy="76200"/>
          </a:xfrm>
          <a:prstGeom prst="rect">
            <a:avLst/>
          </a:prstGeom>
          <a:noFill/>
          <a:ln w="9525">
            <a:noFill/>
            <a:miter lim="800000"/>
            <a:headEnd/>
            <a:tailEnd/>
          </a:ln>
        </p:spPr>
      </p:pic>
      <p:pic>
        <p:nvPicPr>
          <p:cNvPr id="7" name="Picture 6" descr="Ameya Intelligent Machine Labs LLP">
            <a:extLst>
              <a:ext uri="{FF2B5EF4-FFF2-40B4-BE49-F238E27FC236}">
                <a16:creationId xmlns:a16="http://schemas.microsoft.com/office/drawing/2014/main" id="{D6E93844-3F2B-C28C-F1F8-5A8AFEFA17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3985" y="332761"/>
            <a:ext cx="1921181" cy="58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36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FC648-5D7D-B225-781D-EBBB5721886E}"/>
              </a:ext>
            </a:extLst>
          </p:cNvPr>
          <p:cNvSpPr>
            <a:spLocks noGrp="1"/>
          </p:cNvSpPr>
          <p:nvPr>
            <p:ph type="title"/>
          </p:nvPr>
        </p:nvSpPr>
        <p:spPr/>
        <p:txBody>
          <a:bodyPr>
            <a:noAutofit/>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Identified Problems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8549C2-5F75-CDEB-34F6-17681A3953DE}"/>
              </a:ext>
            </a:extLst>
          </p:cNvPr>
          <p:cNvSpPr>
            <a:spLocks noGrp="1"/>
          </p:cNvSpPr>
          <p:nvPr>
            <p:ph idx="1"/>
          </p:nvPr>
        </p:nvSpPr>
        <p:spPr>
          <a:xfrm>
            <a:off x="628650" y="1524000"/>
            <a:ext cx="7886700" cy="4968874"/>
          </a:xfrm>
        </p:spPr>
        <p:txBody>
          <a:bodyPr>
            <a:noAutofit/>
          </a:bodyPr>
          <a:lstStyle/>
          <a:p>
            <a:pPr fontAlgn="base">
              <a:lnSpc>
                <a:spcPct val="150000"/>
              </a:lnSpc>
              <a:spcBef>
                <a:spcPts val="0"/>
              </a:spcBef>
            </a:pPr>
            <a:r>
              <a:rPr lang="en-US" sz="2000" dirty="0">
                <a:solidFill>
                  <a:srgbClr val="000000"/>
                </a:solidFill>
                <a:latin typeface="Times New Roman" panose="02020603050405020304" pitchFamily="18" charset="0"/>
                <a:cs typeface="Times New Roman" panose="02020603050405020304" pitchFamily="18" charset="0"/>
              </a:rPr>
              <a:t>The exponential growth in Electric Vehicle (EV) adoption has led to an increasing demand for efficient and eco-conscious EV services. As EVs become more mainstream, addressing these unique service requirements has become pressing challenge. </a:t>
            </a:r>
          </a:p>
          <a:p>
            <a:pPr fontAlgn="base">
              <a:lnSpc>
                <a:spcPct val="150000"/>
              </a:lnSpc>
              <a:spcBef>
                <a:spcPts val="0"/>
              </a:spcBef>
            </a:pPr>
            <a:r>
              <a:rPr lang="en-US" sz="2000" dirty="0">
                <a:solidFill>
                  <a:srgbClr val="000000"/>
                </a:solidFill>
                <a:latin typeface="Times New Roman" panose="02020603050405020304" pitchFamily="18" charset="0"/>
                <a:cs typeface="Times New Roman" panose="02020603050405020304" pitchFamily="18" charset="0"/>
              </a:rPr>
              <a:t>The surge in EV adoption necessitates innovative solutions to cater to the specific needs of EV users, such as efficient charging infrastructure, reliable service delivery, and sustainable energy practices. Meeting these challenges head-on is crucial to ensuring the seamless integration of EVs into the broader transportation landscape and fostering a sustainable and eco-conscious future.</a:t>
            </a:r>
          </a:p>
        </p:txBody>
      </p:sp>
      <p:sp>
        <p:nvSpPr>
          <p:cNvPr id="6" name="Slide Number Placeholder 5">
            <a:extLst>
              <a:ext uri="{FF2B5EF4-FFF2-40B4-BE49-F238E27FC236}">
                <a16:creationId xmlns:a16="http://schemas.microsoft.com/office/drawing/2014/main" id="{401D0563-C901-C167-F350-69FACA9F801F}"/>
              </a:ext>
            </a:extLst>
          </p:cNvPr>
          <p:cNvSpPr>
            <a:spLocks noGrp="1"/>
          </p:cNvSpPr>
          <p:nvPr>
            <p:ph type="sldNum" sz="quarter" idx="12"/>
          </p:nvPr>
        </p:nvSpPr>
        <p:spPr/>
        <p:txBody>
          <a:bodyPr/>
          <a:lstStyle/>
          <a:p>
            <a:fld id="{9BC567C3-B2D5-46D6-B103-873CDC8DC37A}" type="slidenum">
              <a:rPr lang="en-US" smtClean="0"/>
              <a:pPr/>
              <a:t>5</a:t>
            </a:fld>
            <a:endParaRPr lang="en-US"/>
          </a:p>
        </p:txBody>
      </p:sp>
      <p:pic>
        <p:nvPicPr>
          <p:cNvPr id="8" name="Picture 3" descr="strip1">
            <a:extLst>
              <a:ext uri="{FF2B5EF4-FFF2-40B4-BE49-F238E27FC236}">
                <a16:creationId xmlns:a16="http://schemas.microsoft.com/office/drawing/2014/main" id="{D669CC14-E8CA-2803-171B-60658598657F}"/>
              </a:ext>
            </a:extLst>
          </p:cNvPr>
          <p:cNvPicPr>
            <a:picLocks noChangeAspect="1" noChangeArrowheads="1"/>
          </p:cNvPicPr>
          <p:nvPr/>
        </p:nvPicPr>
        <p:blipFill>
          <a:blip r:embed="rId2" cstate="print"/>
          <a:srcRect/>
          <a:stretch>
            <a:fillRect/>
          </a:stretch>
        </p:blipFill>
        <p:spPr bwMode="auto">
          <a:xfrm>
            <a:off x="628650" y="1066800"/>
            <a:ext cx="7620000" cy="76200"/>
          </a:xfrm>
          <a:prstGeom prst="rect">
            <a:avLst/>
          </a:prstGeom>
          <a:noFill/>
          <a:ln w="9525">
            <a:noFill/>
            <a:miter lim="800000"/>
            <a:headEnd/>
            <a:tailEnd/>
          </a:ln>
        </p:spPr>
      </p:pic>
      <p:pic>
        <p:nvPicPr>
          <p:cNvPr id="4" name="Picture 3" descr="Ameya Intelligent Machine Labs LLP">
            <a:extLst>
              <a:ext uri="{FF2B5EF4-FFF2-40B4-BE49-F238E27FC236}">
                <a16:creationId xmlns:a16="http://schemas.microsoft.com/office/drawing/2014/main" id="{BF1DE78B-33E2-4FF2-B1BD-37ADE033F1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3985" y="332761"/>
            <a:ext cx="1921181" cy="58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62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3A98-7C1E-BF0C-2955-BFE46349989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Tasks</a:t>
            </a:r>
          </a:p>
        </p:txBody>
      </p:sp>
      <p:sp>
        <p:nvSpPr>
          <p:cNvPr id="3" name="Content Placeholder 2">
            <a:extLst>
              <a:ext uri="{FF2B5EF4-FFF2-40B4-BE49-F238E27FC236}">
                <a16:creationId xmlns:a16="http://schemas.microsoft.com/office/drawing/2014/main" id="{FA0DD7C9-3A0C-63FA-E158-B634E2213A62}"/>
              </a:ext>
            </a:extLst>
          </p:cNvPr>
          <p:cNvSpPr>
            <a:spLocks noGrp="1"/>
          </p:cNvSpPr>
          <p:nvPr>
            <p:ph idx="1"/>
          </p:nvPr>
        </p:nvSpPr>
        <p:spPr>
          <a:xfrm>
            <a:off x="152400" y="1825625"/>
            <a:ext cx="8763000" cy="4351338"/>
          </a:xfrm>
        </p:spPr>
        <p:txBody>
          <a:bodyPr>
            <a:normAutofit fontScale="92500" lnSpcReduction="20000"/>
          </a:bodyPr>
          <a:lstStyle/>
          <a:p>
            <a:pPr marL="0" indent="0">
              <a:lnSpc>
                <a:spcPct val="150000"/>
              </a:lnSpc>
              <a:buNone/>
            </a:pPr>
            <a:r>
              <a:rPr lang="en-IN" sz="2200" b="1" dirty="0">
                <a:latin typeface="Times New Roman" panose="02020603050405020304" pitchFamily="18" charset="0"/>
                <a:cs typeface="Times New Roman" panose="02020603050405020304" pitchFamily="18" charset="0"/>
              </a:rPr>
              <a:t>Problem Statement</a:t>
            </a:r>
          </a:p>
          <a:p>
            <a:pPr marL="0" indent="0" rtl="0">
              <a:lnSpc>
                <a:spcPct val="150000"/>
              </a:lnSpc>
              <a:spcBef>
                <a:spcPts val="0"/>
              </a:spcBef>
              <a:spcAft>
                <a:spcPts val="0"/>
              </a:spcAft>
              <a:buNone/>
            </a:pPr>
            <a:r>
              <a:rPr lang="en-US" sz="2200" b="0" i="0" u="none" strike="noStrike" dirty="0">
                <a:solidFill>
                  <a:srgbClr val="000000"/>
                </a:solidFill>
                <a:effectLst/>
                <a:latin typeface="Times New Roman" panose="02020603050405020304" pitchFamily="18" charset="0"/>
              </a:rPr>
              <a:t> To design a frontend ERP (Enterprise Resource Planning) Dashboard using React.js in order to simplify and ease the work of admin.</a:t>
            </a:r>
          </a:p>
          <a:p>
            <a:pPr marL="0" indent="0" rtl="0">
              <a:lnSpc>
                <a:spcPct val="150000"/>
              </a:lnSpc>
              <a:spcBef>
                <a:spcPts val="0"/>
              </a:spcBef>
              <a:spcAft>
                <a:spcPts val="0"/>
              </a:spcAft>
              <a:buNone/>
            </a:pPr>
            <a:r>
              <a:rPr lang="en-US" sz="2200" b="0" i="0" u="none" strike="noStrike" dirty="0">
                <a:solidFill>
                  <a:srgbClr val="000000"/>
                </a:solidFill>
                <a:effectLst/>
                <a:latin typeface="Times New Roman" panose="02020603050405020304" pitchFamily="18" charset="0"/>
              </a:rPr>
              <a:t> To design a frontend web Application for CRM ( customer Relationship Management ) using ReactJS</a:t>
            </a:r>
          </a:p>
          <a:p>
            <a:pPr marL="0" indent="0" rtl="0">
              <a:lnSpc>
                <a:spcPct val="150000"/>
              </a:lnSpc>
              <a:spcBef>
                <a:spcPts val="0"/>
              </a:spcBef>
              <a:spcAft>
                <a:spcPts val="0"/>
              </a:spcAft>
              <a:buNone/>
            </a:pPr>
            <a:r>
              <a:rPr lang="en-US" sz="2200" b="0" i="0" u="none" strike="noStrike" dirty="0">
                <a:solidFill>
                  <a:srgbClr val="000000"/>
                </a:solidFill>
                <a:effectLst/>
                <a:latin typeface="Times New Roman" panose="02020603050405020304" pitchFamily="18" charset="0"/>
              </a:rPr>
              <a:t>To design a frontend web Application (Dashboard) for the Service Engineers to Provide Services to the customers based on the raised tickets</a:t>
            </a:r>
          </a:p>
          <a:p>
            <a:pPr marL="0" indent="0" rtl="0">
              <a:lnSpc>
                <a:spcPct val="150000"/>
              </a:lnSpc>
              <a:spcBef>
                <a:spcPts val="0"/>
              </a:spcBef>
              <a:spcAft>
                <a:spcPts val="0"/>
              </a:spcAft>
              <a:buNone/>
            </a:pPr>
            <a:br>
              <a:rPr lang="en-US" sz="2200" b="0" i="0" u="none" strike="noStrike" dirty="0">
                <a:solidFill>
                  <a:srgbClr val="000000"/>
                </a:solidFill>
                <a:effectLst/>
                <a:latin typeface="Times New Roman" panose="02020603050405020304" pitchFamily="18" charset="0"/>
              </a:rPr>
            </a:br>
            <a:br>
              <a:rPr lang="en-US" sz="1800" b="0" i="0" u="none" strike="noStrike" dirty="0">
                <a:solidFill>
                  <a:srgbClr val="000000"/>
                </a:solidFill>
                <a:effectLst/>
                <a:latin typeface="Times New Roman" panose="02020603050405020304" pitchFamily="18" charset="0"/>
              </a:rPr>
            </a:br>
            <a:br>
              <a:rPr lang="en-US" dirty="0"/>
            </a:br>
            <a:endParaRPr lang="en-IN"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05C5902-F781-213A-A135-7C782445EF46}"/>
              </a:ext>
            </a:extLst>
          </p:cNvPr>
          <p:cNvSpPr>
            <a:spLocks noGrp="1"/>
          </p:cNvSpPr>
          <p:nvPr>
            <p:ph type="sldNum" sz="quarter" idx="12"/>
          </p:nvPr>
        </p:nvSpPr>
        <p:spPr/>
        <p:txBody>
          <a:bodyPr/>
          <a:lstStyle/>
          <a:p>
            <a:fld id="{9BC567C3-B2D5-46D6-B103-873CDC8DC37A}" type="slidenum">
              <a:rPr lang="en-US" smtClean="0"/>
              <a:pPr/>
              <a:t>6</a:t>
            </a:fld>
            <a:endParaRPr lang="en-US"/>
          </a:p>
        </p:txBody>
      </p:sp>
      <p:pic>
        <p:nvPicPr>
          <p:cNvPr id="4" name="Picture 3" descr="Ameya Intelligent Machine Labs LLP">
            <a:extLst>
              <a:ext uri="{FF2B5EF4-FFF2-40B4-BE49-F238E27FC236}">
                <a16:creationId xmlns:a16="http://schemas.microsoft.com/office/drawing/2014/main" id="{55A7C17C-6CD3-DAF6-0233-48F766C07B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3985" y="332761"/>
            <a:ext cx="1921181" cy="58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548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52BD-9684-14CB-1C3E-10321C8FFA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Solution</a:t>
            </a:r>
            <a:endParaRPr lang="en-IN"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A92E1D36-FE35-8C15-2B0B-68B28AC9AB66}"/>
              </a:ext>
            </a:extLst>
          </p:cNvPr>
          <p:cNvSpPr>
            <a:spLocks noGrp="1"/>
          </p:cNvSpPr>
          <p:nvPr>
            <p:ph type="sldNum" sz="quarter" idx="12"/>
          </p:nvPr>
        </p:nvSpPr>
        <p:spPr/>
        <p:txBody>
          <a:bodyPr/>
          <a:lstStyle/>
          <a:p>
            <a:fld id="{9BC567C3-B2D5-46D6-B103-873CDC8DC37A}" type="slidenum">
              <a:rPr lang="en-US" smtClean="0"/>
              <a:pPr/>
              <a:t>7</a:t>
            </a:fld>
            <a:endParaRPr lang="en-US"/>
          </a:p>
        </p:txBody>
      </p:sp>
      <p:sp>
        <p:nvSpPr>
          <p:cNvPr id="7" name="TextBox 6">
            <a:extLst>
              <a:ext uri="{FF2B5EF4-FFF2-40B4-BE49-F238E27FC236}">
                <a16:creationId xmlns:a16="http://schemas.microsoft.com/office/drawing/2014/main" id="{FD6FD486-8AE5-B998-5DAF-90BE6D98769A}"/>
              </a:ext>
            </a:extLst>
          </p:cNvPr>
          <p:cNvSpPr txBox="1"/>
          <p:nvPr/>
        </p:nvSpPr>
        <p:spPr>
          <a:xfrm>
            <a:off x="704850" y="1665668"/>
            <a:ext cx="7219950" cy="203132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To tackle the growing demand for efficient and eco-conscious Electric Vehicle (EV) services, our solution is a tailored Customer Relationship Management (CRM) application. This CRM optimizes customer data management, enhances the customer experience, and strengthens relationships. It serves as an innovative response to the evolving needs of EV owners and promotes sustainability and service excellence. </a:t>
            </a:r>
          </a:p>
          <a:p>
            <a:endParaRPr lang="en-IN" dirty="0">
              <a:latin typeface="Times New Roman" panose="02020603050405020304" pitchFamily="18" charset="0"/>
              <a:cs typeface="Times New Roman" panose="02020603050405020304" pitchFamily="18" charset="0"/>
            </a:endParaRPr>
          </a:p>
        </p:txBody>
      </p:sp>
      <p:pic>
        <p:nvPicPr>
          <p:cNvPr id="9" name="Picture 8" descr="Ameya Intelligent Machine Labs LLP">
            <a:extLst>
              <a:ext uri="{FF2B5EF4-FFF2-40B4-BE49-F238E27FC236}">
                <a16:creationId xmlns:a16="http://schemas.microsoft.com/office/drawing/2014/main" id="{DA22D906-C5D1-8938-22A9-396717E46A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3985" y="332761"/>
            <a:ext cx="1921181" cy="58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072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DC13D-A3A9-E347-40AF-A00E07C2F8E7}"/>
              </a:ext>
            </a:extLst>
          </p:cNvPr>
          <p:cNvSpPr>
            <a:spLocks noGrp="1"/>
          </p:cNvSpPr>
          <p:nvPr>
            <p:ph type="title"/>
          </p:nvPr>
        </p:nvSpPr>
        <p:spPr/>
        <p:txBody>
          <a:bodyPr>
            <a:normAutofit fontScale="90000"/>
          </a:bodyPr>
          <a:lstStyle/>
          <a:p>
            <a:br>
              <a:rPr lang="en-US" dirty="0"/>
            </a:br>
            <a:br>
              <a:rPr lang="en-US" dirty="0"/>
            </a:br>
            <a:endParaRPr lang="en-US" dirty="0"/>
          </a:p>
        </p:txBody>
      </p:sp>
      <p:sp>
        <p:nvSpPr>
          <p:cNvPr id="3" name="Content Placeholder 2">
            <a:extLst>
              <a:ext uri="{FF2B5EF4-FFF2-40B4-BE49-F238E27FC236}">
                <a16:creationId xmlns:a16="http://schemas.microsoft.com/office/drawing/2014/main" id="{E35059DA-1442-A815-D193-B380F565A31A}"/>
              </a:ext>
            </a:extLst>
          </p:cNvPr>
          <p:cNvSpPr>
            <a:spLocks noGrp="1"/>
          </p:cNvSpPr>
          <p:nvPr>
            <p:ph idx="1"/>
          </p:nvPr>
        </p:nvSpPr>
        <p:spPr/>
        <p:txBody>
          <a:bodyPr>
            <a:normAutofit/>
          </a:bodyPr>
          <a:lstStyle/>
          <a:p>
            <a:pPr marL="0" indent="0">
              <a:buNone/>
            </a:pPr>
            <a:r>
              <a:rPr lang="en-US" sz="3200" dirty="0">
                <a:solidFill>
                  <a:srgbClr val="000000"/>
                </a:solidFill>
                <a:latin typeface="Times New Roman" panose="02020603050405020304" pitchFamily="18" charset="0"/>
                <a:cs typeface="Times New Roman" panose="02020603050405020304" pitchFamily="18" charset="0"/>
              </a:rPr>
              <a:t>Tech stack used</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000" dirty="0">
                <a:solidFill>
                  <a:srgbClr val="000000"/>
                </a:solidFill>
                <a:latin typeface="Times New Roman" panose="02020603050405020304" pitchFamily="18" charset="0"/>
                <a:cs typeface="Times New Roman" panose="02020603050405020304" pitchFamily="18" charset="0"/>
              </a:rPr>
              <a:t>IDE used: Vs Code</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68E5FD6-DF22-967F-0C35-657322A5E98F}"/>
              </a:ext>
            </a:extLst>
          </p:cNvPr>
          <p:cNvSpPr>
            <a:spLocks noGrp="1"/>
          </p:cNvSpPr>
          <p:nvPr>
            <p:ph type="sldNum" sz="quarter" idx="12"/>
          </p:nvPr>
        </p:nvSpPr>
        <p:spPr/>
        <p:txBody>
          <a:bodyPr/>
          <a:lstStyle/>
          <a:p>
            <a:fld id="{9BC567C3-B2D5-46D6-B103-873CDC8DC37A}" type="slidenum">
              <a:rPr lang="en-US" smtClean="0"/>
              <a:pPr/>
              <a:t>8</a:t>
            </a:fld>
            <a:endParaRPr lang="en-US"/>
          </a:p>
        </p:txBody>
      </p:sp>
      <p:pic>
        <p:nvPicPr>
          <p:cNvPr id="8" name="Picture 3" descr="strip1">
            <a:extLst>
              <a:ext uri="{FF2B5EF4-FFF2-40B4-BE49-F238E27FC236}">
                <a16:creationId xmlns:a16="http://schemas.microsoft.com/office/drawing/2014/main" id="{3E902052-C351-4122-4A67-5A3B720C8719}"/>
              </a:ext>
            </a:extLst>
          </p:cNvPr>
          <p:cNvPicPr>
            <a:picLocks noChangeAspect="1" noChangeArrowheads="1"/>
          </p:cNvPicPr>
          <p:nvPr/>
        </p:nvPicPr>
        <p:blipFill>
          <a:blip r:embed="rId2" cstate="print"/>
          <a:srcRect/>
          <a:stretch>
            <a:fillRect/>
          </a:stretch>
        </p:blipFill>
        <p:spPr bwMode="auto">
          <a:xfrm>
            <a:off x="638810" y="1217610"/>
            <a:ext cx="7620000" cy="76200"/>
          </a:xfrm>
          <a:prstGeom prst="rect">
            <a:avLst/>
          </a:prstGeom>
          <a:noFill/>
          <a:ln w="9525">
            <a:noFill/>
            <a:miter lim="800000"/>
            <a:headEnd/>
            <a:tailEnd/>
          </a:ln>
        </p:spPr>
      </p:pic>
      <p:pic>
        <p:nvPicPr>
          <p:cNvPr id="2052" name="Picture 4">
            <a:extLst>
              <a:ext uri="{FF2B5EF4-FFF2-40B4-BE49-F238E27FC236}">
                <a16:creationId xmlns:a16="http://schemas.microsoft.com/office/drawing/2014/main" id="{E7435CD4-9770-DB7A-53DA-1C19A76B3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073652"/>
            <a:ext cx="1133475" cy="11334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meya Intelligent Machine Labs LLP">
            <a:extLst>
              <a:ext uri="{FF2B5EF4-FFF2-40B4-BE49-F238E27FC236}">
                <a16:creationId xmlns:a16="http://schemas.microsoft.com/office/drawing/2014/main" id="{2CFDD01B-FF05-B3BD-1F56-EEB85F8A4F5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3985" y="332761"/>
            <a:ext cx="1921181" cy="5816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19F103-888C-0AD5-C4D5-54717852BA20}"/>
              </a:ext>
            </a:extLst>
          </p:cNvPr>
          <p:cNvPicPr>
            <a:picLocks noChangeAspect="1"/>
          </p:cNvPicPr>
          <p:nvPr/>
        </p:nvPicPr>
        <p:blipFill>
          <a:blip r:embed="rId5">
            <a:lum/>
            <a:alphaModFix/>
          </a:blip>
          <a:srcRect/>
          <a:stretch>
            <a:fillRect/>
          </a:stretch>
        </p:blipFill>
        <p:spPr>
          <a:xfrm>
            <a:off x="662694" y="2438400"/>
            <a:ext cx="1974240" cy="1447560"/>
          </a:xfrm>
          <a:prstGeom prst="rect">
            <a:avLst/>
          </a:prstGeom>
          <a:noFill/>
          <a:ln>
            <a:noFill/>
          </a:ln>
        </p:spPr>
      </p:pic>
      <p:pic>
        <p:nvPicPr>
          <p:cNvPr id="7" name="Picture 6">
            <a:extLst>
              <a:ext uri="{FF2B5EF4-FFF2-40B4-BE49-F238E27FC236}">
                <a16:creationId xmlns:a16="http://schemas.microsoft.com/office/drawing/2014/main" id="{8962C5AB-BB9F-6C90-E881-79253AEB6A40}"/>
              </a:ext>
            </a:extLst>
          </p:cNvPr>
          <p:cNvPicPr>
            <a:picLocks noChangeAspect="1"/>
          </p:cNvPicPr>
          <p:nvPr/>
        </p:nvPicPr>
        <p:blipFill>
          <a:blip r:embed="rId6">
            <a:lum/>
            <a:alphaModFix/>
          </a:blip>
          <a:srcRect/>
          <a:stretch>
            <a:fillRect/>
          </a:stretch>
        </p:blipFill>
        <p:spPr>
          <a:xfrm>
            <a:off x="3759698" y="3137295"/>
            <a:ext cx="1816444" cy="1270438"/>
          </a:xfrm>
          <a:prstGeom prst="rect">
            <a:avLst/>
          </a:prstGeom>
          <a:noFill/>
          <a:ln>
            <a:noFill/>
          </a:ln>
        </p:spPr>
      </p:pic>
      <p:pic>
        <p:nvPicPr>
          <p:cNvPr id="11" name="Picture 10">
            <a:extLst>
              <a:ext uri="{FF2B5EF4-FFF2-40B4-BE49-F238E27FC236}">
                <a16:creationId xmlns:a16="http://schemas.microsoft.com/office/drawing/2014/main" id="{963715C3-C4FB-06AE-7745-DC2DFA28BEDB}"/>
              </a:ext>
            </a:extLst>
          </p:cNvPr>
          <p:cNvPicPr>
            <a:picLocks noChangeAspect="1"/>
          </p:cNvPicPr>
          <p:nvPr/>
        </p:nvPicPr>
        <p:blipFill>
          <a:blip r:embed="rId7">
            <a:lum/>
            <a:alphaModFix/>
          </a:blip>
          <a:srcRect/>
          <a:stretch>
            <a:fillRect/>
          </a:stretch>
        </p:blipFill>
        <p:spPr>
          <a:xfrm>
            <a:off x="4971527" y="5073652"/>
            <a:ext cx="1819800" cy="1478879"/>
          </a:xfrm>
          <a:prstGeom prst="rect">
            <a:avLst/>
          </a:prstGeom>
          <a:noFill/>
          <a:ln>
            <a:noFill/>
          </a:ln>
        </p:spPr>
      </p:pic>
      <p:pic>
        <p:nvPicPr>
          <p:cNvPr id="12" name="Picture 11">
            <a:extLst>
              <a:ext uri="{FF2B5EF4-FFF2-40B4-BE49-F238E27FC236}">
                <a16:creationId xmlns:a16="http://schemas.microsoft.com/office/drawing/2014/main" id="{975A5389-24EE-8CBC-2331-4795EDEBE7C1}"/>
              </a:ext>
            </a:extLst>
          </p:cNvPr>
          <p:cNvPicPr>
            <a:picLocks noChangeAspect="1"/>
          </p:cNvPicPr>
          <p:nvPr/>
        </p:nvPicPr>
        <p:blipFill>
          <a:blip r:embed="rId8">
            <a:lum/>
            <a:alphaModFix/>
          </a:blip>
          <a:srcRect/>
          <a:stretch>
            <a:fillRect/>
          </a:stretch>
        </p:blipFill>
        <p:spPr>
          <a:xfrm>
            <a:off x="5911656" y="2187665"/>
            <a:ext cx="2032919" cy="1080000"/>
          </a:xfrm>
          <a:prstGeom prst="rect">
            <a:avLst/>
          </a:prstGeom>
          <a:noFill/>
          <a:ln>
            <a:noFill/>
          </a:ln>
        </p:spPr>
      </p:pic>
      <p:pic>
        <p:nvPicPr>
          <p:cNvPr id="13" name="Picture 12">
            <a:extLst>
              <a:ext uri="{FF2B5EF4-FFF2-40B4-BE49-F238E27FC236}">
                <a16:creationId xmlns:a16="http://schemas.microsoft.com/office/drawing/2014/main" id="{95B3788A-ED96-4876-45A6-DC85159445D2}"/>
              </a:ext>
            </a:extLst>
          </p:cNvPr>
          <p:cNvPicPr>
            <a:picLocks noChangeAspect="1"/>
          </p:cNvPicPr>
          <p:nvPr/>
        </p:nvPicPr>
        <p:blipFill>
          <a:blip r:embed="rId9">
            <a:lum/>
            <a:alphaModFix/>
          </a:blip>
          <a:srcRect/>
          <a:stretch>
            <a:fillRect/>
          </a:stretch>
        </p:blipFill>
        <p:spPr>
          <a:xfrm>
            <a:off x="7523328" y="4043953"/>
            <a:ext cx="993600" cy="727560"/>
          </a:xfrm>
          <a:prstGeom prst="rect">
            <a:avLst/>
          </a:prstGeom>
          <a:noFill/>
          <a:ln>
            <a:noFill/>
          </a:ln>
        </p:spPr>
      </p:pic>
    </p:spTree>
    <p:extLst>
      <p:ext uri="{BB962C8B-B14F-4D97-AF65-F5344CB8AC3E}">
        <p14:creationId xmlns:p14="http://schemas.microsoft.com/office/powerpoint/2010/main" val="265057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B3784-8E04-C206-9DC6-A5548532838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Methodology</a:t>
            </a:r>
          </a:p>
        </p:txBody>
      </p:sp>
      <p:pic>
        <p:nvPicPr>
          <p:cNvPr id="10" name="Content Placeholder 9">
            <a:extLst>
              <a:ext uri="{FF2B5EF4-FFF2-40B4-BE49-F238E27FC236}">
                <a16:creationId xmlns:a16="http://schemas.microsoft.com/office/drawing/2014/main" id="{0F48700B-B466-1E3B-C621-8DFFDC3264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886700" cy="2684834"/>
          </a:xfrm>
        </p:spPr>
      </p:pic>
      <p:sp>
        <p:nvSpPr>
          <p:cNvPr id="4" name="Date Placeholder 3">
            <a:extLst>
              <a:ext uri="{FF2B5EF4-FFF2-40B4-BE49-F238E27FC236}">
                <a16:creationId xmlns:a16="http://schemas.microsoft.com/office/drawing/2014/main" id="{43163DE5-F44D-6F34-0FB1-CA2C0A8DB72E}"/>
              </a:ext>
            </a:extLst>
          </p:cNvPr>
          <p:cNvSpPr>
            <a:spLocks noGrp="1"/>
          </p:cNvSpPr>
          <p:nvPr>
            <p:ph type="dt" sz="half" idx="10"/>
          </p:nvPr>
        </p:nvSpPr>
        <p:spPr/>
        <p:txBody>
          <a:bodyPr/>
          <a:lstStyle/>
          <a:p>
            <a:fld id="{0903E5C9-2807-43F0-A1C8-E310013DED67}" type="datetime1">
              <a:rPr lang="en-US" smtClean="0"/>
              <a:pPr/>
              <a:t>11/11/2023</a:t>
            </a:fld>
            <a:endParaRPr lang="en-US"/>
          </a:p>
        </p:txBody>
      </p:sp>
      <p:sp>
        <p:nvSpPr>
          <p:cNvPr id="5" name="Footer Placeholder 4">
            <a:extLst>
              <a:ext uri="{FF2B5EF4-FFF2-40B4-BE49-F238E27FC236}">
                <a16:creationId xmlns:a16="http://schemas.microsoft.com/office/drawing/2014/main" id="{6C8DA3FD-4026-6DF1-A593-5D85122E0887}"/>
              </a:ext>
            </a:extLst>
          </p:cNvPr>
          <p:cNvSpPr>
            <a:spLocks noGrp="1"/>
          </p:cNvSpPr>
          <p:nvPr>
            <p:ph type="ftr" sz="quarter" idx="11"/>
          </p:nvPr>
        </p:nvSpPr>
        <p:spPr/>
        <p:txBody>
          <a:bodyPr/>
          <a:lstStyle/>
          <a:p>
            <a:r>
              <a:rPr lang="en-US"/>
              <a:t>Seminar/Project title</a:t>
            </a:r>
          </a:p>
        </p:txBody>
      </p:sp>
      <p:sp>
        <p:nvSpPr>
          <p:cNvPr id="6" name="Slide Number Placeholder 5">
            <a:extLst>
              <a:ext uri="{FF2B5EF4-FFF2-40B4-BE49-F238E27FC236}">
                <a16:creationId xmlns:a16="http://schemas.microsoft.com/office/drawing/2014/main" id="{35B9BBEE-57AF-9DF8-F5DF-9BD9B00F5AEE}"/>
              </a:ext>
            </a:extLst>
          </p:cNvPr>
          <p:cNvSpPr>
            <a:spLocks noGrp="1"/>
          </p:cNvSpPr>
          <p:nvPr>
            <p:ph type="sldNum" sz="quarter" idx="12"/>
          </p:nvPr>
        </p:nvSpPr>
        <p:spPr/>
        <p:txBody>
          <a:bodyPr/>
          <a:lstStyle/>
          <a:p>
            <a:fld id="{9BC567C3-B2D5-46D6-B103-873CDC8DC37A}" type="slidenum">
              <a:rPr lang="en-US" smtClean="0"/>
              <a:pPr/>
              <a:t>9</a:t>
            </a:fld>
            <a:endParaRPr lang="en-US"/>
          </a:p>
        </p:txBody>
      </p:sp>
      <p:pic>
        <p:nvPicPr>
          <p:cNvPr id="11" name="Picture 10" descr="Ameya Intelligent Machine Labs LLP">
            <a:extLst>
              <a:ext uri="{FF2B5EF4-FFF2-40B4-BE49-F238E27FC236}">
                <a16:creationId xmlns:a16="http://schemas.microsoft.com/office/drawing/2014/main" id="{E333824C-8542-BE5A-2263-6A72ED8AAC8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3985" y="332761"/>
            <a:ext cx="1921181" cy="58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348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7631</TotalTime>
  <Words>1214</Words>
  <Application>Microsoft Office PowerPoint</Application>
  <PresentationFormat>On-screen Show (4:3)</PresentationFormat>
  <Paragraphs>157</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OpenSymbol</vt:lpstr>
      <vt:lpstr>Times New Roman</vt:lpstr>
      <vt:lpstr>Office Theme</vt:lpstr>
      <vt:lpstr>PowerPoint Presentation</vt:lpstr>
      <vt:lpstr>List of Contents</vt:lpstr>
      <vt:lpstr>Company Details</vt:lpstr>
      <vt:lpstr>Ameya </vt:lpstr>
      <vt:lpstr> Identified Problems  </vt:lpstr>
      <vt:lpstr>Tasks</vt:lpstr>
      <vt:lpstr>Proposed Solution</vt:lpstr>
      <vt:lpstr>  </vt:lpstr>
      <vt:lpstr>Methodology</vt:lpstr>
      <vt:lpstr>Work Flow of EV-Mech application</vt:lpstr>
      <vt:lpstr>Work Flow of EV-Mech application</vt:lpstr>
      <vt:lpstr>Tasks and Outputs</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c:creator>
  <cp:lastModifiedBy>Rangha vardhan</cp:lastModifiedBy>
  <cp:revision>132</cp:revision>
  <dcterms:created xsi:type="dcterms:W3CDTF">2018-06-08T05:31:07Z</dcterms:created>
  <dcterms:modified xsi:type="dcterms:W3CDTF">2023-11-10T21:22:32Z</dcterms:modified>
</cp:coreProperties>
</file>