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8"/>
  </p:notesMasterIdLst>
  <p:sldIdLst>
    <p:sldId id="273" r:id="rId2"/>
    <p:sldId id="257" r:id="rId3"/>
    <p:sldId id="258" r:id="rId4"/>
    <p:sldId id="270" r:id="rId5"/>
    <p:sldId id="294" r:id="rId6"/>
    <p:sldId id="300" r:id="rId7"/>
    <p:sldId id="269" r:id="rId8"/>
    <p:sldId id="261" r:id="rId9"/>
    <p:sldId id="287" r:id="rId10"/>
    <p:sldId id="288" r:id="rId11"/>
    <p:sldId id="283" r:id="rId12"/>
    <p:sldId id="289" r:id="rId13"/>
    <p:sldId id="290" r:id="rId14"/>
    <p:sldId id="271" r:id="rId15"/>
    <p:sldId id="291" r:id="rId16"/>
    <p:sldId id="272" r:id="rId17"/>
    <p:sldId id="296" r:id="rId18"/>
    <p:sldId id="298" r:id="rId19"/>
    <p:sldId id="302" r:id="rId20"/>
    <p:sldId id="303" r:id="rId21"/>
    <p:sldId id="276" r:id="rId22"/>
    <p:sldId id="277" r:id="rId23"/>
    <p:sldId id="281" r:id="rId24"/>
    <p:sldId id="282" r:id="rId25"/>
    <p:sldId id="264" r:id="rId26"/>
    <p:sldId id="297" r:id="rId27"/>
  </p:sldIdLst>
  <p:sldSz cx="9144000" cy="5143500" type="screen16x9"/>
  <p:notesSz cx="6858000" cy="9144000"/>
  <p:embeddedFontLst>
    <p:embeddedFont>
      <p:font typeface="Average" panose="020B0604020202020204" charset="0"/>
      <p:regular r:id="rId29"/>
    </p:embeddedFont>
    <p:embeddedFont>
      <p:font typeface="Calibri" panose="020F0502020204030204" pitchFamily="34" charset="0"/>
      <p:regular r:id="rId30"/>
      <p:bold r:id="rId31"/>
      <p:italic r:id="rId32"/>
      <p:boldItalic r:id="rId33"/>
    </p:embeddedFont>
    <p:embeddedFont>
      <p:font typeface="Oswald" panose="00000500000000000000" pitchFamily="2" charset="0"/>
      <p:regular r:id="rId34"/>
      <p:bold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E614F0C5-D520-4AB2-B542-59970F875E15}">
          <p14:sldIdLst>
            <p14:sldId id="273"/>
            <p14:sldId id="257"/>
            <p14:sldId id="258"/>
            <p14:sldId id="270"/>
            <p14:sldId id="294"/>
            <p14:sldId id="300"/>
            <p14:sldId id="269"/>
            <p14:sldId id="261"/>
            <p14:sldId id="287"/>
            <p14:sldId id="288"/>
            <p14:sldId id="283"/>
            <p14:sldId id="289"/>
            <p14:sldId id="290"/>
            <p14:sldId id="271"/>
            <p14:sldId id="291"/>
            <p14:sldId id="272"/>
            <p14:sldId id="296"/>
            <p14:sldId id="298"/>
            <p14:sldId id="302"/>
            <p14:sldId id="303"/>
            <p14:sldId id="276"/>
            <p14:sldId id="277"/>
            <p14:sldId id="281"/>
            <p14:sldId id="282"/>
            <p14:sldId id="264"/>
            <p14:sldId id="297"/>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3" d="100"/>
          <a:sy n="133" d="100"/>
        </p:scale>
        <p:origin x="906"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és Pombo" userId="312cd8e8407f4f91" providerId="LiveId" clId="{4370C1BC-1F07-4EC6-9872-BB5BF229325C}"/>
    <pc:docChg chg="undo custSel addSld delSld modSld sldOrd modSection">
      <pc:chgData name="Andrés Pombo" userId="312cd8e8407f4f91" providerId="LiveId" clId="{4370C1BC-1F07-4EC6-9872-BB5BF229325C}" dt="2022-04-14T20:34:26.944" v="3131" actId="20577"/>
      <pc:docMkLst>
        <pc:docMk/>
      </pc:docMkLst>
      <pc:sldChg chg="modSp mod">
        <pc:chgData name="Andrés Pombo" userId="312cd8e8407f4f91" providerId="LiveId" clId="{4370C1BC-1F07-4EC6-9872-BB5BF229325C}" dt="2022-04-14T20:34:26.944" v="3131" actId="20577"/>
        <pc:sldMkLst>
          <pc:docMk/>
          <pc:sldMk cId="2163323809" sldId="273"/>
        </pc:sldMkLst>
        <pc:spChg chg="mod">
          <ac:chgData name="Andrés Pombo" userId="312cd8e8407f4f91" providerId="LiveId" clId="{4370C1BC-1F07-4EC6-9872-BB5BF229325C}" dt="2022-04-14T20:34:26.944" v="3131" actId="20577"/>
          <ac:spMkLst>
            <pc:docMk/>
            <pc:sldMk cId="2163323809" sldId="273"/>
            <ac:spMk id="65" creationId="{00000000-0000-0000-0000-000000000000}"/>
          </ac:spMkLst>
        </pc:spChg>
      </pc:sldChg>
      <pc:sldChg chg="addSp delSp modSp mod">
        <pc:chgData name="Andrés Pombo" userId="312cd8e8407f4f91" providerId="LiveId" clId="{4370C1BC-1F07-4EC6-9872-BB5BF229325C}" dt="2022-04-14T20:17:59.730" v="2944" actId="2085"/>
        <pc:sldMkLst>
          <pc:docMk/>
          <pc:sldMk cId="437393567" sldId="277"/>
        </pc:sldMkLst>
        <pc:spChg chg="add mod">
          <ac:chgData name="Andrés Pombo" userId="312cd8e8407f4f91" providerId="LiveId" clId="{4370C1BC-1F07-4EC6-9872-BB5BF229325C}" dt="2022-04-14T18:32:50.341" v="1088" actId="1036"/>
          <ac:spMkLst>
            <pc:docMk/>
            <pc:sldMk cId="437393567" sldId="277"/>
            <ac:spMk id="5" creationId="{400CA88F-C606-4764-8BCE-B863F845D406}"/>
          </ac:spMkLst>
        </pc:spChg>
        <pc:spChg chg="add mod">
          <ac:chgData name="Andrés Pombo" userId="312cd8e8407f4f91" providerId="LiveId" clId="{4370C1BC-1F07-4EC6-9872-BB5BF229325C}" dt="2022-04-14T20:17:59.730" v="2944" actId="2085"/>
          <ac:spMkLst>
            <pc:docMk/>
            <pc:sldMk cId="437393567" sldId="277"/>
            <ac:spMk id="6" creationId="{C68780CE-C89D-401C-9DDD-16768B709DA3}"/>
          </ac:spMkLst>
        </pc:spChg>
        <pc:spChg chg="del">
          <ac:chgData name="Andrés Pombo" userId="312cd8e8407f4f91" providerId="LiveId" clId="{4370C1BC-1F07-4EC6-9872-BB5BF229325C}" dt="2022-04-14T18:25:58.056" v="974" actId="478"/>
          <ac:spMkLst>
            <pc:docMk/>
            <pc:sldMk cId="437393567" sldId="277"/>
            <ac:spMk id="8" creationId="{01CA22A9-BCFC-432E-ADF5-73FBB931FB0A}"/>
          </ac:spMkLst>
        </pc:spChg>
        <pc:spChg chg="add mod">
          <ac:chgData name="Andrés Pombo" userId="312cd8e8407f4f91" providerId="LiveId" clId="{4370C1BC-1F07-4EC6-9872-BB5BF229325C}" dt="2022-04-14T18:32:03.039" v="1068" actId="114"/>
          <ac:spMkLst>
            <pc:docMk/>
            <pc:sldMk cId="437393567" sldId="277"/>
            <ac:spMk id="9" creationId="{D628EEBE-ED4A-4665-A1C8-F1C3FA0C87C6}"/>
          </ac:spMkLst>
        </pc:spChg>
        <pc:spChg chg="add del mod">
          <ac:chgData name="Andrés Pombo" userId="312cd8e8407f4f91" providerId="LiveId" clId="{4370C1BC-1F07-4EC6-9872-BB5BF229325C}" dt="2022-04-14T18:29:45.704" v="1051" actId="478"/>
          <ac:spMkLst>
            <pc:docMk/>
            <pc:sldMk cId="437393567" sldId="277"/>
            <ac:spMk id="17" creationId="{FAB7BBA8-996B-4DD0-AFD8-0D9DDE17B9EB}"/>
          </ac:spMkLst>
        </pc:spChg>
        <pc:spChg chg="del">
          <ac:chgData name="Andrés Pombo" userId="312cd8e8407f4f91" providerId="LiveId" clId="{4370C1BC-1F07-4EC6-9872-BB5BF229325C}" dt="2022-04-14T18:29:43.434" v="1050" actId="478"/>
          <ac:spMkLst>
            <pc:docMk/>
            <pc:sldMk cId="437393567" sldId="277"/>
            <ac:spMk id="126" creationId="{00000000-0000-0000-0000-000000000000}"/>
          </ac:spMkLst>
        </pc:spChg>
        <pc:picChg chg="add mod">
          <ac:chgData name="Andrés Pombo" userId="312cd8e8407f4f91" providerId="LiveId" clId="{4370C1BC-1F07-4EC6-9872-BB5BF229325C}" dt="2022-04-14T18:29:50.713" v="1054" actId="1037"/>
          <ac:picMkLst>
            <pc:docMk/>
            <pc:sldMk cId="437393567" sldId="277"/>
            <ac:picMk id="4" creationId="{964080DE-D380-47B8-831B-FE22851E4128}"/>
          </ac:picMkLst>
        </pc:picChg>
        <pc:picChg chg="del mod">
          <ac:chgData name="Andrés Pombo" userId="312cd8e8407f4f91" providerId="LiveId" clId="{4370C1BC-1F07-4EC6-9872-BB5BF229325C}" dt="2022-04-14T18:28:14.267" v="1025" actId="478"/>
          <ac:picMkLst>
            <pc:docMk/>
            <pc:sldMk cId="437393567" sldId="277"/>
            <ac:picMk id="7" creationId="{D288D13A-8853-4E82-929C-C2517408654A}"/>
          </ac:picMkLst>
        </pc:picChg>
        <pc:picChg chg="add mod">
          <ac:chgData name="Andrés Pombo" userId="312cd8e8407f4f91" providerId="LiveId" clId="{4370C1BC-1F07-4EC6-9872-BB5BF229325C}" dt="2022-04-14T18:28:35.819" v="1032" actId="1076"/>
          <ac:picMkLst>
            <pc:docMk/>
            <pc:sldMk cId="437393567" sldId="277"/>
            <ac:picMk id="11" creationId="{3C3317C6-7FB4-4D0C-8FFD-A34BEDC73400}"/>
          </ac:picMkLst>
        </pc:picChg>
        <pc:picChg chg="add mod">
          <ac:chgData name="Andrés Pombo" userId="312cd8e8407f4f91" providerId="LiveId" clId="{4370C1BC-1F07-4EC6-9872-BB5BF229325C}" dt="2022-04-14T18:29:11.332" v="1044" actId="1076"/>
          <ac:picMkLst>
            <pc:docMk/>
            <pc:sldMk cId="437393567" sldId="277"/>
            <ac:picMk id="13" creationId="{E08F6B1B-004A-4F4A-B3A6-E412AEA14F15}"/>
          </ac:picMkLst>
        </pc:picChg>
        <pc:picChg chg="add mod">
          <ac:chgData name="Andrés Pombo" userId="312cd8e8407f4f91" providerId="LiveId" clId="{4370C1BC-1F07-4EC6-9872-BB5BF229325C}" dt="2022-04-14T18:35:31.203" v="1114" actId="14100"/>
          <ac:picMkLst>
            <pc:docMk/>
            <pc:sldMk cId="437393567" sldId="277"/>
            <ac:picMk id="15" creationId="{7FB1E75F-AD6D-495A-8A5C-4024CDDE1834}"/>
          </ac:picMkLst>
        </pc:picChg>
        <pc:picChg chg="add mod">
          <ac:chgData name="Andrés Pombo" userId="312cd8e8407f4f91" providerId="LiveId" clId="{4370C1BC-1F07-4EC6-9872-BB5BF229325C}" dt="2022-04-14T18:34:54.932" v="1113"/>
          <ac:picMkLst>
            <pc:docMk/>
            <pc:sldMk cId="437393567" sldId="277"/>
            <ac:picMk id="2050" creationId="{F0E5ED9E-9066-4A40-AA23-76C205E98B01}"/>
          </ac:picMkLst>
        </pc:picChg>
      </pc:sldChg>
      <pc:sldChg chg="modSp del mod">
        <pc:chgData name="Andrés Pombo" userId="312cd8e8407f4f91" providerId="LiveId" clId="{4370C1BC-1F07-4EC6-9872-BB5BF229325C}" dt="2022-04-14T18:33:06.610" v="1089" actId="47"/>
        <pc:sldMkLst>
          <pc:docMk/>
          <pc:sldMk cId="819991842" sldId="279"/>
        </pc:sldMkLst>
        <pc:spChg chg="mod">
          <ac:chgData name="Andrés Pombo" userId="312cd8e8407f4f91" providerId="LiveId" clId="{4370C1BC-1F07-4EC6-9872-BB5BF229325C}" dt="2022-04-14T18:23:03.681" v="918" actId="20577"/>
          <ac:spMkLst>
            <pc:docMk/>
            <pc:sldMk cId="819991842" sldId="279"/>
            <ac:spMk id="3" creationId="{00789BEF-16CF-48BB-B2C8-E742F0FFE99A}"/>
          </ac:spMkLst>
        </pc:spChg>
      </pc:sldChg>
      <pc:sldChg chg="modSp mod">
        <pc:chgData name="Andrés Pombo" userId="312cd8e8407f4f91" providerId="LiveId" clId="{4370C1BC-1F07-4EC6-9872-BB5BF229325C}" dt="2022-04-14T16:46:37.225" v="34" actId="1076"/>
        <pc:sldMkLst>
          <pc:docMk/>
          <pc:sldMk cId="2547078068" sldId="283"/>
        </pc:sldMkLst>
        <pc:spChg chg="mod">
          <ac:chgData name="Andrés Pombo" userId="312cd8e8407f4f91" providerId="LiveId" clId="{4370C1BC-1F07-4EC6-9872-BB5BF229325C}" dt="2022-04-14T16:46:37.225" v="34" actId="1076"/>
          <ac:spMkLst>
            <pc:docMk/>
            <pc:sldMk cId="2547078068" sldId="283"/>
            <ac:spMk id="20" creationId="{171A742A-4FA3-42E8-AD20-B77902648224}"/>
          </ac:spMkLst>
        </pc:spChg>
      </pc:sldChg>
      <pc:sldChg chg="addSp delSp modSp mod">
        <pc:chgData name="Andrés Pombo" userId="312cd8e8407f4f91" providerId="LiveId" clId="{4370C1BC-1F07-4EC6-9872-BB5BF229325C}" dt="2022-04-14T17:54:16.860" v="503" actId="1076"/>
        <pc:sldMkLst>
          <pc:docMk/>
          <pc:sldMk cId="2035716483" sldId="290"/>
        </pc:sldMkLst>
        <pc:spChg chg="mod">
          <ac:chgData name="Andrés Pombo" userId="312cd8e8407f4f91" providerId="LiveId" clId="{4370C1BC-1F07-4EC6-9872-BB5BF229325C}" dt="2022-04-14T16:47:11.104" v="36" actId="1076"/>
          <ac:spMkLst>
            <pc:docMk/>
            <pc:sldMk cId="2035716483" sldId="290"/>
            <ac:spMk id="2" creationId="{2C755434-40FA-4682-A3A8-9D9956F56E9F}"/>
          </ac:spMkLst>
        </pc:spChg>
        <pc:spChg chg="mod">
          <ac:chgData name="Andrés Pombo" userId="312cd8e8407f4f91" providerId="LiveId" clId="{4370C1BC-1F07-4EC6-9872-BB5BF229325C}" dt="2022-04-14T17:54:16.860" v="503" actId="1076"/>
          <ac:spMkLst>
            <pc:docMk/>
            <pc:sldMk cId="2035716483" sldId="290"/>
            <ac:spMk id="3" creationId="{9D33CE25-533C-48F2-A5AD-B75E03BDD666}"/>
          </ac:spMkLst>
        </pc:spChg>
        <pc:picChg chg="mod">
          <ac:chgData name="Andrés Pombo" userId="312cd8e8407f4f91" providerId="LiveId" clId="{4370C1BC-1F07-4EC6-9872-BB5BF229325C}" dt="2022-04-14T16:45:53.538" v="24" actId="1076"/>
          <ac:picMkLst>
            <pc:docMk/>
            <pc:sldMk cId="2035716483" sldId="290"/>
            <ac:picMk id="6" creationId="{4035D30E-A3EC-4C43-9FC3-C7DCB6874C7D}"/>
          </ac:picMkLst>
        </pc:picChg>
        <pc:picChg chg="mod">
          <ac:chgData name="Andrés Pombo" userId="312cd8e8407f4f91" providerId="LiveId" clId="{4370C1BC-1F07-4EC6-9872-BB5BF229325C}" dt="2022-04-14T16:46:02.730" v="27" actId="1076"/>
          <ac:picMkLst>
            <pc:docMk/>
            <pc:sldMk cId="2035716483" sldId="290"/>
            <ac:picMk id="8" creationId="{B7A97ECD-A3AD-48A4-B8B9-6605D80E48BF}"/>
          </ac:picMkLst>
        </pc:picChg>
        <pc:cxnChg chg="add del mod">
          <ac:chgData name="Andrés Pombo" userId="312cd8e8407f4f91" providerId="LiveId" clId="{4370C1BC-1F07-4EC6-9872-BB5BF229325C}" dt="2022-04-14T17:54:13.623" v="502" actId="478"/>
          <ac:cxnSpMkLst>
            <pc:docMk/>
            <pc:sldMk cId="2035716483" sldId="290"/>
            <ac:cxnSpMk id="5" creationId="{B2542F59-B0E0-4870-BBBC-3B9870CF9A2F}"/>
          </ac:cxnSpMkLst>
        </pc:cxnChg>
        <pc:cxnChg chg="add del mod">
          <ac:chgData name="Andrés Pombo" userId="312cd8e8407f4f91" providerId="LiveId" clId="{4370C1BC-1F07-4EC6-9872-BB5BF229325C}" dt="2022-04-14T17:54:09.272" v="501" actId="478"/>
          <ac:cxnSpMkLst>
            <pc:docMk/>
            <pc:sldMk cId="2035716483" sldId="290"/>
            <ac:cxnSpMk id="9" creationId="{8FADEE09-EEF2-44C6-AD39-B3E4A7D81197}"/>
          </ac:cxnSpMkLst>
        </pc:cxnChg>
      </pc:sldChg>
      <pc:sldChg chg="addSp delSp modSp mod">
        <pc:chgData name="Andrés Pombo" userId="312cd8e8407f4f91" providerId="LiveId" clId="{4370C1BC-1F07-4EC6-9872-BB5BF229325C}" dt="2022-04-14T17:05:46.817" v="499" actId="1076"/>
        <pc:sldMkLst>
          <pc:docMk/>
          <pc:sldMk cId="1339430071" sldId="291"/>
        </pc:sldMkLst>
        <pc:spChg chg="mod">
          <ac:chgData name="Andrés Pombo" userId="312cd8e8407f4f91" providerId="LiveId" clId="{4370C1BC-1F07-4EC6-9872-BB5BF229325C}" dt="2022-04-14T17:05:03.930" v="479" actId="1076"/>
          <ac:spMkLst>
            <pc:docMk/>
            <pc:sldMk cId="1339430071" sldId="291"/>
            <ac:spMk id="3" creationId="{D1D79FBA-344B-4A4A-81EA-05F0B2DEA4C0}"/>
          </ac:spMkLst>
        </pc:spChg>
        <pc:spChg chg="add mod">
          <ac:chgData name="Andrés Pombo" userId="312cd8e8407f4f91" providerId="LiveId" clId="{4370C1BC-1F07-4EC6-9872-BB5BF229325C}" dt="2022-04-14T17:04:45.888" v="477" actId="1036"/>
          <ac:spMkLst>
            <pc:docMk/>
            <pc:sldMk cId="1339430071" sldId="291"/>
            <ac:spMk id="6" creationId="{3B1A75D9-1EDD-4FEC-AED2-8A6AFD7D0005}"/>
          </ac:spMkLst>
        </pc:spChg>
        <pc:spChg chg="add del">
          <ac:chgData name="Andrés Pombo" userId="312cd8e8407f4f91" providerId="LiveId" clId="{4370C1BC-1F07-4EC6-9872-BB5BF229325C}" dt="2022-04-14T16:59:42.877" v="440"/>
          <ac:spMkLst>
            <pc:docMk/>
            <pc:sldMk cId="1339430071" sldId="291"/>
            <ac:spMk id="12" creationId="{4DD972FC-AB2E-4F13-9482-E8AAA42E10AB}"/>
          </ac:spMkLst>
        </pc:spChg>
        <pc:picChg chg="mod">
          <ac:chgData name="Andrés Pombo" userId="312cd8e8407f4f91" providerId="LiveId" clId="{4370C1BC-1F07-4EC6-9872-BB5BF229325C}" dt="2022-04-14T17:05:27.162" v="489" actId="1076"/>
          <ac:picMkLst>
            <pc:docMk/>
            <pc:sldMk cId="1339430071" sldId="291"/>
            <ac:picMk id="4" creationId="{C00EF816-D489-4B50-9E7E-C9CBAB64EA55}"/>
          </ac:picMkLst>
        </pc:picChg>
        <pc:picChg chg="del mod">
          <ac:chgData name="Andrés Pombo" userId="312cd8e8407f4f91" providerId="LiveId" clId="{4370C1BC-1F07-4EC6-9872-BB5BF229325C}" dt="2022-04-14T16:51:41.502" v="123" actId="478"/>
          <ac:picMkLst>
            <pc:docMk/>
            <pc:sldMk cId="1339430071" sldId="291"/>
            <ac:picMk id="5" creationId="{4E90392F-7914-45FB-9844-6E3A78EBF479}"/>
          </ac:picMkLst>
        </pc:picChg>
        <pc:picChg chg="add del">
          <ac:chgData name="Andrés Pombo" userId="312cd8e8407f4f91" providerId="LiveId" clId="{4370C1BC-1F07-4EC6-9872-BB5BF229325C}" dt="2022-04-14T16:49:31.891" v="114" actId="478"/>
          <ac:picMkLst>
            <pc:docMk/>
            <pc:sldMk cId="1339430071" sldId="291"/>
            <ac:picMk id="7" creationId="{C98F0A40-758F-45FD-B2AA-2B5380E0C1EE}"/>
          </ac:picMkLst>
        </pc:picChg>
        <pc:picChg chg="add del mod">
          <ac:chgData name="Andrés Pombo" userId="312cd8e8407f4f91" providerId="LiveId" clId="{4370C1BC-1F07-4EC6-9872-BB5BF229325C}" dt="2022-04-14T16:49:43.571" v="117" actId="478"/>
          <ac:picMkLst>
            <pc:docMk/>
            <pc:sldMk cId="1339430071" sldId="291"/>
            <ac:picMk id="8" creationId="{AAAB9937-B27C-4F0E-94F1-897125E93A79}"/>
          </ac:picMkLst>
        </pc:picChg>
        <pc:picChg chg="add del">
          <ac:chgData name="Andrés Pombo" userId="312cd8e8407f4f91" providerId="LiveId" clId="{4370C1BC-1F07-4EC6-9872-BB5BF229325C}" dt="2022-04-14T16:50:16.385" v="119" actId="478"/>
          <ac:picMkLst>
            <pc:docMk/>
            <pc:sldMk cId="1339430071" sldId="291"/>
            <ac:picMk id="9" creationId="{F913E203-5521-4067-B646-C7ABEC949FDD}"/>
          </ac:picMkLst>
        </pc:picChg>
        <pc:picChg chg="add mod">
          <ac:chgData name="Andrés Pombo" userId="312cd8e8407f4f91" providerId="LiveId" clId="{4370C1BC-1F07-4EC6-9872-BB5BF229325C}" dt="2022-04-14T17:05:46.817" v="499" actId="1076"/>
          <ac:picMkLst>
            <pc:docMk/>
            <pc:sldMk cId="1339430071" sldId="291"/>
            <ac:picMk id="11" creationId="{2FDE32EE-87EC-4461-907F-4520F0723A38}"/>
          </ac:picMkLst>
        </pc:picChg>
      </pc:sldChg>
      <pc:sldChg chg="addSp delSp modSp mod">
        <pc:chgData name="Andrés Pombo" userId="312cd8e8407f4f91" providerId="LiveId" clId="{4370C1BC-1F07-4EC6-9872-BB5BF229325C}" dt="2022-04-14T19:25:26" v="1905" actId="20577"/>
        <pc:sldMkLst>
          <pc:docMk/>
          <pc:sldMk cId="2921906628" sldId="296"/>
        </pc:sldMkLst>
        <pc:spChg chg="mod">
          <ac:chgData name="Andrés Pombo" userId="312cd8e8407f4f91" providerId="LiveId" clId="{4370C1BC-1F07-4EC6-9872-BB5BF229325C}" dt="2022-04-14T19:24:32.867" v="1883" actId="1076"/>
          <ac:spMkLst>
            <pc:docMk/>
            <pc:sldMk cId="2921906628" sldId="296"/>
            <ac:spMk id="3" creationId="{6D6BAEBB-61C4-4848-A794-37437A73D472}"/>
          </ac:spMkLst>
        </pc:spChg>
        <pc:spChg chg="add mod">
          <ac:chgData name="Andrés Pombo" userId="312cd8e8407f4f91" providerId="LiveId" clId="{4370C1BC-1F07-4EC6-9872-BB5BF229325C}" dt="2022-04-14T19:25:26" v="1905" actId="20577"/>
          <ac:spMkLst>
            <pc:docMk/>
            <pc:sldMk cId="2921906628" sldId="296"/>
            <ac:spMk id="5" creationId="{5BE3840F-466B-44E0-83AE-1F5B667CDE98}"/>
          </ac:spMkLst>
        </pc:spChg>
        <pc:spChg chg="add del mod">
          <ac:chgData name="Andrés Pombo" userId="312cd8e8407f4f91" providerId="LiveId" clId="{4370C1BC-1F07-4EC6-9872-BB5BF229325C}" dt="2022-04-14T19:04:45.911" v="1225" actId="478"/>
          <ac:spMkLst>
            <pc:docMk/>
            <pc:sldMk cId="2921906628" sldId="296"/>
            <ac:spMk id="8" creationId="{31FC0F1E-921B-4857-B45C-86DB79D0BC3A}"/>
          </ac:spMkLst>
        </pc:spChg>
        <pc:graphicFrameChg chg="add mod modGraphic">
          <ac:chgData name="Andrés Pombo" userId="312cd8e8407f4f91" providerId="LiveId" clId="{4370C1BC-1F07-4EC6-9872-BB5BF229325C}" dt="2022-04-14T19:24:07.017" v="1878" actId="20577"/>
          <ac:graphicFrameMkLst>
            <pc:docMk/>
            <pc:sldMk cId="2921906628" sldId="296"/>
            <ac:graphicFrameMk id="9" creationId="{507645F1-BF20-4D80-A9F2-786E51EE9716}"/>
          </ac:graphicFrameMkLst>
        </pc:graphicFrameChg>
        <pc:picChg chg="add del mod">
          <ac:chgData name="Andrés Pombo" userId="312cd8e8407f4f91" providerId="LiveId" clId="{4370C1BC-1F07-4EC6-9872-BB5BF229325C}" dt="2022-04-14T19:24:20.712" v="1880" actId="21"/>
          <ac:picMkLst>
            <pc:docMk/>
            <pc:sldMk cId="2921906628" sldId="296"/>
            <ac:picMk id="4" creationId="{8CBAC96B-23A3-4979-963A-8B7F250C4E8F}"/>
          </ac:picMkLst>
        </pc:picChg>
        <pc:picChg chg="add del mod">
          <ac:chgData name="Andrés Pombo" userId="312cd8e8407f4f91" providerId="LiveId" clId="{4370C1BC-1F07-4EC6-9872-BB5BF229325C}" dt="2022-04-14T19:17:26.264" v="1809" actId="478"/>
          <ac:picMkLst>
            <pc:docMk/>
            <pc:sldMk cId="2921906628" sldId="296"/>
            <ac:picMk id="7" creationId="{131A6B85-52F6-41B2-AB09-AE2C74DF828A}"/>
          </ac:picMkLst>
        </pc:picChg>
      </pc:sldChg>
      <pc:sldChg chg="addSp delSp modSp mod">
        <pc:chgData name="Andrés Pombo" userId="312cd8e8407f4f91" providerId="LiveId" clId="{4370C1BC-1F07-4EC6-9872-BB5BF229325C}" dt="2022-04-14T20:29:35.982" v="2947"/>
        <pc:sldMkLst>
          <pc:docMk/>
          <pc:sldMk cId="3072548680" sldId="298"/>
        </pc:sldMkLst>
        <pc:spChg chg="mod">
          <ac:chgData name="Andrés Pombo" userId="312cd8e8407f4f91" providerId="LiveId" clId="{4370C1BC-1F07-4EC6-9872-BB5BF229325C}" dt="2022-04-14T19:48:29.202" v="2377" actId="1076"/>
          <ac:spMkLst>
            <pc:docMk/>
            <pc:sldMk cId="3072548680" sldId="298"/>
            <ac:spMk id="2" creationId="{E7D523FB-22CE-451F-9360-CB3F04D3EEC1}"/>
          </ac:spMkLst>
        </pc:spChg>
        <pc:spChg chg="del">
          <ac:chgData name="Andrés Pombo" userId="312cd8e8407f4f91" providerId="LiveId" clId="{4370C1BC-1F07-4EC6-9872-BB5BF229325C}" dt="2022-04-14T19:32:30.167" v="2163" actId="478"/>
          <ac:spMkLst>
            <pc:docMk/>
            <pc:sldMk cId="3072548680" sldId="298"/>
            <ac:spMk id="3" creationId="{D27C74FF-37EE-48BA-8916-C07CB236A78B}"/>
          </ac:spMkLst>
        </pc:spChg>
        <pc:spChg chg="add mod">
          <ac:chgData name="Andrés Pombo" userId="312cd8e8407f4f91" providerId="LiveId" clId="{4370C1BC-1F07-4EC6-9872-BB5BF229325C}" dt="2022-04-14T19:39:54.606" v="2264" actId="1036"/>
          <ac:spMkLst>
            <pc:docMk/>
            <pc:sldMk cId="3072548680" sldId="298"/>
            <ac:spMk id="13" creationId="{D1A0CD4D-7FDE-48F5-8806-F79F42852BEE}"/>
          </ac:spMkLst>
        </pc:spChg>
        <pc:spChg chg="add mod">
          <ac:chgData name="Andrés Pombo" userId="312cd8e8407f4f91" providerId="LiveId" clId="{4370C1BC-1F07-4EC6-9872-BB5BF229325C}" dt="2022-04-14T19:40:28.875" v="2291" actId="1036"/>
          <ac:spMkLst>
            <pc:docMk/>
            <pc:sldMk cId="3072548680" sldId="298"/>
            <ac:spMk id="14" creationId="{96296EEB-2D4D-49B3-880A-E2A427D7F59B}"/>
          </ac:spMkLst>
        </pc:spChg>
        <pc:spChg chg="add mod">
          <ac:chgData name="Andrés Pombo" userId="312cd8e8407f4f91" providerId="LiveId" clId="{4370C1BC-1F07-4EC6-9872-BB5BF229325C}" dt="2022-04-14T19:41:31.578" v="2295" actId="1582"/>
          <ac:spMkLst>
            <pc:docMk/>
            <pc:sldMk cId="3072548680" sldId="298"/>
            <ac:spMk id="15" creationId="{E0519D60-340B-46FE-9A96-9B26F5513492}"/>
          </ac:spMkLst>
        </pc:spChg>
        <pc:spChg chg="add mod">
          <ac:chgData name="Andrés Pombo" userId="312cd8e8407f4f91" providerId="LiveId" clId="{4370C1BC-1F07-4EC6-9872-BB5BF229325C}" dt="2022-04-14T19:41:40.297" v="2298" actId="1582"/>
          <ac:spMkLst>
            <pc:docMk/>
            <pc:sldMk cId="3072548680" sldId="298"/>
            <ac:spMk id="16" creationId="{42325E18-ECEA-478B-B6C6-B90E48CE88C2}"/>
          </ac:spMkLst>
        </pc:spChg>
        <pc:spChg chg="add mod">
          <ac:chgData name="Andrés Pombo" userId="312cd8e8407f4f91" providerId="LiveId" clId="{4370C1BC-1F07-4EC6-9872-BB5BF229325C}" dt="2022-04-14T19:46:23.075" v="2374" actId="20577"/>
          <ac:spMkLst>
            <pc:docMk/>
            <pc:sldMk cId="3072548680" sldId="298"/>
            <ac:spMk id="17" creationId="{A16A61E3-FBA2-4D5B-BA90-11B585320A46}"/>
          </ac:spMkLst>
        </pc:spChg>
        <pc:graphicFrameChg chg="mod modGraphic">
          <ac:chgData name="Andrés Pombo" userId="312cd8e8407f4f91" providerId="LiveId" clId="{4370C1BC-1F07-4EC6-9872-BB5BF229325C}" dt="2022-04-14T20:29:35.982" v="2947"/>
          <ac:graphicFrameMkLst>
            <pc:docMk/>
            <pc:sldMk cId="3072548680" sldId="298"/>
            <ac:graphicFrameMk id="8" creationId="{116BDB4E-DCAD-41B2-BD6E-DDE2682BA189}"/>
          </ac:graphicFrameMkLst>
        </pc:graphicFrameChg>
        <pc:picChg chg="add del mod">
          <ac:chgData name="Andrés Pombo" userId="312cd8e8407f4f91" providerId="LiveId" clId="{4370C1BC-1F07-4EC6-9872-BB5BF229325C}" dt="2022-04-14T19:36:02.345" v="2205" actId="478"/>
          <ac:picMkLst>
            <pc:docMk/>
            <pc:sldMk cId="3072548680" sldId="298"/>
            <ac:picMk id="5" creationId="{128F626E-0064-4A15-8C38-6F097BDF76EF}"/>
          </ac:picMkLst>
        </pc:picChg>
        <pc:picChg chg="add del mod">
          <ac:chgData name="Andrés Pombo" userId="312cd8e8407f4f91" providerId="LiveId" clId="{4370C1BC-1F07-4EC6-9872-BB5BF229325C}" dt="2022-04-14T19:37:21.881" v="2211" actId="478"/>
          <ac:picMkLst>
            <pc:docMk/>
            <pc:sldMk cId="3072548680" sldId="298"/>
            <ac:picMk id="7" creationId="{C2B34F34-EA00-4A65-B56C-0FD6173EC12A}"/>
          </ac:picMkLst>
        </pc:picChg>
        <pc:picChg chg="add mod">
          <ac:chgData name="Andrés Pombo" userId="312cd8e8407f4f91" providerId="LiveId" clId="{4370C1BC-1F07-4EC6-9872-BB5BF229325C}" dt="2022-04-14T19:39:54.606" v="2264" actId="1036"/>
          <ac:picMkLst>
            <pc:docMk/>
            <pc:sldMk cId="3072548680" sldId="298"/>
            <ac:picMk id="10" creationId="{C6C9B796-151D-4C5B-B6E0-4080B4146134}"/>
          </ac:picMkLst>
        </pc:picChg>
        <pc:picChg chg="add mod">
          <ac:chgData name="Andrés Pombo" userId="312cd8e8407f4f91" providerId="LiveId" clId="{4370C1BC-1F07-4EC6-9872-BB5BF229325C}" dt="2022-04-14T19:40:28.875" v="2291" actId="1036"/>
          <ac:picMkLst>
            <pc:docMk/>
            <pc:sldMk cId="3072548680" sldId="298"/>
            <ac:picMk id="12" creationId="{CF53CEBA-1866-40DF-9F5D-802CB52F78CB}"/>
          </ac:picMkLst>
        </pc:picChg>
      </pc:sldChg>
      <pc:sldChg chg="addSp delSp modSp del mod">
        <pc:chgData name="Andrés Pombo" userId="312cd8e8407f4f91" providerId="LiveId" clId="{4370C1BC-1F07-4EC6-9872-BB5BF229325C}" dt="2022-04-14T20:12:20.212" v="2943" actId="47"/>
        <pc:sldMkLst>
          <pc:docMk/>
          <pc:sldMk cId="807587587" sldId="299"/>
        </pc:sldMkLst>
        <pc:spChg chg="mod">
          <ac:chgData name="Andrés Pombo" userId="312cd8e8407f4f91" providerId="LiveId" clId="{4370C1BC-1F07-4EC6-9872-BB5BF229325C}" dt="2022-04-14T20:05:24.096" v="2821" actId="20577"/>
          <ac:spMkLst>
            <pc:docMk/>
            <pc:sldMk cId="807587587" sldId="299"/>
            <ac:spMk id="2" creationId="{E7D523FB-22CE-451F-9360-CB3F04D3EEC1}"/>
          </ac:spMkLst>
        </pc:spChg>
        <pc:spChg chg="del">
          <ac:chgData name="Andrés Pombo" userId="312cd8e8407f4f91" providerId="LiveId" clId="{4370C1BC-1F07-4EC6-9872-BB5BF229325C}" dt="2022-04-14T20:06:44.152" v="2846" actId="478"/>
          <ac:spMkLst>
            <pc:docMk/>
            <pc:sldMk cId="807587587" sldId="299"/>
            <ac:spMk id="3" creationId="{D27C74FF-37EE-48BA-8916-C07CB236A78B}"/>
          </ac:spMkLst>
        </pc:spChg>
        <pc:spChg chg="add mod">
          <ac:chgData name="Andrés Pombo" userId="312cd8e8407f4f91" providerId="LiveId" clId="{4370C1BC-1F07-4EC6-9872-BB5BF229325C}" dt="2022-04-14T20:06:42.578" v="2845" actId="14100"/>
          <ac:spMkLst>
            <pc:docMk/>
            <pc:sldMk cId="807587587" sldId="299"/>
            <ac:spMk id="4" creationId="{FB70FFB9-7323-4FF2-A56B-CAB0859D4A12}"/>
          </ac:spMkLst>
        </pc:spChg>
        <pc:graphicFrameChg chg="mod modGraphic">
          <ac:chgData name="Andrés Pombo" userId="312cd8e8407f4f91" providerId="LiveId" clId="{4370C1BC-1F07-4EC6-9872-BB5BF229325C}" dt="2022-04-14T20:06:51.878" v="2847" actId="14100"/>
          <ac:graphicFrameMkLst>
            <pc:docMk/>
            <pc:sldMk cId="807587587" sldId="299"/>
            <ac:graphicFrameMk id="8" creationId="{116BDB4E-DCAD-41B2-BD6E-DDE2682BA189}"/>
          </ac:graphicFrameMkLst>
        </pc:graphicFrameChg>
      </pc:sldChg>
      <pc:sldChg chg="addSp delSp modSp del mod">
        <pc:chgData name="Andrés Pombo" userId="312cd8e8407f4f91" providerId="LiveId" clId="{4370C1BC-1F07-4EC6-9872-BB5BF229325C}" dt="2022-04-14T20:29:45.906" v="2948" actId="47"/>
        <pc:sldMkLst>
          <pc:docMk/>
          <pc:sldMk cId="3298130087" sldId="301"/>
        </pc:sldMkLst>
        <pc:spChg chg="del mod">
          <ac:chgData name="Andrés Pombo" userId="312cd8e8407f4f91" providerId="LiveId" clId="{4370C1BC-1F07-4EC6-9872-BB5BF229325C}" dt="2022-04-14T18:53:10.947" v="1208" actId="478"/>
          <ac:spMkLst>
            <pc:docMk/>
            <pc:sldMk cId="3298130087" sldId="301"/>
            <ac:spMk id="5" creationId="{363BBEDF-1005-4A64-8725-0B3E3E3F548E}"/>
          </ac:spMkLst>
        </pc:spChg>
        <pc:spChg chg="del">
          <ac:chgData name="Andrés Pombo" userId="312cd8e8407f4f91" providerId="LiveId" clId="{4370C1BC-1F07-4EC6-9872-BB5BF229325C}" dt="2022-04-14T18:52:51.810" v="1204" actId="478"/>
          <ac:spMkLst>
            <pc:docMk/>
            <pc:sldMk cId="3298130087" sldId="301"/>
            <ac:spMk id="6" creationId="{316B3614-1BAC-4858-AB0F-864CAADA2E98}"/>
          </ac:spMkLst>
        </pc:spChg>
        <pc:spChg chg="mod">
          <ac:chgData name="Andrés Pombo" userId="312cd8e8407f4f91" providerId="LiveId" clId="{4370C1BC-1F07-4EC6-9872-BB5BF229325C}" dt="2022-04-14T18:53:18.027" v="1209" actId="1076"/>
          <ac:spMkLst>
            <pc:docMk/>
            <pc:sldMk cId="3298130087" sldId="301"/>
            <ac:spMk id="7" creationId="{CD06ED1D-3B46-4B14-A0C8-4902C6116AB0}"/>
          </ac:spMkLst>
        </pc:spChg>
        <pc:spChg chg="mod">
          <ac:chgData name="Andrés Pombo" userId="312cd8e8407f4f91" providerId="LiveId" clId="{4370C1BC-1F07-4EC6-9872-BB5BF229325C}" dt="2022-04-14T18:52:46.363" v="1200" actId="1076"/>
          <ac:spMkLst>
            <pc:docMk/>
            <pc:sldMk cId="3298130087" sldId="301"/>
            <ac:spMk id="8" creationId="{F7B72C05-5ED5-4A14-90E6-29611311468F}"/>
          </ac:spMkLst>
        </pc:spChg>
        <pc:spChg chg="add del">
          <ac:chgData name="Andrés Pombo" userId="312cd8e8407f4f91" providerId="LiveId" clId="{4370C1BC-1F07-4EC6-9872-BB5BF229325C}" dt="2022-04-14T18:52:50.771" v="1203" actId="478"/>
          <ac:spMkLst>
            <pc:docMk/>
            <pc:sldMk cId="3298130087" sldId="301"/>
            <ac:spMk id="9" creationId="{4C132CFD-980A-41C7-8E5C-1E3C95128DB8}"/>
          </ac:spMkLst>
        </pc:spChg>
        <pc:spChg chg="add mod">
          <ac:chgData name="Andrés Pombo" userId="312cd8e8407f4f91" providerId="LiveId" clId="{4370C1BC-1F07-4EC6-9872-BB5BF229325C}" dt="2022-04-14T18:39:02.353" v="1178" actId="20577"/>
          <ac:spMkLst>
            <pc:docMk/>
            <pc:sldMk cId="3298130087" sldId="301"/>
            <ac:spMk id="10" creationId="{C3AFA61A-6C65-4282-A16F-48B452D024DD}"/>
          </ac:spMkLst>
        </pc:spChg>
        <pc:spChg chg="add del mod">
          <ac:chgData name="Andrés Pombo" userId="312cd8e8407f4f91" providerId="LiveId" clId="{4370C1BC-1F07-4EC6-9872-BB5BF229325C}" dt="2022-04-14T18:56:50.290" v="1215" actId="478"/>
          <ac:spMkLst>
            <pc:docMk/>
            <pc:sldMk cId="3298130087" sldId="301"/>
            <ac:spMk id="14" creationId="{02F4FADB-C50B-41DF-A19D-3C02CA7DF40C}"/>
          </ac:spMkLst>
        </pc:spChg>
        <pc:picChg chg="del">
          <ac:chgData name="Andrés Pombo" userId="312cd8e8407f4f91" providerId="LiveId" clId="{4370C1BC-1F07-4EC6-9872-BB5BF229325C}" dt="2022-04-14T18:48:52.134" v="1186" actId="478"/>
          <ac:picMkLst>
            <pc:docMk/>
            <pc:sldMk cId="3298130087" sldId="301"/>
            <ac:picMk id="2" creationId="{3B42EEB4-7C0F-4457-BCAF-951F95805E38}"/>
          </ac:picMkLst>
        </pc:picChg>
        <pc:picChg chg="del">
          <ac:chgData name="Andrés Pombo" userId="312cd8e8407f4f91" providerId="LiveId" clId="{4370C1BC-1F07-4EC6-9872-BB5BF229325C}" dt="2022-04-14T18:52:48.678" v="1201" actId="478"/>
          <ac:picMkLst>
            <pc:docMk/>
            <pc:sldMk cId="3298130087" sldId="301"/>
            <ac:picMk id="4" creationId="{A449E9C0-3B8F-47FB-91B4-F671E2CFAA7F}"/>
          </ac:picMkLst>
        </pc:picChg>
        <pc:picChg chg="add mod">
          <ac:chgData name="Andrés Pombo" userId="312cd8e8407f4f91" providerId="LiveId" clId="{4370C1BC-1F07-4EC6-9872-BB5BF229325C}" dt="2022-04-14T18:52:54.420" v="1205" actId="1076"/>
          <ac:picMkLst>
            <pc:docMk/>
            <pc:sldMk cId="3298130087" sldId="301"/>
            <ac:picMk id="11" creationId="{BEE650DF-285E-417E-92E7-5E59773646BE}"/>
          </ac:picMkLst>
        </pc:picChg>
        <pc:picChg chg="add del mod">
          <ac:chgData name="Andrés Pombo" userId="312cd8e8407f4f91" providerId="LiveId" clId="{4370C1BC-1F07-4EC6-9872-BB5BF229325C}" dt="2022-04-14T18:56:50.290" v="1215" actId="478"/>
          <ac:picMkLst>
            <pc:docMk/>
            <pc:sldMk cId="3298130087" sldId="301"/>
            <ac:picMk id="13" creationId="{9BFED07E-1D49-4D03-8AC3-4C19F8C70504}"/>
          </ac:picMkLst>
        </pc:picChg>
        <pc:picChg chg="add mod">
          <ac:chgData name="Andrés Pombo" userId="312cd8e8407f4f91" providerId="LiveId" clId="{4370C1BC-1F07-4EC6-9872-BB5BF229325C}" dt="2022-04-14T18:52:56.243" v="1206" actId="1076"/>
          <ac:picMkLst>
            <pc:docMk/>
            <pc:sldMk cId="3298130087" sldId="301"/>
            <ac:picMk id="3074" creationId="{11752067-2EAC-4C01-B3F8-5400D7736F34}"/>
          </ac:picMkLst>
        </pc:picChg>
      </pc:sldChg>
      <pc:sldChg chg="addSp delSp modSp add mod ord">
        <pc:chgData name="Andrés Pombo" userId="312cd8e8407f4f91" providerId="LiveId" clId="{4370C1BC-1F07-4EC6-9872-BB5BF229325C}" dt="2022-04-14T20:05:09.193" v="2803" actId="1076"/>
        <pc:sldMkLst>
          <pc:docMk/>
          <pc:sldMk cId="2662457681" sldId="302"/>
        </pc:sldMkLst>
        <pc:spChg chg="del">
          <ac:chgData name="Andrés Pombo" userId="312cd8e8407f4f91" providerId="LiveId" clId="{4370C1BC-1F07-4EC6-9872-BB5BF229325C}" dt="2022-04-14T20:00:09.075" v="2748" actId="478"/>
          <ac:spMkLst>
            <pc:docMk/>
            <pc:sldMk cId="2662457681" sldId="302"/>
            <ac:spMk id="3" creationId="{6D6BAEBB-61C4-4848-A794-37437A73D472}"/>
          </ac:spMkLst>
        </pc:spChg>
        <pc:spChg chg="mod">
          <ac:chgData name="Andrés Pombo" userId="312cd8e8407f4f91" providerId="LiveId" clId="{4370C1BC-1F07-4EC6-9872-BB5BF229325C}" dt="2022-04-14T19:27:05.305" v="2047" actId="1036"/>
          <ac:spMkLst>
            <pc:docMk/>
            <pc:sldMk cId="2662457681" sldId="302"/>
            <ac:spMk id="5" creationId="{5BE3840F-466B-44E0-83AE-1F5B667CDE98}"/>
          </ac:spMkLst>
        </pc:spChg>
        <pc:spChg chg="add del mod">
          <ac:chgData name="Andrés Pombo" userId="312cd8e8407f4f91" providerId="LiveId" clId="{4370C1BC-1F07-4EC6-9872-BB5BF229325C}" dt="2022-04-14T20:02:49.058" v="2781" actId="478"/>
          <ac:spMkLst>
            <pc:docMk/>
            <pc:sldMk cId="2662457681" sldId="302"/>
            <ac:spMk id="12" creationId="{4358FE34-6EBF-4DB1-9C50-3DCDBB4A75CA}"/>
          </ac:spMkLst>
        </pc:spChg>
        <pc:spChg chg="add mod">
          <ac:chgData name="Andrés Pombo" userId="312cd8e8407f4f91" providerId="LiveId" clId="{4370C1BC-1F07-4EC6-9872-BB5BF229325C}" dt="2022-04-14T20:03:34.628" v="2794" actId="2085"/>
          <ac:spMkLst>
            <pc:docMk/>
            <pc:sldMk cId="2662457681" sldId="302"/>
            <ac:spMk id="13" creationId="{F203A7B0-2224-490B-B1D2-C3802C8E8F97}"/>
          </ac:spMkLst>
        </pc:spChg>
        <pc:graphicFrameChg chg="add mod modGraphic">
          <ac:chgData name="Andrés Pombo" userId="312cd8e8407f4f91" providerId="LiveId" clId="{4370C1BC-1F07-4EC6-9872-BB5BF229325C}" dt="2022-04-14T19:54:47.202" v="2747"/>
          <ac:graphicFrameMkLst>
            <pc:docMk/>
            <pc:sldMk cId="2662457681" sldId="302"/>
            <ac:graphicFrameMk id="2" creationId="{2B50CE9C-1D6A-4BF7-86EC-48D531950289}"/>
          </ac:graphicFrameMkLst>
        </pc:graphicFrameChg>
        <pc:graphicFrameChg chg="del">
          <ac:chgData name="Andrés Pombo" userId="312cd8e8407f4f91" providerId="LiveId" clId="{4370C1BC-1F07-4EC6-9872-BB5BF229325C}" dt="2022-04-14T19:26:57.055" v="2040" actId="478"/>
          <ac:graphicFrameMkLst>
            <pc:docMk/>
            <pc:sldMk cId="2662457681" sldId="302"/>
            <ac:graphicFrameMk id="9" creationId="{507645F1-BF20-4D80-A9F2-786E51EE9716}"/>
          </ac:graphicFrameMkLst>
        </pc:graphicFrameChg>
        <pc:picChg chg="add del mod">
          <ac:chgData name="Andrés Pombo" userId="312cd8e8407f4f91" providerId="LiveId" clId="{4370C1BC-1F07-4EC6-9872-BB5BF229325C}" dt="2022-04-14T20:01:22.151" v="2756" actId="478"/>
          <ac:picMkLst>
            <pc:docMk/>
            <pc:sldMk cId="2662457681" sldId="302"/>
            <ac:picMk id="6" creationId="{D4B92A39-5FB0-4664-8735-BB6543A509B8}"/>
          </ac:picMkLst>
        </pc:picChg>
        <pc:picChg chg="add mod">
          <ac:chgData name="Andrés Pombo" userId="312cd8e8407f4f91" providerId="LiveId" clId="{4370C1BC-1F07-4EC6-9872-BB5BF229325C}" dt="2022-04-14T20:02:42.745" v="2779" actId="1076"/>
          <ac:picMkLst>
            <pc:docMk/>
            <pc:sldMk cId="2662457681" sldId="302"/>
            <ac:picMk id="8" creationId="{54FBB769-C44D-4E13-86C1-1CED980383EB}"/>
          </ac:picMkLst>
        </pc:picChg>
        <pc:picChg chg="add mod">
          <ac:chgData name="Andrés Pombo" userId="312cd8e8407f4f91" providerId="LiveId" clId="{4370C1BC-1F07-4EC6-9872-BB5BF229325C}" dt="2022-04-14T20:02:35.410" v="2778" actId="1076"/>
          <ac:picMkLst>
            <pc:docMk/>
            <pc:sldMk cId="2662457681" sldId="302"/>
            <ac:picMk id="11" creationId="{D325FAE9-B263-4B98-BFE3-31124272D1BC}"/>
          </ac:picMkLst>
        </pc:picChg>
        <pc:picChg chg="add mod">
          <ac:chgData name="Andrés Pombo" userId="312cd8e8407f4f91" providerId="LiveId" clId="{4370C1BC-1F07-4EC6-9872-BB5BF229325C}" dt="2022-04-14T20:04:08.698" v="2798" actId="1076"/>
          <ac:picMkLst>
            <pc:docMk/>
            <pc:sldMk cId="2662457681" sldId="302"/>
            <ac:picMk id="15" creationId="{005970F9-B61B-4900-9CB8-818F615A8DEF}"/>
          </ac:picMkLst>
        </pc:picChg>
        <pc:picChg chg="add mod">
          <ac:chgData name="Andrés Pombo" userId="312cd8e8407f4f91" providerId="LiveId" clId="{4370C1BC-1F07-4EC6-9872-BB5BF229325C}" dt="2022-04-14T20:05:09.193" v="2803" actId="1076"/>
          <ac:picMkLst>
            <pc:docMk/>
            <pc:sldMk cId="2662457681" sldId="302"/>
            <ac:picMk id="17" creationId="{C5D90E30-2498-42DE-BF46-11C4B4A471F5}"/>
          </ac:picMkLst>
        </pc:picChg>
      </pc:sldChg>
      <pc:sldChg chg="addSp delSp modSp add mod ord">
        <pc:chgData name="Andrés Pombo" userId="312cd8e8407f4f91" providerId="LiveId" clId="{4370C1BC-1F07-4EC6-9872-BB5BF229325C}" dt="2022-04-14T20:33:33.801" v="3129" actId="1076"/>
        <pc:sldMkLst>
          <pc:docMk/>
          <pc:sldMk cId="3282995915" sldId="303"/>
        </pc:sldMkLst>
        <pc:spChg chg="mod">
          <ac:chgData name="Andrés Pombo" userId="312cd8e8407f4f91" providerId="LiveId" clId="{4370C1BC-1F07-4EC6-9872-BB5BF229325C}" dt="2022-04-14T20:30:41.658" v="3041" actId="20577"/>
          <ac:spMkLst>
            <pc:docMk/>
            <pc:sldMk cId="3282995915" sldId="303"/>
            <ac:spMk id="2" creationId="{E7D523FB-22CE-451F-9360-CB3F04D3EEC1}"/>
          </ac:spMkLst>
        </pc:spChg>
        <pc:spChg chg="add mod">
          <ac:chgData name="Andrés Pombo" userId="312cd8e8407f4f91" providerId="LiveId" clId="{4370C1BC-1F07-4EC6-9872-BB5BF229325C}" dt="2022-04-14T20:33:17.609" v="3125" actId="2085"/>
          <ac:spMkLst>
            <pc:docMk/>
            <pc:sldMk cId="3282995915" sldId="303"/>
            <ac:spMk id="7" creationId="{ED0075A8-B158-43BE-89CF-06EDEE7EF94B}"/>
          </ac:spMkLst>
        </pc:spChg>
        <pc:spChg chg="add mod">
          <ac:chgData name="Andrés Pombo" userId="312cd8e8407f4f91" providerId="LiveId" clId="{4370C1BC-1F07-4EC6-9872-BB5BF229325C}" dt="2022-04-14T20:09:06.363" v="2905" actId="1035"/>
          <ac:spMkLst>
            <pc:docMk/>
            <pc:sldMk cId="3282995915" sldId="303"/>
            <ac:spMk id="11" creationId="{15AD517D-0460-466A-96BE-2E91759D17FB}"/>
          </ac:spMkLst>
        </pc:spChg>
        <pc:spChg chg="mod">
          <ac:chgData name="Andrés Pombo" userId="312cd8e8407f4f91" providerId="LiveId" clId="{4370C1BC-1F07-4EC6-9872-BB5BF229325C}" dt="2022-04-14T20:11:54.913" v="2936" actId="14100"/>
          <ac:spMkLst>
            <pc:docMk/>
            <pc:sldMk cId="3282995915" sldId="303"/>
            <ac:spMk id="13" creationId="{D1A0CD4D-7FDE-48F5-8806-F79F42852BEE}"/>
          </ac:spMkLst>
        </pc:spChg>
        <pc:spChg chg="mod">
          <ac:chgData name="Andrés Pombo" userId="312cd8e8407f4f91" providerId="LiveId" clId="{4370C1BC-1F07-4EC6-9872-BB5BF229325C}" dt="2022-04-14T20:09:50.881" v="2915" actId="14100"/>
          <ac:spMkLst>
            <pc:docMk/>
            <pc:sldMk cId="3282995915" sldId="303"/>
            <ac:spMk id="14" creationId="{96296EEB-2D4D-49B3-880A-E2A427D7F59B}"/>
          </ac:spMkLst>
        </pc:spChg>
        <pc:spChg chg="mod">
          <ac:chgData name="Andrés Pombo" userId="312cd8e8407f4f91" providerId="LiveId" clId="{4370C1BC-1F07-4EC6-9872-BB5BF229325C}" dt="2022-04-14T20:12:10.480" v="2942" actId="20577"/>
          <ac:spMkLst>
            <pc:docMk/>
            <pc:sldMk cId="3282995915" sldId="303"/>
            <ac:spMk id="17" creationId="{A16A61E3-FBA2-4D5B-BA90-11B585320A46}"/>
          </ac:spMkLst>
        </pc:spChg>
        <pc:spChg chg="add mod">
          <ac:chgData name="Andrés Pombo" userId="312cd8e8407f4f91" providerId="LiveId" clId="{4370C1BC-1F07-4EC6-9872-BB5BF229325C}" dt="2022-04-14T20:33:33.801" v="3129" actId="1076"/>
          <ac:spMkLst>
            <pc:docMk/>
            <pc:sldMk cId="3282995915" sldId="303"/>
            <ac:spMk id="18" creationId="{22F3B7F7-8CC2-4C7F-BEA4-A2944189C65B}"/>
          </ac:spMkLst>
        </pc:spChg>
        <pc:graphicFrameChg chg="mod modGraphic">
          <ac:chgData name="Andrés Pombo" userId="312cd8e8407f4f91" providerId="LiveId" clId="{4370C1BC-1F07-4EC6-9872-BB5BF229325C}" dt="2022-04-14T20:29:29.306" v="2946" actId="108"/>
          <ac:graphicFrameMkLst>
            <pc:docMk/>
            <pc:sldMk cId="3282995915" sldId="303"/>
            <ac:graphicFrameMk id="8" creationId="{116BDB4E-DCAD-41B2-BD6E-DDE2682BA189}"/>
          </ac:graphicFrameMkLst>
        </pc:graphicFrameChg>
        <pc:picChg chg="add mod ord">
          <ac:chgData name="Andrés Pombo" userId="312cd8e8407f4f91" providerId="LiveId" clId="{4370C1BC-1F07-4EC6-9872-BB5BF229325C}" dt="2022-04-14T20:09:42.383" v="2910" actId="167"/>
          <ac:picMkLst>
            <pc:docMk/>
            <pc:sldMk cId="3282995915" sldId="303"/>
            <ac:picMk id="4" creationId="{58932060-666C-4E24-B8E6-3E3DF63903E3}"/>
          </ac:picMkLst>
        </pc:picChg>
        <pc:picChg chg="add mod ord">
          <ac:chgData name="Andrés Pombo" userId="312cd8e8407f4f91" providerId="LiveId" clId="{4370C1BC-1F07-4EC6-9872-BB5BF229325C}" dt="2022-04-14T20:11:47.310" v="2920" actId="167"/>
          <ac:picMkLst>
            <pc:docMk/>
            <pc:sldMk cId="3282995915" sldId="303"/>
            <ac:picMk id="6" creationId="{DA523739-3C7A-4FEA-AAF6-2F22E289DFD4}"/>
          </ac:picMkLst>
        </pc:picChg>
        <pc:picChg chg="del">
          <ac:chgData name="Andrés Pombo" userId="312cd8e8407f4f91" providerId="LiveId" clId="{4370C1BC-1F07-4EC6-9872-BB5BF229325C}" dt="2022-04-14T20:11:37.762" v="2916" actId="478"/>
          <ac:picMkLst>
            <pc:docMk/>
            <pc:sldMk cId="3282995915" sldId="303"/>
            <ac:picMk id="10" creationId="{C6C9B796-151D-4C5B-B6E0-4080B4146134}"/>
          </ac:picMkLst>
        </pc:picChg>
        <pc:picChg chg="del">
          <ac:chgData name="Andrés Pombo" userId="312cd8e8407f4f91" providerId="LiveId" clId="{4370C1BC-1F07-4EC6-9872-BB5BF229325C}" dt="2022-04-14T20:09:26.398" v="2906" actId="478"/>
          <ac:picMkLst>
            <pc:docMk/>
            <pc:sldMk cId="3282995915" sldId="303"/>
            <ac:picMk id="12" creationId="{CF53CEBA-1866-40DF-9F5D-802CB52F78CB}"/>
          </ac:picMkLst>
        </pc:picChg>
      </pc:sldChg>
    </pc:docChg>
  </pc:docChgLst>
  <pc:docChgLst>
    <pc:chgData name="Andrés Pombo" userId="312cd8e8407f4f91" providerId="LiveId" clId="{70BFD01C-3F1B-4B98-A4FE-E8AD028BD669}"/>
    <pc:docChg chg="modSld">
      <pc:chgData name="Andrés Pombo" userId="312cd8e8407f4f91" providerId="LiveId" clId="{70BFD01C-3F1B-4B98-A4FE-E8AD028BD669}" dt="2022-04-10T19:37:45.359" v="0" actId="14100"/>
      <pc:docMkLst>
        <pc:docMk/>
      </pc:docMkLst>
      <pc:sldChg chg="modSp mod">
        <pc:chgData name="Andrés Pombo" userId="312cd8e8407f4f91" providerId="LiveId" clId="{70BFD01C-3F1B-4B98-A4FE-E8AD028BD669}" dt="2022-04-10T19:37:45.359" v="0" actId="14100"/>
        <pc:sldMkLst>
          <pc:docMk/>
          <pc:sldMk cId="1339430071" sldId="291"/>
        </pc:sldMkLst>
        <pc:picChg chg="mod">
          <ac:chgData name="Andrés Pombo" userId="312cd8e8407f4f91" providerId="LiveId" clId="{70BFD01C-3F1B-4B98-A4FE-E8AD028BD669}" dt="2022-04-10T19:37:45.359" v="0" actId="14100"/>
          <ac:picMkLst>
            <pc:docMk/>
            <pc:sldMk cId="1339430071" sldId="291"/>
            <ac:picMk id="4" creationId="{C00EF816-D489-4B50-9E7E-C9CBAB64EA55}"/>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6196C6-FB88-43DD-ACDE-C9B186883971}"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CA"/>
        </a:p>
      </dgm:t>
    </dgm:pt>
    <dgm:pt modelId="{D79B6C1A-B72B-4460-94C1-233E7EE4ED13}">
      <dgm:prSet phldrT="[Text]"/>
      <dgm:spPr/>
      <dgm:t>
        <a:bodyPr/>
        <a:lstStyle/>
        <a:p>
          <a:r>
            <a:rPr lang="en-CA" b="1" dirty="0">
              <a:solidFill>
                <a:schemeClr val="tx1"/>
              </a:solidFill>
            </a:rPr>
            <a:t>Understand the Data</a:t>
          </a:r>
        </a:p>
      </dgm:t>
    </dgm:pt>
    <dgm:pt modelId="{C0DB0BBC-3437-4279-BA5C-A7DADB02AB61}" type="parTrans" cxnId="{DAE5EFCC-22A8-4790-9369-215BD7568825}">
      <dgm:prSet/>
      <dgm:spPr/>
      <dgm:t>
        <a:bodyPr/>
        <a:lstStyle/>
        <a:p>
          <a:endParaRPr lang="en-CA"/>
        </a:p>
      </dgm:t>
    </dgm:pt>
    <dgm:pt modelId="{1817A0F8-4D66-430F-ABDB-9B6B883A2CAC}" type="sibTrans" cxnId="{DAE5EFCC-22A8-4790-9369-215BD7568825}">
      <dgm:prSet/>
      <dgm:spPr/>
      <dgm:t>
        <a:bodyPr/>
        <a:lstStyle/>
        <a:p>
          <a:endParaRPr lang="en-CA"/>
        </a:p>
      </dgm:t>
    </dgm:pt>
    <dgm:pt modelId="{E904B6EC-5E74-4D4E-8778-6C7A518260C0}">
      <dgm:prSet phldrT="[Text]" custT="1"/>
      <dgm:spPr>
        <a:solidFill>
          <a:schemeClr val="accent6">
            <a:lumMod val="90000"/>
            <a:alpha val="90000"/>
          </a:schemeClr>
        </a:solidFill>
      </dgm:spPr>
      <dgm:t>
        <a:bodyPr/>
        <a:lstStyle/>
        <a:p>
          <a:r>
            <a:rPr lang="en-CA" sz="1600" dirty="0">
              <a:solidFill>
                <a:schemeClr val="bg1">
                  <a:lumMod val="50000"/>
                </a:schemeClr>
              </a:solidFill>
              <a:latin typeface="Average" panose="020B0604020202020204" charset="0"/>
            </a:rPr>
            <a:t>Importing libraries and files  for exploratory data analysis</a:t>
          </a:r>
        </a:p>
      </dgm:t>
    </dgm:pt>
    <dgm:pt modelId="{37442B30-6D7A-4E36-9943-08D52154B9F5}" type="parTrans" cxnId="{1B8D0758-49D7-42AA-B0CF-8915FE3BDDD2}">
      <dgm:prSet/>
      <dgm:spPr/>
      <dgm:t>
        <a:bodyPr/>
        <a:lstStyle/>
        <a:p>
          <a:endParaRPr lang="en-CA"/>
        </a:p>
      </dgm:t>
    </dgm:pt>
    <dgm:pt modelId="{CE0A0F1A-CDB8-4613-B227-63EE6A86BF6F}" type="sibTrans" cxnId="{1B8D0758-49D7-42AA-B0CF-8915FE3BDDD2}">
      <dgm:prSet/>
      <dgm:spPr/>
      <dgm:t>
        <a:bodyPr/>
        <a:lstStyle/>
        <a:p>
          <a:endParaRPr lang="en-CA"/>
        </a:p>
      </dgm:t>
    </dgm:pt>
    <dgm:pt modelId="{64113835-8E8A-478B-981E-522EBD42A3A8}">
      <dgm:prSet phldrT="[Text]"/>
      <dgm:spPr/>
      <dgm:t>
        <a:bodyPr/>
        <a:lstStyle/>
        <a:p>
          <a:r>
            <a:rPr lang="en-CA" b="1" dirty="0">
              <a:solidFill>
                <a:schemeClr val="tx1"/>
              </a:solidFill>
            </a:rPr>
            <a:t>Clean the Data</a:t>
          </a:r>
        </a:p>
      </dgm:t>
    </dgm:pt>
    <dgm:pt modelId="{85830826-569D-47EB-850F-A68904B53225}" type="parTrans" cxnId="{4C3C76E5-AE27-4A69-A4B3-F882D16D2DD4}">
      <dgm:prSet/>
      <dgm:spPr/>
      <dgm:t>
        <a:bodyPr/>
        <a:lstStyle/>
        <a:p>
          <a:endParaRPr lang="en-CA"/>
        </a:p>
      </dgm:t>
    </dgm:pt>
    <dgm:pt modelId="{62E76C12-C3B1-4330-A9E6-B13504110AE1}" type="sibTrans" cxnId="{4C3C76E5-AE27-4A69-A4B3-F882D16D2DD4}">
      <dgm:prSet/>
      <dgm:spPr/>
      <dgm:t>
        <a:bodyPr/>
        <a:lstStyle/>
        <a:p>
          <a:endParaRPr lang="en-CA"/>
        </a:p>
      </dgm:t>
    </dgm:pt>
    <dgm:pt modelId="{1A7673A1-3C23-4417-9A0E-D2FE4C177BF6}">
      <dgm:prSet phldrT="[Text]"/>
      <dgm:spPr>
        <a:solidFill>
          <a:schemeClr val="accent5">
            <a:lumMod val="60000"/>
            <a:lumOff val="40000"/>
            <a:alpha val="90000"/>
          </a:schemeClr>
        </a:solidFill>
      </dgm:spPr>
      <dgm:t>
        <a:bodyPr/>
        <a:lstStyle/>
        <a:p>
          <a:pPr>
            <a:buFont typeface="Arial" panose="020B0604020202020204" pitchFamily="34" charset="0"/>
            <a:buNone/>
          </a:pPr>
          <a:endParaRPr lang="en-CA" dirty="0">
            <a:solidFill>
              <a:schemeClr val="bg1">
                <a:lumMod val="50000"/>
              </a:schemeClr>
            </a:solidFill>
            <a:latin typeface="Average" panose="020B0604020202020204" charset="0"/>
          </a:endParaRPr>
        </a:p>
      </dgm:t>
    </dgm:pt>
    <dgm:pt modelId="{6306C98F-F490-45C0-98BE-0FA3C4E2641A}" type="parTrans" cxnId="{B4B22A8C-0967-48CA-A36A-99F532C44067}">
      <dgm:prSet/>
      <dgm:spPr/>
      <dgm:t>
        <a:bodyPr/>
        <a:lstStyle/>
        <a:p>
          <a:endParaRPr lang="en-CA"/>
        </a:p>
      </dgm:t>
    </dgm:pt>
    <dgm:pt modelId="{E7C691CA-6A6A-4CF4-BB7F-C53AD77C33D2}" type="sibTrans" cxnId="{B4B22A8C-0967-48CA-A36A-99F532C44067}">
      <dgm:prSet/>
      <dgm:spPr/>
      <dgm:t>
        <a:bodyPr/>
        <a:lstStyle/>
        <a:p>
          <a:endParaRPr lang="en-CA"/>
        </a:p>
      </dgm:t>
    </dgm:pt>
    <dgm:pt modelId="{6D1C4A36-DED2-4D20-95FF-90E0B6F68405}">
      <dgm:prSet phldrT="[Text]"/>
      <dgm:spPr/>
      <dgm:t>
        <a:bodyPr/>
        <a:lstStyle/>
        <a:p>
          <a:r>
            <a:rPr lang="en-CA" b="1" dirty="0">
              <a:solidFill>
                <a:schemeClr val="tx1"/>
              </a:solidFill>
            </a:rPr>
            <a:t>Analysis of relationship between variables </a:t>
          </a:r>
        </a:p>
      </dgm:t>
    </dgm:pt>
    <dgm:pt modelId="{195FE109-5238-4DA7-A336-F013D86278D7}" type="parTrans" cxnId="{C7749696-474F-4A96-95E8-A9AC75341682}">
      <dgm:prSet/>
      <dgm:spPr/>
      <dgm:t>
        <a:bodyPr/>
        <a:lstStyle/>
        <a:p>
          <a:endParaRPr lang="en-CA"/>
        </a:p>
      </dgm:t>
    </dgm:pt>
    <dgm:pt modelId="{4B472419-B1A1-4FBD-B67F-270187F02BAF}" type="sibTrans" cxnId="{C7749696-474F-4A96-95E8-A9AC75341682}">
      <dgm:prSet/>
      <dgm:spPr/>
      <dgm:t>
        <a:bodyPr/>
        <a:lstStyle/>
        <a:p>
          <a:endParaRPr lang="en-CA"/>
        </a:p>
      </dgm:t>
    </dgm:pt>
    <dgm:pt modelId="{015322E0-6AC7-41FF-9290-A2424A8AC316}">
      <dgm:prSet phldrT="[Text]"/>
      <dgm:spPr>
        <a:solidFill>
          <a:srgbClr val="FFC000">
            <a:alpha val="90000"/>
          </a:srgbClr>
        </a:solidFill>
        <a:ln>
          <a:solidFill>
            <a:schemeClr val="accent5">
              <a:lumMod val="60000"/>
              <a:lumOff val="40000"/>
              <a:alpha val="90000"/>
            </a:schemeClr>
          </a:solidFill>
        </a:ln>
      </dgm:spPr>
      <dgm:t>
        <a:bodyPr/>
        <a:lstStyle/>
        <a:p>
          <a:pPr>
            <a:buFont typeface="Arial" panose="020B0604020202020204" pitchFamily="34" charset="0"/>
            <a:buChar char="•"/>
          </a:pPr>
          <a:endParaRPr lang="en-CA" dirty="0">
            <a:solidFill>
              <a:schemeClr val="bg1">
                <a:lumMod val="50000"/>
              </a:schemeClr>
            </a:solidFill>
          </a:endParaRPr>
        </a:p>
      </dgm:t>
    </dgm:pt>
    <dgm:pt modelId="{3AB24737-5E3F-4C31-B183-8EDB1E9F83C5}" type="parTrans" cxnId="{45D0752B-BE85-46AD-BB3C-A352516C75CC}">
      <dgm:prSet/>
      <dgm:spPr/>
      <dgm:t>
        <a:bodyPr/>
        <a:lstStyle/>
        <a:p>
          <a:endParaRPr lang="en-CA"/>
        </a:p>
      </dgm:t>
    </dgm:pt>
    <dgm:pt modelId="{5A190462-7B1F-4114-9DDF-A20A6AFD9A2D}" type="sibTrans" cxnId="{45D0752B-BE85-46AD-BB3C-A352516C75CC}">
      <dgm:prSet/>
      <dgm:spPr/>
      <dgm:t>
        <a:bodyPr/>
        <a:lstStyle/>
        <a:p>
          <a:endParaRPr lang="en-CA"/>
        </a:p>
      </dgm:t>
    </dgm:pt>
    <dgm:pt modelId="{F54F40D9-2775-41C7-AB52-B326FB48DA1F}">
      <dgm:prSet custT="1"/>
      <dgm:spPr>
        <a:solidFill>
          <a:schemeClr val="accent6">
            <a:lumMod val="90000"/>
            <a:alpha val="90000"/>
          </a:schemeClr>
        </a:solidFill>
      </dgm:spPr>
      <dgm:t>
        <a:bodyPr/>
        <a:lstStyle/>
        <a:p>
          <a:endParaRPr lang="en-CA" sz="1600" dirty="0">
            <a:solidFill>
              <a:schemeClr val="bg1">
                <a:lumMod val="50000"/>
              </a:schemeClr>
            </a:solidFill>
            <a:latin typeface="Average" panose="020B0604020202020204" charset="0"/>
          </a:endParaRPr>
        </a:p>
      </dgm:t>
    </dgm:pt>
    <dgm:pt modelId="{F2990E7F-3D05-4996-A91D-F82FD8D76B2B}" type="parTrans" cxnId="{9738B621-98E9-4F05-B5EA-B4177016201A}">
      <dgm:prSet/>
      <dgm:spPr/>
      <dgm:t>
        <a:bodyPr/>
        <a:lstStyle/>
        <a:p>
          <a:endParaRPr lang="en-CA"/>
        </a:p>
      </dgm:t>
    </dgm:pt>
    <dgm:pt modelId="{9697E11E-9356-4AD3-8D6B-5C87D4CE8CE8}" type="sibTrans" cxnId="{9738B621-98E9-4F05-B5EA-B4177016201A}">
      <dgm:prSet/>
      <dgm:spPr/>
      <dgm:t>
        <a:bodyPr/>
        <a:lstStyle/>
        <a:p>
          <a:endParaRPr lang="en-CA"/>
        </a:p>
      </dgm:t>
    </dgm:pt>
    <dgm:pt modelId="{9612191B-9A9E-43F4-AF51-A8226C0BDCE5}">
      <dgm:prSet custT="1"/>
      <dgm:spPr>
        <a:solidFill>
          <a:schemeClr val="accent6">
            <a:lumMod val="90000"/>
            <a:alpha val="90000"/>
          </a:schemeClr>
        </a:solidFill>
      </dgm:spPr>
      <dgm:t>
        <a:bodyPr/>
        <a:lstStyle/>
        <a:p>
          <a:r>
            <a:rPr lang="en-CA" sz="1600" dirty="0">
              <a:solidFill>
                <a:schemeClr val="bg1">
                  <a:lumMod val="50000"/>
                </a:schemeClr>
              </a:solidFill>
              <a:latin typeface="Average" panose="020B0604020202020204" charset="0"/>
            </a:rPr>
            <a:t>Creating data frame and checking  number of columns and rows.</a:t>
          </a:r>
        </a:p>
      </dgm:t>
    </dgm:pt>
    <dgm:pt modelId="{3B665B77-6AC3-48DE-82A7-95EEFEB8E6E7}" type="parTrans" cxnId="{34BB6135-E137-43A0-8C52-E743EFA239D6}">
      <dgm:prSet/>
      <dgm:spPr/>
      <dgm:t>
        <a:bodyPr/>
        <a:lstStyle/>
        <a:p>
          <a:endParaRPr lang="en-CA"/>
        </a:p>
      </dgm:t>
    </dgm:pt>
    <dgm:pt modelId="{1E3DE346-8BC0-45D1-B374-1769F750CD8C}" type="sibTrans" cxnId="{34BB6135-E137-43A0-8C52-E743EFA239D6}">
      <dgm:prSet/>
      <dgm:spPr/>
      <dgm:t>
        <a:bodyPr/>
        <a:lstStyle/>
        <a:p>
          <a:endParaRPr lang="en-CA"/>
        </a:p>
      </dgm:t>
    </dgm:pt>
    <dgm:pt modelId="{8A9FE8F7-4DBC-4E06-BB76-0DFDD4A224CE}">
      <dgm:prSet/>
      <dgm:spPr/>
      <dgm:t>
        <a:bodyPr/>
        <a:lstStyle/>
        <a:p>
          <a:pPr>
            <a:buFont typeface="Arial" panose="020B0604020202020204" pitchFamily="34" charset="0"/>
            <a:buChar char="•"/>
          </a:pPr>
          <a:r>
            <a:rPr lang="en-CA" dirty="0">
              <a:solidFill>
                <a:schemeClr val="bg1">
                  <a:lumMod val="50000"/>
                </a:schemeClr>
              </a:solidFill>
              <a:latin typeface="Average" panose="020B0604020202020204" charset="0"/>
            </a:rPr>
            <a:t>Checking the data types.</a:t>
          </a:r>
        </a:p>
      </dgm:t>
    </dgm:pt>
    <dgm:pt modelId="{CE8400E6-AE69-410F-9121-9127541A5959}" type="parTrans" cxnId="{6D9ABF1E-0937-41B8-BBF8-B751AFD8F168}">
      <dgm:prSet/>
      <dgm:spPr/>
      <dgm:t>
        <a:bodyPr/>
        <a:lstStyle/>
        <a:p>
          <a:endParaRPr lang="en-CA"/>
        </a:p>
      </dgm:t>
    </dgm:pt>
    <dgm:pt modelId="{B7914D5F-5086-40B7-9C08-E3B78DACD75B}" type="sibTrans" cxnId="{6D9ABF1E-0937-41B8-BBF8-B751AFD8F168}">
      <dgm:prSet/>
      <dgm:spPr/>
      <dgm:t>
        <a:bodyPr/>
        <a:lstStyle/>
        <a:p>
          <a:endParaRPr lang="en-CA"/>
        </a:p>
      </dgm:t>
    </dgm:pt>
    <dgm:pt modelId="{EDB0CEBB-C0B6-4D45-842B-882D2B1ED5EF}">
      <dgm:prSet/>
      <dgm:spPr/>
      <dgm:t>
        <a:bodyPr/>
        <a:lstStyle/>
        <a:p>
          <a:pPr>
            <a:buFont typeface="Arial" panose="020B0604020202020204" pitchFamily="34" charset="0"/>
            <a:buChar char="•"/>
          </a:pPr>
          <a:endParaRPr lang="en-CA" dirty="0">
            <a:solidFill>
              <a:schemeClr val="bg1">
                <a:lumMod val="50000"/>
              </a:schemeClr>
            </a:solidFill>
            <a:latin typeface="Average" panose="020B0604020202020204" charset="0"/>
          </a:endParaRPr>
        </a:p>
      </dgm:t>
    </dgm:pt>
    <dgm:pt modelId="{54142B61-19F3-4877-B571-1D9EA1B5172C}" type="parTrans" cxnId="{AA3AF363-5AA9-479C-A672-E4B704C04771}">
      <dgm:prSet/>
      <dgm:spPr/>
      <dgm:t>
        <a:bodyPr/>
        <a:lstStyle/>
        <a:p>
          <a:endParaRPr lang="en-CA"/>
        </a:p>
      </dgm:t>
    </dgm:pt>
    <dgm:pt modelId="{21C30C54-1180-4A92-B594-1FE61E9AEF57}" type="sibTrans" cxnId="{AA3AF363-5AA9-479C-A672-E4B704C04771}">
      <dgm:prSet/>
      <dgm:spPr/>
      <dgm:t>
        <a:bodyPr/>
        <a:lstStyle/>
        <a:p>
          <a:endParaRPr lang="en-CA"/>
        </a:p>
      </dgm:t>
    </dgm:pt>
    <dgm:pt modelId="{4BC2196B-BC15-4836-BF7F-32BE1AD58D41}">
      <dgm:prSet/>
      <dgm:spPr/>
      <dgm:t>
        <a:bodyPr/>
        <a:lstStyle/>
        <a:p>
          <a:pPr>
            <a:buFont typeface="Arial" panose="020B0604020202020204" pitchFamily="34" charset="0"/>
            <a:buChar char="•"/>
          </a:pPr>
          <a:r>
            <a:rPr lang="en-CA" dirty="0">
              <a:solidFill>
                <a:schemeClr val="bg1">
                  <a:lumMod val="50000"/>
                </a:schemeClr>
              </a:solidFill>
              <a:latin typeface="Average" panose="020B0604020202020204" charset="0"/>
            </a:rPr>
            <a:t>Checking the data characters mistakes.</a:t>
          </a:r>
        </a:p>
      </dgm:t>
    </dgm:pt>
    <dgm:pt modelId="{EB7A85D2-0729-4055-BFFF-C23BA9E3AC40}" type="parTrans" cxnId="{98D0010B-A5AD-4C14-99DA-E262C5643F50}">
      <dgm:prSet/>
      <dgm:spPr/>
      <dgm:t>
        <a:bodyPr/>
        <a:lstStyle/>
        <a:p>
          <a:endParaRPr lang="en-CA"/>
        </a:p>
      </dgm:t>
    </dgm:pt>
    <dgm:pt modelId="{77431B9E-7A88-45B4-87CC-9DF1C25A52F1}" type="sibTrans" cxnId="{98D0010B-A5AD-4C14-99DA-E262C5643F50}">
      <dgm:prSet/>
      <dgm:spPr/>
      <dgm:t>
        <a:bodyPr/>
        <a:lstStyle/>
        <a:p>
          <a:endParaRPr lang="en-CA"/>
        </a:p>
      </dgm:t>
    </dgm:pt>
    <dgm:pt modelId="{B36EBD9D-C616-41B6-B845-D1ED0955FF45}">
      <dgm:prSet/>
      <dgm:spPr/>
      <dgm:t>
        <a:bodyPr/>
        <a:lstStyle/>
        <a:p>
          <a:pPr>
            <a:buFont typeface="Arial" panose="020B0604020202020204" pitchFamily="34" charset="0"/>
            <a:buChar char="•"/>
          </a:pPr>
          <a:endParaRPr lang="en-CA" dirty="0">
            <a:solidFill>
              <a:schemeClr val="bg1">
                <a:lumMod val="50000"/>
              </a:schemeClr>
            </a:solidFill>
            <a:latin typeface="Average" panose="020B0604020202020204" charset="0"/>
          </a:endParaRPr>
        </a:p>
      </dgm:t>
    </dgm:pt>
    <dgm:pt modelId="{A1C93037-E2EB-4821-9725-66994BD5B501}" type="parTrans" cxnId="{08976A58-D096-4D07-ACE2-4C89F3265F44}">
      <dgm:prSet/>
      <dgm:spPr/>
      <dgm:t>
        <a:bodyPr/>
        <a:lstStyle/>
        <a:p>
          <a:endParaRPr lang="en-CA"/>
        </a:p>
      </dgm:t>
    </dgm:pt>
    <dgm:pt modelId="{C1626F68-2A61-4405-B0A8-B684D2D549E8}" type="sibTrans" cxnId="{08976A58-D096-4D07-ACE2-4C89F3265F44}">
      <dgm:prSet/>
      <dgm:spPr/>
      <dgm:t>
        <a:bodyPr/>
        <a:lstStyle/>
        <a:p>
          <a:endParaRPr lang="en-CA"/>
        </a:p>
      </dgm:t>
    </dgm:pt>
    <dgm:pt modelId="{4DB3B49A-6E6D-4069-A369-E5974A6DB019}">
      <dgm:prSet/>
      <dgm:spPr/>
      <dgm:t>
        <a:bodyPr/>
        <a:lstStyle/>
        <a:p>
          <a:pPr>
            <a:buFont typeface="Arial" panose="020B0604020202020204" pitchFamily="34" charset="0"/>
            <a:buChar char="•"/>
          </a:pPr>
          <a:r>
            <a:rPr lang="en-CA" dirty="0">
              <a:solidFill>
                <a:schemeClr val="bg1">
                  <a:lumMod val="50000"/>
                </a:schemeClr>
              </a:solidFill>
              <a:latin typeface="Average" panose="020B0604020202020204" charset="0"/>
            </a:rPr>
            <a:t>Checking the null values.</a:t>
          </a:r>
        </a:p>
      </dgm:t>
    </dgm:pt>
    <dgm:pt modelId="{21907F1F-C85E-467C-B904-945A2664FDAD}" type="parTrans" cxnId="{9EF76499-0F19-471F-96C1-4659E3954537}">
      <dgm:prSet/>
      <dgm:spPr/>
      <dgm:t>
        <a:bodyPr/>
        <a:lstStyle/>
        <a:p>
          <a:endParaRPr lang="en-CA"/>
        </a:p>
      </dgm:t>
    </dgm:pt>
    <dgm:pt modelId="{E61D0476-8427-4D3F-B1DD-F3AB18BBB0F1}" type="sibTrans" cxnId="{9EF76499-0F19-471F-96C1-4659E3954537}">
      <dgm:prSet/>
      <dgm:spPr/>
      <dgm:t>
        <a:bodyPr/>
        <a:lstStyle/>
        <a:p>
          <a:endParaRPr lang="en-CA"/>
        </a:p>
      </dgm:t>
    </dgm:pt>
    <dgm:pt modelId="{953E70C1-AFB2-4FFE-B3D8-39C6F411E8AA}">
      <dgm:prSet/>
      <dgm:spPr/>
      <dgm:t>
        <a:bodyPr/>
        <a:lstStyle/>
        <a:p>
          <a:pPr>
            <a:buFont typeface="Arial" panose="020B0604020202020204" pitchFamily="34" charset="0"/>
            <a:buChar char="•"/>
          </a:pPr>
          <a:endParaRPr lang="en-CA" dirty="0">
            <a:solidFill>
              <a:schemeClr val="bg1">
                <a:lumMod val="50000"/>
              </a:schemeClr>
            </a:solidFill>
            <a:latin typeface="Average" panose="020B0604020202020204" charset="0"/>
          </a:endParaRPr>
        </a:p>
      </dgm:t>
    </dgm:pt>
    <dgm:pt modelId="{AD6CC9C1-1AE0-4A79-805E-5056C78F1639}" type="parTrans" cxnId="{4FDD5BE9-C9D8-4674-90F2-4B55CBF640D7}">
      <dgm:prSet/>
      <dgm:spPr/>
      <dgm:t>
        <a:bodyPr/>
        <a:lstStyle/>
        <a:p>
          <a:endParaRPr lang="en-CA"/>
        </a:p>
      </dgm:t>
    </dgm:pt>
    <dgm:pt modelId="{472E80FE-27C8-4209-B450-1038C9A0C22B}" type="sibTrans" cxnId="{4FDD5BE9-C9D8-4674-90F2-4B55CBF640D7}">
      <dgm:prSet/>
      <dgm:spPr/>
      <dgm:t>
        <a:bodyPr/>
        <a:lstStyle/>
        <a:p>
          <a:endParaRPr lang="en-CA"/>
        </a:p>
      </dgm:t>
    </dgm:pt>
    <dgm:pt modelId="{AC35045C-807A-4074-A86A-E70D3B6B1B64}">
      <dgm:prSet/>
      <dgm:spPr/>
      <dgm:t>
        <a:bodyPr/>
        <a:lstStyle/>
        <a:p>
          <a:pPr>
            <a:buFont typeface="Arial" panose="020B0604020202020204" pitchFamily="34" charset="0"/>
            <a:buChar char="•"/>
          </a:pPr>
          <a:r>
            <a:rPr lang="en-CA" dirty="0">
              <a:solidFill>
                <a:schemeClr val="bg1">
                  <a:lumMod val="50000"/>
                </a:schemeClr>
              </a:solidFill>
              <a:latin typeface="Average" panose="020B0604020202020204" charset="0"/>
            </a:rPr>
            <a:t>Checking and removing the duplicates.</a:t>
          </a:r>
        </a:p>
      </dgm:t>
    </dgm:pt>
    <dgm:pt modelId="{5D9E6F2B-DD1C-4826-8B20-7A63D413B766}" type="parTrans" cxnId="{5BB2059A-F12B-4998-966B-9A87D6E1E35C}">
      <dgm:prSet/>
      <dgm:spPr/>
      <dgm:t>
        <a:bodyPr/>
        <a:lstStyle/>
        <a:p>
          <a:endParaRPr lang="en-CA"/>
        </a:p>
      </dgm:t>
    </dgm:pt>
    <dgm:pt modelId="{5948ED88-78A0-46DF-BA41-96DC4AE2733B}" type="sibTrans" cxnId="{5BB2059A-F12B-4998-966B-9A87D6E1E35C}">
      <dgm:prSet/>
      <dgm:spPr/>
      <dgm:t>
        <a:bodyPr/>
        <a:lstStyle/>
        <a:p>
          <a:endParaRPr lang="en-CA"/>
        </a:p>
      </dgm:t>
    </dgm:pt>
    <dgm:pt modelId="{7356E141-48DB-4157-98E5-B86A68E2D459}">
      <dgm:prSet/>
      <dgm:spPr/>
      <dgm:t>
        <a:bodyPr/>
        <a:lstStyle/>
        <a:p>
          <a:pPr>
            <a:buFont typeface="Arial" panose="020B0604020202020204" pitchFamily="34" charset="0"/>
            <a:buChar char="•"/>
          </a:pPr>
          <a:endParaRPr lang="en-CA" dirty="0">
            <a:solidFill>
              <a:schemeClr val="bg1">
                <a:lumMod val="50000"/>
              </a:schemeClr>
            </a:solidFill>
            <a:latin typeface="Average" panose="020B0604020202020204" charset="0"/>
          </a:endParaRPr>
        </a:p>
      </dgm:t>
    </dgm:pt>
    <dgm:pt modelId="{6C051D4B-9C1B-4158-909F-7706FEF893A8}" type="parTrans" cxnId="{46AEE25F-F5C9-4D28-BE16-63B29F3AB10C}">
      <dgm:prSet/>
      <dgm:spPr/>
      <dgm:t>
        <a:bodyPr/>
        <a:lstStyle/>
        <a:p>
          <a:endParaRPr lang="en-CA"/>
        </a:p>
      </dgm:t>
    </dgm:pt>
    <dgm:pt modelId="{D7E8C441-90B9-4D90-817C-565C390E5ED7}" type="sibTrans" cxnId="{46AEE25F-F5C9-4D28-BE16-63B29F3AB10C}">
      <dgm:prSet/>
      <dgm:spPr/>
      <dgm:t>
        <a:bodyPr/>
        <a:lstStyle/>
        <a:p>
          <a:endParaRPr lang="en-CA"/>
        </a:p>
      </dgm:t>
    </dgm:pt>
    <dgm:pt modelId="{F2303DED-B3EA-40FE-BFC2-317CAA3FEE0C}">
      <dgm:prSet/>
      <dgm:spPr/>
      <dgm:t>
        <a:bodyPr/>
        <a:lstStyle/>
        <a:p>
          <a:pPr>
            <a:buFont typeface="Arial" panose="020B0604020202020204" pitchFamily="34" charset="0"/>
            <a:buChar char="•"/>
          </a:pPr>
          <a:r>
            <a:rPr lang="en-CA" dirty="0">
              <a:solidFill>
                <a:schemeClr val="bg1">
                  <a:lumMod val="50000"/>
                </a:schemeClr>
              </a:solidFill>
              <a:latin typeface="Average" panose="020B0604020202020204" charset="0"/>
            </a:rPr>
            <a:t>Transforming the target variable.</a:t>
          </a:r>
        </a:p>
      </dgm:t>
    </dgm:pt>
    <dgm:pt modelId="{FF24FFBF-3877-4D35-AC7A-E0225BBF7B95}" type="parTrans" cxnId="{1CBB4F39-27D4-4128-AC54-CC05CFD430B4}">
      <dgm:prSet/>
      <dgm:spPr/>
      <dgm:t>
        <a:bodyPr/>
        <a:lstStyle/>
        <a:p>
          <a:endParaRPr lang="en-CA"/>
        </a:p>
      </dgm:t>
    </dgm:pt>
    <dgm:pt modelId="{E83E4333-774B-48B3-BF48-4D1898C2A71C}" type="sibTrans" cxnId="{1CBB4F39-27D4-4128-AC54-CC05CFD430B4}">
      <dgm:prSet/>
      <dgm:spPr/>
      <dgm:t>
        <a:bodyPr/>
        <a:lstStyle/>
        <a:p>
          <a:endParaRPr lang="en-CA"/>
        </a:p>
      </dgm:t>
    </dgm:pt>
    <dgm:pt modelId="{47574BA7-7B38-428C-865F-4C0B9111BA54}">
      <dgm:prSet/>
      <dgm:spPr/>
      <dgm:t>
        <a:bodyPr/>
        <a:lstStyle/>
        <a:p>
          <a:pPr>
            <a:buFont typeface="Arial" panose="020B0604020202020204" pitchFamily="34" charset="0"/>
            <a:buNone/>
          </a:pPr>
          <a:endParaRPr lang="en-CA" dirty="0">
            <a:solidFill>
              <a:schemeClr val="bg1">
                <a:lumMod val="50000"/>
              </a:schemeClr>
            </a:solidFill>
          </a:endParaRPr>
        </a:p>
      </dgm:t>
    </dgm:pt>
    <dgm:pt modelId="{2BC0A03F-2E54-473C-B8AF-DAD2EA8F2CEA}" type="parTrans" cxnId="{9EAD69EA-5438-4E65-BAA0-D26A53D6596F}">
      <dgm:prSet/>
      <dgm:spPr/>
      <dgm:t>
        <a:bodyPr/>
        <a:lstStyle/>
        <a:p>
          <a:endParaRPr lang="en-CA"/>
        </a:p>
      </dgm:t>
    </dgm:pt>
    <dgm:pt modelId="{5F7243BA-EF7E-4218-A5A0-F9FBC76BD09E}" type="sibTrans" cxnId="{9EAD69EA-5438-4E65-BAA0-D26A53D6596F}">
      <dgm:prSet/>
      <dgm:spPr/>
      <dgm:t>
        <a:bodyPr/>
        <a:lstStyle/>
        <a:p>
          <a:endParaRPr lang="en-CA"/>
        </a:p>
      </dgm:t>
    </dgm:pt>
    <dgm:pt modelId="{52979EB2-3D17-4F79-AAF5-4D3316AB81E7}">
      <dgm:prSet phldrT="[Text]" custT="1"/>
      <dgm:spPr>
        <a:solidFill>
          <a:schemeClr val="accent6">
            <a:lumMod val="90000"/>
            <a:alpha val="90000"/>
          </a:schemeClr>
        </a:solidFill>
      </dgm:spPr>
      <dgm:t>
        <a:bodyPr/>
        <a:lstStyle/>
        <a:p>
          <a:endParaRPr lang="en-CA" sz="1600" dirty="0">
            <a:solidFill>
              <a:schemeClr val="bg1">
                <a:lumMod val="50000"/>
              </a:schemeClr>
            </a:solidFill>
          </a:endParaRPr>
        </a:p>
      </dgm:t>
    </dgm:pt>
    <dgm:pt modelId="{23382128-EBAA-4CA6-9C78-6AD494CE340F}" type="parTrans" cxnId="{D75052A7-EA84-4DC9-87B2-88F2679270A8}">
      <dgm:prSet/>
      <dgm:spPr/>
      <dgm:t>
        <a:bodyPr/>
        <a:lstStyle/>
        <a:p>
          <a:endParaRPr lang="en-CA"/>
        </a:p>
      </dgm:t>
    </dgm:pt>
    <dgm:pt modelId="{3C7BB0A4-0C58-4EA8-AA96-31885A2CD009}" type="sibTrans" cxnId="{D75052A7-EA84-4DC9-87B2-88F2679270A8}">
      <dgm:prSet/>
      <dgm:spPr/>
      <dgm:t>
        <a:bodyPr/>
        <a:lstStyle/>
        <a:p>
          <a:endParaRPr lang="en-CA"/>
        </a:p>
      </dgm:t>
    </dgm:pt>
    <dgm:pt modelId="{07DEEAC8-3494-4A06-92AC-9F8CFD5E1F2C}">
      <dgm:prSet/>
      <dgm:spPr>
        <a:ln>
          <a:solidFill>
            <a:schemeClr val="accent5">
              <a:lumMod val="60000"/>
              <a:lumOff val="40000"/>
              <a:alpha val="90000"/>
            </a:schemeClr>
          </a:solidFill>
        </a:ln>
      </dgm:spPr>
      <dgm:t>
        <a:bodyPr/>
        <a:lstStyle/>
        <a:p>
          <a:pPr>
            <a:buFont typeface="Arial" panose="020B0604020202020204" pitchFamily="34" charset="0"/>
            <a:buChar char="•"/>
          </a:pPr>
          <a:r>
            <a:rPr lang="en-CA" dirty="0">
              <a:solidFill>
                <a:schemeClr val="bg1">
                  <a:lumMod val="50000"/>
                </a:schemeClr>
              </a:solidFill>
              <a:latin typeface="Average" panose="020B0604020202020204" charset="0"/>
            </a:rPr>
            <a:t>Loading data </a:t>
          </a:r>
        </a:p>
      </dgm:t>
    </dgm:pt>
    <dgm:pt modelId="{91A02FE1-6F9A-4101-99BE-A75C1DE5805A}" type="parTrans" cxnId="{3F748820-9F07-4FD1-8C75-667EDFBB094E}">
      <dgm:prSet/>
      <dgm:spPr/>
      <dgm:t>
        <a:bodyPr/>
        <a:lstStyle/>
        <a:p>
          <a:endParaRPr lang="en-CA"/>
        </a:p>
      </dgm:t>
    </dgm:pt>
    <dgm:pt modelId="{5EFE7C4B-E86F-4026-B6F6-ED98784D5E1E}" type="sibTrans" cxnId="{3F748820-9F07-4FD1-8C75-667EDFBB094E}">
      <dgm:prSet/>
      <dgm:spPr/>
      <dgm:t>
        <a:bodyPr/>
        <a:lstStyle/>
        <a:p>
          <a:endParaRPr lang="en-CA"/>
        </a:p>
      </dgm:t>
    </dgm:pt>
    <dgm:pt modelId="{AD79FC35-0AE3-48F1-85F2-EA1E4FCD7461}">
      <dgm:prSet/>
      <dgm:spPr>
        <a:ln>
          <a:solidFill>
            <a:schemeClr val="accent5">
              <a:lumMod val="60000"/>
              <a:lumOff val="40000"/>
              <a:alpha val="90000"/>
            </a:schemeClr>
          </a:solidFill>
        </a:ln>
      </dgm:spPr>
      <dgm:t>
        <a:bodyPr/>
        <a:lstStyle/>
        <a:p>
          <a:pPr>
            <a:buFont typeface="Arial" panose="020B0604020202020204" pitchFamily="34" charset="0"/>
            <a:buChar char="•"/>
          </a:pPr>
          <a:endParaRPr lang="en-CA" dirty="0">
            <a:solidFill>
              <a:schemeClr val="bg1">
                <a:lumMod val="50000"/>
              </a:schemeClr>
            </a:solidFill>
            <a:latin typeface="Average" panose="020B0604020202020204" charset="0"/>
          </a:endParaRPr>
        </a:p>
      </dgm:t>
    </dgm:pt>
    <dgm:pt modelId="{F277B392-AC40-4DF5-876F-30904CB1EC03}" type="parTrans" cxnId="{679F9DB3-CF23-41AA-8105-A16B54B3CB1C}">
      <dgm:prSet/>
      <dgm:spPr/>
      <dgm:t>
        <a:bodyPr/>
        <a:lstStyle/>
        <a:p>
          <a:endParaRPr lang="en-CA"/>
        </a:p>
      </dgm:t>
    </dgm:pt>
    <dgm:pt modelId="{ABB66248-CA1B-4E16-A68F-6EC5AA841068}" type="sibTrans" cxnId="{679F9DB3-CF23-41AA-8105-A16B54B3CB1C}">
      <dgm:prSet/>
      <dgm:spPr/>
      <dgm:t>
        <a:bodyPr/>
        <a:lstStyle/>
        <a:p>
          <a:endParaRPr lang="en-CA"/>
        </a:p>
      </dgm:t>
    </dgm:pt>
    <dgm:pt modelId="{43C61D66-0343-4394-9F64-EAF2D1D7ACAE}">
      <dgm:prSet/>
      <dgm:spPr>
        <a:ln>
          <a:solidFill>
            <a:schemeClr val="accent5">
              <a:lumMod val="60000"/>
              <a:lumOff val="40000"/>
              <a:alpha val="90000"/>
            </a:schemeClr>
          </a:solidFill>
        </a:ln>
      </dgm:spPr>
      <dgm:t>
        <a:bodyPr/>
        <a:lstStyle/>
        <a:p>
          <a:pPr>
            <a:buFont typeface="Arial" panose="020B0604020202020204" pitchFamily="34" charset="0"/>
            <a:buChar char="•"/>
          </a:pPr>
          <a:r>
            <a:rPr lang="en-CA" dirty="0">
              <a:solidFill>
                <a:schemeClr val="bg1">
                  <a:lumMod val="50000"/>
                </a:schemeClr>
              </a:solidFill>
              <a:latin typeface="Average" panose="020B0604020202020204" charset="0"/>
            </a:rPr>
            <a:t>Target variable visualization</a:t>
          </a:r>
        </a:p>
      </dgm:t>
    </dgm:pt>
    <dgm:pt modelId="{B96C5E9B-7279-41AB-8EF8-6D3DA4815D8C}" type="parTrans" cxnId="{FDDCB9BB-274F-4169-A1F9-0EC1E7A548FC}">
      <dgm:prSet/>
      <dgm:spPr/>
      <dgm:t>
        <a:bodyPr/>
        <a:lstStyle/>
        <a:p>
          <a:endParaRPr lang="en-CA"/>
        </a:p>
      </dgm:t>
    </dgm:pt>
    <dgm:pt modelId="{12B2AA26-A2FC-4351-A0C6-7E54294AC332}" type="sibTrans" cxnId="{FDDCB9BB-274F-4169-A1F9-0EC1E7A548FC}">
      <dgm:prSet/>
      <dgm:spPr/>
      <dgm:t>
        <a:bodyPr/>
        <a:lstStyle/>
        <a:p>
          <a:endParaRPr lang="en-CA"/>
        </a:p>
      </dgm:t>
    </dgm:pt>
    <dgm:pt modelId="{2F566E73-1A58-4EF9-A1DB-FE164B7F28A8}">
      <dgm:prSet/>
      <dgm:spPr>
        <a:ln>
          <a:solidFill>
            <a:schemeClr val="accent5">
              <a:lumMod val="60000"/>
              <a:lumOff val="40000"/>
              <a:alpha val="90000"/>
            </a:schemeClr>
          </a:solidFill>
        </a:ln>
      </dgm:spPr>
      <dgm:t>
        <a:bodyPr/>
        <a:lstStyle/>
        <a:p>
          <a:pPr>
            <a:buFont typeface="Arial" panose="020B0604020202020204" pitchFamily="34" charset="0"/>
            <a:buNone/>
          </a:pPr>
          <a:endParaRPr lang="en-CA" dirty="0">
            <a:solidFill>
              <a:schemeClr val="bg1">
                <a:lumMod val="50000"/>
              </a:schemeClr>
            </a:solidFill>
            <a:latin typeface="Average" panose="020B0604020202020204" charset="0"/>
          </a:endParaRPr>
        </a:p>
      </dgm:t>
    </dgm:pt>
    <dgm:pt modelId="{378D8B4C-9164-4C23-97E7-E1BC26A92416}" type="parTrans" cxnId="{46335711-93D6-4723-81C3-A662887F286F}">
      <dgm:prSet/>
      <dgm:spPr/>
      <dgm:t>
        <a:bodyPr/>
        <a:lstStyle/>
        <a:p>
          <a:endParaRPr lang="en-CA"/>
        </a:p>
      </dgm:t>
    </dgm:pt>
    <dgm:pt modelId="{308871BA-BD10-41D7-8D5E-7A51106EBE2E}" type="sibTrans" cxnId="{46335711-93D6-4723-81C3-A662887F286F}">
      <dgm:prSet/>
      <dgm:spPr/>
      <dgm:t>
        <a:bodyPr/>
        <a:lstStyle/>
        <a:p>
          <a:endParaRPr lang="en-CA"/>
        </a:p>
      </dgm:t>
    </dgm:pt>
    <dgm:pt modelId="{64418CE7-2DDC-4A6B-A7D9-B2898699725C}">
      <dgm:prSet/>
      <dgm:spPr>
        <a:ln>
          <a:solidFill>
            <a:schemeClr val="accent5">
              <a:lumMod val="60000"/>
              <a:lumOff val="40000"/>
              <a:alpha val="90000"/>
            </a:schemeClr>
          </a:solidFill>
        </a:ln>
      </dgm:spPr>
      <dgm:t>
        <a:bodyPr/>
        <a:lstStyle/>
        <a:p>
          <a:pPr>
            <a:buFont typeface="Arial" panose="020B0604020202020204" pitchFamily="34" charset="0"/>
            <a:buChar char="•"/>
          </a:pPr>
          <a:r>
            <a:rPr lang="en-CA" dirty="0">
              <a:solidFill>
                <a:schemeClr val="bg1">
                  <a:lumMod val="50000"/>
                </a:schemeClr>
              </a:solidFill>
              <a:latin typeface="Average" panose="020B0604020202020204" charset="0"/>
            </a:rPr>
            <a:t>Other variable against target variable visualizations.</a:t>
          </a:r>
        </a:p>
      </dgm:t>
    </dgm:pt>
    <dgm:pt modelId="{99F4E7D8-3718-4AD8-B486-5550215ACD85}" type="parTrans" cxnId="{EFBA8502-9AB7-4EDD-84D8-ACD7507219BE}">
      <dgm:prSet/>
      <dgm:spPr/>
      <dgm:t>
        <a:bodyPr/>
        <a:lstStyle/>
        <a:p>
          <a:endParaRPr lang="en-CA"/>
        </a:p>
      </dgm:t>
    </dgm:pt>
    <dgm:pt modelId="{90219E7E-2EA3-4E9D-A975-7C9D14738DFD}" type="sibTrans" cxnId="{EFBA8502-9AB7-4EDD-84D8-ACD7507219BE}">
      <dgm:prSet/>
      <dgm:spPr/>
      <dgm:t>
        <a:bodyPr/>
        <a:lstStyle/>
        <a:p>
          <a:endParaRPr lang="en-CA"/>
        </a:p>
      </dgm:t>
    </dgm:pt>
    <dgm:pt modelId="{971A21D0-3F3E-4A3B-B877-69221176587F}">
      <dgm:prSet/>
      <dgm:spPr>
        <a:ln>
          <a:solidFill>
            <a:schemeClr val="accent5">
              <a:lumMod val="60000"/>
              <a:lumOff val="40000"/>
              <a:alpha val="90000"/>
            </a:schemeClr>
          </a:solidFill>
        </a:ln>
      </dgm:spPr>
      <dgm:t>
        <a:bodyPr/>
        <a:lstStyle/>
        <a:p>
          <a:pPr>
            <a:buFont typeface="Arial" panose="020B0604020202020204" pitchFamily="34" charset="0"/>
            <a:buChar char="•"/>
          </a:pPr>
          <a:endParaRPr lang="en-CA" dirty="0">
            <a:solidFill>
              <a:schemeClr val="bg1">
                <a:lumMod val="50000"/>
              </a:schemeClr>
            </a:solidFill>
            <a:latin typeface="Average" panose="020B0604020202020204" charset="0"/>
          </a:endParaRPr>
        </a:p>
      </dgm:t>
    </dgm:pt>
    <dgm:pt modelId="{B5FFCB65-671A-433A-B07D-A26041FBF2BF}" type="parTrans" cxnId="{8A03698A-6377-43F0-A4D7-AD87172BEBDE}">
      <dgm:prSet/>
      <dgm:spPr/>
      <dgm:t>
        <a:bodyPr/>
        <a:lstStyle/>
        <a:p>
          <a:endParaRPr lang="en-CA"/>
        </a:p>
      </dgm:t>
    </dgm:pt>
    <dgm:pt modelId="{0BE6382F-EE06-4543-8241-15D17847D9BC}" type="sibTrans" cxnId="{8A03698A-6377-43F0-A4D7-AD87172BEBDE}">
      <dgm:prSet/>
      <dgm:spPr/>
      <dgm:t>
        <a:bodyPr/>
        <a:lstStyle/>
        <a:p>
          <a:endParaRPr lang="en-CA"/>
        </a:p>
      </dgm:t>
    </dgm:pt>
    <dgm:pt modelId="{F1A3FF72-4B25-4300-B34C-8C2BF86E44E1}">
      <dgm:prSet/>
      <dgm:spPr>
        <a:ln>
          <a:solidFill>
            <a:schemeClr val="accent5">
              <a:lumMod val="60000"/>
              <a:lumOff val="40000"/>
              <a:alpha val="90000"/>
            </a:schemeClr>
          </a:solidFill>
        </a:ln>
      </dgm:spPr>
      <dgm:t>
        <a:bodyPr/>
        <a:lstStyle/>
        <a:p>
          <a:pPr>
            <a:buFont typeface="Arial" panose="020B0604020202020204" pitchFamily="34" charset="0"/>
            <a:buChar char="•"/>
          </a:pPr>
          <a:r>
            <a:rPr lang="en-CA" dirty="0">
              <a:solidFill>
                <a:schemeClr val="bg1">
                  <a:lumMod val="50000"/>
                </a:schemeClr>
              </a:solidFill>
              <a:latin typeface="Average" panose="020B0604020202020204" charset="0"/>
            </a:rPr>
            <a:t>Correlation Visualization. </a:t>
          </a:r>
        </a:p>
      </dgm:t>
    </dgm:pt>
    <dgm:pt modelId="{154CF11F-5AF7-4B0F-8D38-9AB5F7C3870A}" type="parTrans" cxnId="{DB14F61F-72A5-4398-8FBD-6BE500620EDA}">
      <dgm:prSet/>
      <dgm:spPr/>
      <dgm:t>
        <a:bodyPr/>
        <a:lstStyle/>
        <a:p>
          <a:endParaRPr lang="en-CA"/>
        </a:p>
      </dgm:t>
    </dgm:pt>
    <dgm:pt modelId="{CA540B32-EAAC-4BB9-AB37-CDB6CC3D6DA1}" type="sibTrans" cxnId="{DB14F61F-72A5-4398-8FBD-6BE500620EDA}">
      <dgm:prSet/>
      <dgm:spPr/>
      <dgm:t>
        <a:bodyPr/>
        <a:lstStyle/>
        <a:p>
          <a:endParaRPr lang="en-CA"/>
        </a:p>
      </dgm:t>
    </dgm:pt>
    <dgm:pt modelId="{45DECF33-978A-48FE-A2BC-86DA50560E8E}">
      <dgm:prSet/>
      <dgm:spPr>
        <a:ln>
          <a:solidFill>
            <a:schemeClr val="accent5">
              <a:lumMod val="60000"/>
              <a:lumOff val="40000"/>
              <a:alpha val="90000"/>
            </a:schemeClr>
          </a:solidFill>
        </a:ln>
      </dgm:spPr>
      <dgm:t>
        <a:bodyPr/>
        <a:lstStyle/>
        <a:p>
          <a:pPr>
            <a:buFont typeface="Arial" panose="020B0604020202020204" pitchFamily="34" charset="0"/>
            <a:buChar char="•"/>
          </a:pPr>
          <a:endParaRPr lang="en-CA" dirty="0">
            <a:solidFill>
              <a:schemeClr val="bg1">
                <a:lumMod val="50000"/>
              </a:schemeClr>
            </a:solidFill>
          </a:endParaRPr>
        </a:p>
      </dgm:t>
    </dgm:pt>
    <dgm:pt modelId="{191992EB-3261-4011-8E5B-A3AB0203F94B}" type="parTrans" cxnId="{9A5980CA-0B67-4AFD-8CD7-6D0E438B0F03}">
      <dgm:prSet/>
      <dgm:spPr/>
      <dgm:t>
        <a:bodyPr/>
        <a:lstStyle/>
        <a:p>
          <a:endParaRPr lang="en-CA"/>
        </a:p>
      </dgm:t>
    </dgm:pt>
    <dgm:pt modelId="{3EDF2A74-35C0-4CF8-A214-4537B3770CFA}" type="sibTrans" cxnId="{9A5980CA-0B67-4AFD-8CD7-6D0E438B0F03}">
      <dgm:prSet/>
      <dgm:spPr/>
      <dgm:t>
        <a:bodyPr/>
        <a:lstStyle/>
        <a:p>
          <a:endParaRPr lang="en-CA"/>
        </a:p>
      </dgm:t>
    </dgm:pt>
    <dgm:pt modelId="{6148605D-C226-42B7-AB61-6F68BEA9A5B8}" type="pres">
      <dgm:prSet presAssocID="{B46196C6-FB88-43DD-ACDE-C9B186883971}" presName="Name0" presStyleCnt="0">
        <dgm:presLayoutVars>
          <dgm:dir/>
          <dgm:animLvl val="lvl"/>
          <dgm:resizeHandles val="exact"/>
        </dgm:presLayoutVars>
      </dgm:prSet>
      <dgm:spPr/>
    </dgm:pt>
    <dgm:pt modelId="{90B70ADA-5A3E-431F-ACEF-8DA8B8D3D48A}" type="pres">
      <dgm:prSet presAssocID="{D79B6C1A-B72B-4460-94C1-233E7EE4ED13}" presName="composite" presStyleCnt="0"/>
      <dgm:spPr/>
    </dgm:pt>
    <dgm:pt modelId="{A882AD1C-4C06-4459-8860-7B88029B1876}" type="pres">
      <dgm:prSet presAssocID="{D79B6C1A-B72B-4460-94C1-233E7EE4ED13}" presName="parTx" presStyleLbl="alignNode1" presStyleIdx="0" presStyleCnt="3">
        <dgm:presLayoutVars>
          <dgm:chMax val="0"/>
          <dgm:chPref val="0"/>
          <dgm:bulletEnabled val="1"/>
        </dgm:presLayoutVars>
      </dgm:prSet>
      <dgm:spPr/>
    </dgm:pt>
    <dgm:pt modelId="{1115D212-6374-4E47-8B2E-6B883099010E}" type="pres">
      <dgm:prSet presAssocID="{D79B6C1A-B72B-4460-94C1-233E7EE4ED13}" presName="desTx" presStyleLbl="alignAccFollowNode1" presStyleIdx="0" presStyleCnt="3">
        <dgm:presLayoutVars>
          <dgm:bulletEnabled val="1"/>
        </dgm:presLayoutVars>
      </dgm:prSet>
      <dgm:spPr/>
    </dgm:pt>
    <dgm:pt modelId="{6A3AFCF4-F82D-47AF-BA2E-E2CE47D190DF}" type="pres">
      <dgm:prSet presAssocID="{1817A0F8-4D66-430F-ABDB-9B6B883A2CAC}" presName="space" presStyleCnt="0"/>
      <dgm:spPr/>
    </dgm:pt>
    <dgm:pt modelId="{FF8742B8-9A24-4AA7-AFE3-4DF80C51DADC}" type="pres">
      <dgm:prSet presAssocID="{64113835-8E8A-478B-981E-522EBD42A3A8}" presName="composite" presStyleCnt="0"/>
      <dgm:spPr/>
    </dgm:pt>
    <dgm:pt modelId="{CE95A4BA-D168-475B-89C8-E1F9BEB2E778}" type="pres">
      <dgm:prSet presAssocID="{64113835-8E8A-478B-981E-522EBD42A3A8}" presName="parTx" presStyleLbl="alignNode1" presStyleIdx="1" presStyleCnt="3">
        <dgm:presLayoutVars>
          <dgm:chMax val="0"/>
          <dgm:chPref val="0"/>
          <dgm:bulletEnabled val="1"/>
        </dgm:presLayoutVars>
      </dgm:prSet>
      <dgm:spPr/>
    </dgm:pt>
    <dgm:pt modelId="{0D002F2B-9D25-474F-9E02-4EA1639D9204}" type="pres">
      <dgm:prSet presAssocID="{64113835-8E8A-478B-981E-522EBD42A3A8}" presName="desTx" presStyleLbl="alignAccFollowNode1" presStyleIdx="1" presStyleCnt="3">
        <dgm:presLayoutVars>
          <dgm:bulletEnabled val="1"/>
        </dgm:presLayoutVars>
      </dgm:prSet>
      <dgm:spPr/>
    </dgm:pt>
    <dgm:pt modelId="{779CDA7F-B6CD-42CC-B402-4718C2249B5D}" type="pres">
      <dgm:prSet presAssocID="{62E76C12-C3B1-4330-A9E6-B13504110AE1}" presName="space" presStyleCnt="0"/>
      <dgm:spPr/>
    </dgm:pt>
    <dgm:pt modelId="{43937AFE-E562-40DF-BEF1-13DBD1BF7318}" type="pres">
      <dgm:prSet presAssocID="{6D1C4A36-DED2-4D20-95FF-90E0B6F68405}" presName="composite" presStyleCnt="0"/>
      <dgm:spPr/>
    </dgm:pt>
    <dgm:pt modelId="{5020AC71-D03E-4121-932F-F2BE87AC3275}" type="pres">
      <dgm:prSet presAssocID="{6D1C4A36-DED2-4D20-95FF-90E0B6F68405}" presName="parTx" presStyleLbl="alignNode1" presStyleIdx="2" presStyleCnt="3">
        <dgm:presLayoutVars>
          <dgm:chMax val="0"/>
          <dgm:chPref val="0"/>
          <dgm:bulletEnabled val="1"/>
        </dgm:presLayoutVars>
      </dgm:prSet>
      <dgm:spPr/>
    </dgm:pt>
    <dgm:pt modelId="{A6AFB27F-B30D-4C28-B480-4B85E71650B8}" type="pres">
      <dgm:prSet presAssocID="{6D1C4A36-DED2-4D20-95FF-90E0B6F68405}" presName="desTx" presStyleLbl="alignAccFollowNode1" presStyleIdx="2" presStyleCnt="3">
        <dgm:presLayoutVars>
          <dgm:bulletEnabled val="1"/>
        </dgm:presLayoutVars>
      </dgm:prSet>
      <dgm:spPr/>
    </dgm:pt>
  </dgm:ptLst>
  <dgm:cxnLst>
    <dgm:cxn modelId="{EFBA8502-9AB7-4EDD-84D8-ACD7507219BE}" srcId="{6D1C4A36-DED2-4D20-95FF-90E0B6F68405}" destId="{64418CE7-2DDC-4A6B-A7D9-B2898699725C}" srcOrd="5" destOrd="0" parTransId="{99F4E7D8-3718-4AD8-B486-5550215ACD85}" sibTransId="{90219E7E-2EA3-4E9D-A975-7C9D14738DFD}"/>
    <dgm:cxn modelId="{98D0010B-A5AD-4C14-99DA-E262C5643F50}" srcId="{64113835-8E8A-478B-981E-522EBD42A3A8}" destId="{4BC2196B-BC15-4836-BF7F-32BE1AD58D41}" srcOrd="3" destOrd="0" parTransId="{EB7A85D2-0729-4055-BFFF-C23BA9E3AC40}" sibTransId="{77431B9E-7A88-45B4-87CC-9DF1C25A52F1}"/>
    <dgm:cxn modelId="{46335711-93D6-4723-81C3-A662887F286F}" srcId="{6D1C4A36-DED2-4D20-95FF-90E0B6F68405}" destId="{2F566E73-1A58-4EF9-A1DB-FE164B7F28A8}" srcOrd="4" destOrd="0" parTransId="{378D8B4C-9164-4C23-97E7-E1BC26A92416}" sibTransId="{308871BA-BD10-41D7-8D5E-7A51106EBE2E}"/>
    <dgm:cxn modelId="{F4333213-2572-4CAF-B774-1EBE9BBFB77F}" type="presOf" srcId="{015322E0-6AC7-41FF-9290-A2424A8AC316}" destId="{A6AFB27F-B30D-4C28-B480-4B85E71650B8}" srcOrd="0" destOrd="0" presId="urn:microsoft.com/office/officeart/2005/8/layout/hList1"/>
    <dgm:cxn modelId="{BFCC7919-CC53-4ECA-81F4-1C2F538F2EF7}" type="presOf" srcId="{52979EB2-3D17-4F79-AAF5-4D3316AB81E7}" destId="{1115D212-6374-4E47-8B2E-6B883099010E}" srcOrd="0" destOrd="0" presId="urn:microsoft.com/office/officeart/2005/8/layout/hList1"/>
    <dgm:cxn modelId="{76E2E41B-54DA-4C51-BD81-2749C8FE17D7}" type="presOf" srcId="{B36EBD9D-C616-41B6-B845-D1ED0955FF45}" destId="{0D002F2B-9D25-474F-9E02-4EA1639D9204}" srcOrd="0" destOrd="4" presId="urn:microsoft.com/office/officeart/2005/8/layout/hList1"/>
    <dgm:cxn modelId="{6D9ABF1E-0937-41B8-BBF8-B751AFD8F168}" srcId="{64113835-8E8A-478B-981E-522EBD42A3A8}" destId="{8A9FE8F7-4DBC-4E06-BB76-0DFDD4A224CE}" srcOrd="1" destOrd="0" parTransId="{CE8400E6-AE69-410F-9121-9127541A5959}" sibTransId="{B7914D5F-5086-40B7-9C08-E3B78DACD75B}"/>
    <dgm:cxn modelId="{DB14F61F-72A5-4398-8FBD-6BE500620EDA}" srcId="{6D1C4A36-DED2-4D20-95FF-90E0B6F68405}" destId="{F1A3FF72-4B25-4300-B34C-8C2BF86E44E1}" srcOrd="7" destOrd="0" parTransId="{154CF11F-5AF7-4B0F-8D38-9AB5F7C3870A}" sibTransId="{CA540B32-EAAC-4BB9-AB37-CDB6CC3D6DA1}"/>
    <dgm:cxn modelId="{3F748820-9F07-4FD1-8C75-667EDFBB094E}" srcId="{6D1C4A36-DED2-4D20-95FF-90E0B6F68405}" destId="{07DEEAC8-3494-4A06-92AC-9F8CFD5E1F2C}" srcOrd="1" destOrd="0" parTransId="{91A02FE1-6F9A-4101-99BE-A75C1DE5805A}" sibTransId="{5EFE7C4B-E86F-4026-B6F6-ED98784D5E1E}"/>
    <dgm:cxn modelId="{9738B621-98E9-4F05-B5EA-B4177016201A}" srcId="{D79B6C1A-B72B-4460-94C1-233E7EE4ED13}" destId="{F54F40D9-2775-41C7-AB52-B326FB48DA1F}" srcOrd="2" destOrd="0" parTransId="{F2990E7F-3D05-4996-A91D-F82FD8D76B2B}" sibTransId="{9697E11E-9356-4AD3-8D6B-5C87D4CE8CE8}"/>
    <dgm:cxn modelId="{45D0752B-BE85-46AD-BB3C-A352516C75CC}" srcId="{6D1C4A36-DED2-4D20-95FF-90E0B6F68405}" destId="{015322E0-6AC7-41FF-9290-A2424A8AC316}" srcOrd="0" destOrd="0" parTransId="{3AB24737-5E3F-4C31-B183-8EDB1E9F83C5}" sibTransId="{5A190462-7B1F-4114-9DDF-A20A6AFD9A2D}"/>
    <dgm:cxn modelId="{6CB2712D-20C1-4FAE-A5F1-D4A99F5446A0}" type="presOf" srcId="{D79B6C1A-B72B-4460-94C1-233E7EE4ED13}" destId="{A882AD1C-4C06-4459-8860-7B88029B1876}" srcOrd="0" destOrd="0" presId="urn:microsoft.com/office/officeart/2005/8/layout/hList1"/>
    <dgm:cxn modelId="{34BB6135-E137-43A0-8C52-E743EFA239D6}" srcId="{D79B6C1A-B72B-4460-94C1-233E7EE4ED13}" destId="{9612191B-9A9E-43F4-AF51-A8226C0BDCE5}" srcOrd="3" destOrd="0" parTransId="{3B665B77-6AC3-48DE-82A7-95EEFEB8E6E7}" sibTransId="{1E3DE346-8BC0-45D1-B374-1769F750CD8C}"/>
    <dgm:cxn modelId="{1CBB4F39-27D4-4128-AC54-CC05CFD430B4}" srcId="{64113835-8E8A-478B-981E-522EBD42A3A8}" destId="{F2303DED-B3EA-40FE-BFC2-317CAA3FEE0C}" srcOrd="9" destOrd="0" parTransId="{FF24FFBF-3877-4D35-AC7A-E0225BBF7B95}" sibTransId="{E83E4333-774B-48B3-BF48-4D1898C2A71C}"/>
    <dgm:cxn modelId="{46AEE25F-F5C9-4D28-BE16-63B29F3AB10C}" srcId="{64113835-8E8A-478B-981E-522EBD42A3A8}" destId="{7356E141-48DB-4157-98E5-B86A68E2D459}" srcOrd="8" destOrd="0" parTransId="{6C051D4B-9C1B-4158-909F-7706FEF893A8}" sibTransId="{D7E8C441-90B9-4D90-817C-565C390E5ED7}"/>
    <dgm:cxn modelId="{AA3AF363-5AA9-479C-A672-E4B704C04771}" srcId="{64113835-8E8A-478B-981E-522EBD42A3A8}" destId="{EDB0CEBB-C0B6-4D45-842B-882D2B1ED5EF}" srcOrd="2" destOrd="0" parTransId="{54142B61-19F3-4877-B571-1D9EA1B5172C}" sibTransId="{21C30C54-1180-4A92-B594-1FE61E9AEF57}"/>
    <dgm:cxn modelId="{5B637F6B-EAD9-4D6D-971F-E75C8793A29E}" type="presOf" srcId="{E904B6EC-5E74-4D4E-8778-6C7A518260C0}" destId="{1115D212-6374-4E47-8B2E-6B883099010E}" srcOrd="0" destOrd="1" presId="urn:microsoft.com/office/officeart/2005/8/layout/hList1"/>
    <dgm:cxn modelId="{98B8B76C-B7B4-4AD0-9EB0-3CC351A76EDC}" type="presOf" srcId="{45DECF33-978A-48FE-A2BC-86DA50560E8E}" destId="{A6AFB27F-B30D-4C28-B480-4B85E71650B8}" srcOrd="0" destOrd="8" presId="urn:microsoft.com/office/officeart/2005/8/layout/hList1"/>
    <dgm:cxn modelId="{35E44B53-B776-4524-A8A2-B7C998C5C017}" type="presOf" srcId="{6D1C4A36-DED2-4D20-95FF-90E0B6F68405}" destId="{5020AC71-D03E-4121-932F-F2BE87AC3275}" srcOrd="0" destOrd="0" presId="urn:microsoft.com/office/officeart/2005/8/layout/hList1"/>
    <dgm:cxn modelId="{59106557-3B5D-42E5-B9FC-0CF807A8B4B7}" type="presOf" srcId="{7356E141-48DB-4157-98E5-B86A68E2D459}" destId="{0D002F2B-9D25-474F-9E02-4EA1639D9204}" srcOrd="0" destOrd="8" presId="urn:microsoft.com/office/officeart/2005/8/layout/hList1"/>
    <dgm:cxn modelId="{1B8D0758-49D7-42AA-B0CF-8915FE3BDDD2}" srcId="{D79B6C1A-B72B-4460-94C1-233E7EE4ED13}" destId="{E904B6EC-5E74-4D4E-8778-6C7A518260C0}" srcOrd="1" destOrd="0" parTransId="{37442B30-6D7A-4E36-9943-08D52154B9F5}" sibTransId="{CE0A0F1A-CDB8-4613-B227-63EE6A86BF6F}"/>
    <dgm:cxn modelId="{08976A58-D096-4D07-ACE2-4C89F3265F44}" srcId="{64113835-8E8A-478B-981E-522EBD42A3A8}" destId="{B36EBD9D-C616-41B6-B845-D1ED0955FF45}" srcOrd="4" destOrd="0" parTransId="{A1C93037-E2EB-4821-9725-66994BD5B501}" sibTransId="{C1626F68-2A61-4405-B0A8-B684D2D549E8}"/>
    <dgm:cxn modelId="{8A03698A-6377-43F0-A4D7-AD87172BEBDE}" srcId="{6D1C4A36-DED2-4D20-95FF-90E0B6F68405}" destId="{971A21D0-3F3E-4A3B-B877-69221176587F}" srcOrd="6" destOrd="0" parTransId="{B5FFCB65-671A-433A-B07D-A26041FBF2BF}" sibTransId="{0BE6382F-EE06-4543-8241-15D17847D9BC}"/>
    <dgm:cxn modelId="{B1801A8C-1BBA-4F9B-97D6-127BB2169CEC}" type="presOf" srcId="{2F566E73-1A58-4EF9-A1DB-FE164B7F28A8}" destId="{A6AFB27F-B30D-4C28-B480-4B85E71650B8}" srcOrd="0" destOrd="4" presId="urn:microsoft.com/office/officeart/2005/8/layout/hList1"/>
    <dgm:cxn modelId="{B4B22A8C-0967-48CA-A36A-99F532C44067}" srcId="{64113835-8E8A-478B-981E-522EBD42A3A8}" destId="{1A7673A1-3C23-4417-9A0E-D2FE4C177BF6}" srcOrd="0" destOrd="0" parTransId="{6306C98F-F490-45C0-98BE-0FA3C4E2641A}" sibTransId="{E7C691CA-6A6A-4CF4-BB7F-C53AD77C33D2}"/>
    <dgm:cxn modelId="{5CF5A392-FFF4-442B-8917-FAF2CBED171C}" type="presOf" srcId="{B46196C6-FB88-43DD-ACDE-C9B186883971}" destId="{6148605D-C226-42B7-AB61-6F68BEA9A5B8}" srcOrd="0" destOrd="0" presId="urn:microsoft.com/office/officeart/2005/8/layout/hList1"/>
    <dgm:cxn modelId="{C7749696-474F-4A96-95E8-A9AC75341682}" srcId="{B46196C6-FB88-43DD-ACDE-C9B186883971}" destId="{6D1C4A36-DED2-4D20-95FF-90E0B6F68405}" srcOrd="2" destOrd="0" parTransId="{195FE109-5238-4DA7-A336-F013D86278D7}" sibTransId="{4B472419-B1A1-4FBD-B67F-270187F02BAF}"/>
    <dgm:cxn modelId="{9EF76499-0F19-471F-96C1-4659E3954537}" srcId="{64113835-8E8A-478B-981E-522EBD42A3A8}" destId="{4DB3B49A-6E6D-4069-A369-E5974A6DB019}" srcOrd="5" destOrd="0" parTransId="{21907F1F-C85E-467C-B904-945A2664FDAD}" sibTransId="{E61D0476-8427-4D3F-B1DD-F3AB18BBB0F1}"/>
    <dgm:cxn modelId="{5BB2059A-F12B-4998-966B-9A87D6E1E35C}" srcId="{64113835-8E8A-478B-981E-522EBD42A3A8}" destId="{AC35045C-807A-4074-A86A-E70D3B6B1B64}" srcOrd="7" destOrd="0" parTransId="{5D9E6F2B-DD1C-4826-8B20-7A63D413B766}" sibTransId="{5948ED88-78A0-46DF-BA41-96DC4AE2733B}"/>
    <dgm:cxn modelId="{A9A4119A-0722-46A6-B385-8C1D4FD2FFDE}" type="presOf" srcId="{F54F40D9-2775-41C7-AB52-B326FB48DA1F}" destId="{1115D212-6374-4E47-8B2E-6B883099010E}" srcOrd="0" destOrd="2" presId="urn:microsoft.com/office/officeart/2005/8/layout/hList1"/>
    <dgm:cxn modelId="{AAF3579B-8BA6-4D69-9092-E54C197AD4A1}" type="presOf" srcId="{1A7673A1-3C23-4417-9A0E-D2FE4C177BF6}" destId="{0D002F2B-9D25-474F-9E02-4EA1639D9204}" srcOrd="0" destOrd="0" presId="urn:microsoft.com/office/officeart/2005/8/layout/hList1"/>
    <dgm:cxn modelId="{D75052A7-EA84-4DC9-87B2-88F2679270A8}" srcId="{D79B6C1A-B72B-4460-94C1-233E7EE4ED13}" destId="{52979EB2-3D17-4F79-AAF5-4D3316AB81E7}" srcOrd="0" destOrd="0" parTransId="{23382128-EBAA-4CA6-9C78-6AD494CE340F}" sibTransId="{3C7BB0A4-0C58-4EA8-AA96-31885A2CD009}"/>
    <dgm:cxn modelId="{5888ADA9-5D9E-47EA-BC2C-920D950AD5D7}" type="presOf" srcId="{4BC2196B-BC15-4836-BF7F-32BE1AD58D41}" destId="{0D002F2B-9D25-474F-9E02-4EA1639D9204}" srcOrd="0" destOrd="3" presId="urn:microsoft.com/office/officeart/2005/8/layout/hList1"/>
    <dgm:cxn modelId="{6B0C69AA-6906-42EB-8BEF-FCDCEC3D3593}" type="presOf" srcId="{EDB0CEBB-C0B6-4D45-842B-882D2B1ED5EF}" destId="{0D002F2B-9D25-474F-9E02-4EA1639D9204}" srcOrd="0" destOrd="2" presId="urn:microsoft.com/office/officeart/2005/8/layout/hList1"/>
    <dgm:cxn modelId="{A8568FAA-B5AC-4383-B9A9-0F8DBDFEF6D3}" type="presOf" srcId="{8A9FE8F7-4DBC-4E06-BB76-0DFDD4A224CE}" destId="{0D002F2B-9D25-474F-9E02-4EA1639D9204}" srcOrd="0" destOrd="1" presId="urn:microsoft.com/office/officeart/2005/8/layout/hList1"/>
    <dgm:cxn modelId="{9398E1AF-B359-4E4E-AC69-6E1BA87A054C}" type="presOf" srcId="{953E70C1-AFB2-4FFE-B3D8-39C6F411E8AA}" destId="{0D002F2B-9D25-474F-9E02-4EA1639D9204}" srcOrd="0" destOrd="6" presId="urn:microsoft.com/office/officeart/2005/8/layout/hList1"/>
    <dgm:cxn modelId="{5B74C3B0-E1D8-4438-B955-9DD71213D5F2}" type="presOf" srcId="{47574BA7-7B38-428C-865F-4C0B9111BA54}" destId="{0D002F2B-9D25-474F-9E02-4EA1639D9204}" srcOrd="0" destOrd="10" presId="urn:microsoft.com/office/officeart/2005/8/layout/hList1"/>
    <dgm:cxn modelId="{BD311EB1-1CEE-4E69-8D6D-CF15ECE50F08}" type="presOf" srcId="{F1A3FF72-4B25-4300-B34C-8C2BF86E44E1}" destId="{A6AFB27F-B30D-4C28-B480-4B85E71650B8}" srcOrd="0" destOrd="7" presId="urn:microsoft.com/office/officeart/2005/8/layout/hList1"/>
    <dgm:cxn modelId="{679F9DB3-CF23-41AA-8105-A16B54B3CB1C}" srcId="{6D1C4A36-DED2-4D20-95FF-90E0B6F68405}" destId="{AD79FC35-0AE3-48F1-85F2-EA1E4FCD7461}" srcOrd="2" destOrd="0" parTransId="{F277B392-AC40-4DF5-876F-30904CB1EC03}" sibTransId="{ABB66248-CA1B-4E16-A68F-6EC5AA841068}"/>
    <dgm:cxn modelId="{FDDCB9BB-274F-4169-A1F9-0EC1E7A548FC}" srcId="{6D1C4A36-DED2-4D20-95FF-90E0B6F68405}" destId="{43C61D66-0343-4394-9F64-EAF2D1D7ACAE}" srcOrd="3" destOrd="0" parTransId="{B96C5E9B-7279-41AB-8EF8-6D3DA4815D8C}" sibTransId="{12B2AA26-A2FC-4351-A0C6-7E54294AC332}"/>
    <dgm:cxn modelId="{C895C6BC-2BF0-41EF-8307-43F70875D1AE}" type="presOf" srcId="{64418CE7-2DDC-4A6B-A7D9-B2898699725C}" destId="{A6AFB27F-B30D-4C28-B480-4B85E71650B8}" srcOrd="0" destOrd="5" presId="urn:microsoft.com/office/officeart/2005/8/layout/hList1"/>
    <dgm:cxn modelId="{F2FF7EC1-766E-4F1C-9E69-2AFB1648EBC7}" type="presOf" srcId="{F2303DED-B3EA-40FE-BFC2-317CAA3FEE0C}" destId="{0D002F2B-9D25-474F-9E02-4EA1639D9204}" srcOrd="0" destOrd="9" presId="urn:microsoft.com/office/officeart/2005/8/layout/hList1"/>
    <dgm:cxn modelId="{9A5980CA-0B67-4AFD-8CD7-6D0E438B0F03}" srcId="{6D1C4A36-DED2-4D20-95FF-90E0B6F68405}" destId="{45DECF33-978A-48FE-A2BC-86DA50560E8E}" srcOrd="8" destOrd="0" parTransId="{191992EB-3261-4011-8E5B-A3AB0203F94B}" sibTransId="{3EDF2A74-35C0-4CF8-A214-4537B3770CFA}"/>
    <dgm:cxn modelId="{DAE5EFCC-22A8-4790-9369-215BD7568825}" srcId="{B46196C6-FB88-43DD-ACDE-C9B186883971}" destId="{D79B6C1A-B72B-4460-94C1-233E7EE4ED13}" srcOrd="0" destOrd="0" parTransId="{C0DB0BBC-3437-4279-BA5C-A7DADB02AB61}" sibTransId="{1817A0F8-4D66-430F-ABDB-9B6B883A2CAC}"/>
    <dgm:cxn modelId="{58C94FCF-150D-4940-A2A3-5F1944A01444}" type="presOf" srcId="{43C61D66-0343-4394-9F64-EAF2D1D7ACAE}" destId="{A6AFB27F-B30D-4C28-B480-4B85E71650B8}" srcOrd="0" destOrd="3" presId="urn:microsoft.com/office/officeart/2005/8/layout/hList1"/>
    <dgm:cxn modelId="{180D49D5-4827-4178-A790-571FBB41143C}" type="presOf" srcId="{4DB3B49A-6E6D-4069-A369-E5974A6DB019}" destId="{0D002F2B-9D25-474F-9E02-4EA1639D9204}" srcOrd="0" destOrd="5" presId="urn:microsoft.com/office/officeart/2005/8/layout/hList1"/>
    <dgm:cxn modelId="{71925EDD-BB81-418E-B7D5-42C76FF60CBA}" type="presOf" srcId="{971A21D0-3F3E-4A3B-B877-69221176587F}" destId="{A6AFB27F-B30D-4C28-B480-4B85E71650B8}" srcOrd="0" destOrd="6" presId="urn:microsoft.com/office/officeart/2005/8/layout/hList1"/>
    <dgm:cxn modelId="{60F21DDF-244A-454C-BE54-A0E0EDF9505E}" type="presOf" srcId="{9612191B-9A9E-43F4-AF51-A8226C0BDCE5}" destId="{1115D212-6374-4E47-8B2E-6B883099010E}" srcOrd="0" destOrd="3" presId="urn:microsoft.com/office/officeart/2005/8/layout/hList1"/>
    <dgm:cxn modelId="{EEF8D4E1-7C42-4C5E-9FF7-7D8C260C6295}" type="presOf" srcId="{AC35045C-807A-4074-A86A-E70D3B6B1B64}" destId="{0D002F2B-9D25-474F-9E02-4EA1639D9204}" srcOrd="0" destOrd="7" presId="urn:microsoft.com/office/officeart/2005/8/layout/hList1"/>
    <dgm:cxn modelId="{D1B1D9E3-C6B3-4169-BA9D-4AB7ABFD040C}" type="presOf" srcId="{64113835-8E8A-478B-981E-522EBD42A3A8}" destId="{CE95A4BA-D168-475B-89C8-E1F9BEB2E778}" srcOrd="0" destOrd="0" presId="urn:microsoft.com/office/officeart/2005/8/layout/hList1"/>
    <dgm:cxn modelId="{0B11E1E3-6560-46AB-B711-CB71CCC78CDD}" type="presOf" srcId="{AD79FC35-0AE3-48F1-85F2-EA1E4FCD7461}" destId="{A6AFB27F-B30D-4C28-B480-4B85E71650B8}" srcOrd="0" destOrd="2" presId="urn:microsoft.com/office/officeart/2005/8/layout/hList1"/>
    <dgm:cxn modelId="{4C3C76E5-AE27-4A69-A4B3-F882D16D2DD4}" srcId="{B46196C6-FB88-43DD-ACDE-C9B186883971}" destId="{64113835-8E8A-478B-981E-522EBD42A3A8}" srcOrd="1" destOrd="0" parTransId="{85830826-569D-47EB-850F-A68904B53225}" sibTransId="{62E76C12-C3B1-4330-A9E6-B13504110AE1}"/>
    <dgm:cxn modelId="{4FDD5BE9-C9D8-4674-90F2-4B55CBF640D7}" srcId="{64113835-8E8A-478B-981E-522EBD42A3A8}" destId="{953E70C1-AFB2-4FFE-B3D8-39C6F411E8AA}" srcOrd="6" destOrd="0" parTransId="{AD6CC9C1-1AE0-4A79-805E-5056C78F1639}" sibTransId="{472E80FE-27C8-4209-B450-1038C9A0C22B}"/>
    <dgm:cxn modelId="{9EAD69EA-5438-4E65-BAA0-D26A53D6596F}" srcId="{64113835-8E8A-478B-981E-522EBD42A3A8}" destId="{47574BA7-7B38-428C-865F-4C0B9111BA54}" srcOrd="10" destOrd="0" parTransId="{2BC0A03F-2E54-473C-B8AF-DAD2EA8F2CEA}" sibTransId="{5F7243BA-EF7E-4218-A5A0-F9FBC76BD09E}"/>
    <dgm:cxn modelId="{474D8BFD-F9E0-4A7A-AF33-ECAE2E62291F}" type="presOf" srcId="{07DEEAC8-3494-4A06-92AC-9F8CFD5E1F2C}" destId="{A6AFB27F-B30D-4C28-B480-4B85E71650B8}" srcOrd="0" destOrd="1" presId="urn:microsoft.com/office/officeart/2005/8/layout/hList1"/>
    <dgm:cxn modelId="{C7CF7CBF-F5EB-42D6-B167-E1BB0358C956}" type="presParOf" srcId="{6148605D-C226-42B7-AB61-6F68BEA9A5B8}" destId="{90B70ADA-5A3E-431F-ACEF-8DA8B8D3D48A}" srcOrd="0" destOrd="0" presId="urn:microsoft.com/office/officeart/2005/8/layout/hList1"/>
    <dgm:cxn modelId="{AB87059A-0EE4-4429-A014-9B17F5CCF307}" type="presParOf" srcId="{90B70ADA-5A3E-431F-ACEF-8DA8B8D3D48A}" destId="{A882AD1C-4C06-4459-8860-7B88029B1876}" srcOrd="0" destOrd="0" presId="urn:microsoft.com/office/officeart/2005/8/layout/hList1"/>
    <dgm:cxn modelId="{A00D7F2C-5A19-4AED-91C0-751AD7087926}" type="presParOf" srcId="{90B70ADA-5A3E-431F-ACEF-8DA8B8D3D48A}" destId="{1115D212-6374-4E47-8B2E-6B883099010E}" srcOrd="1" destOrd="0" presId="urn:microsoft.com/office/officeart/2005/8/layout/hList1"/>
    <dgm:cxn modelId="{EE40CF6F-EEAC-4B16-B594-B519C0BF5F23}" type="presParOf" srcId="{6148605D-C226-42B7-AB61-6F68BEA9A5B8}" destId="{6A3AFCF4-F82D-47AF-BA2E-E2CE47D190DF}" srcOrd="1" destOrd="0" presId="urn:microsoft.com/office/officeart/2005/8/layout/hList1"/>
    <dgm:cxn modelId="{126FAC25-CF0B-4263-9526-0B6101BDFCE3}" type="presParOf" srcId="{6148605D-C226-42B7-AB61-6F68BEA9A5B8}" destId="{FF8742B8-9A24-4AA7-AFE3-4DF80C51DADC}" srcOrd="2" destOrd="0" presId="urn:microsoft.com/office/officeart/2005/8/layout/hList1"/>
    <dgm:cxn modelId="{4CA3E299-C162-4060-9044-5C00E2D847DE}" type="presParOf" srcId="{FF8742B8-9A24-4AA7-AFE3-4DF80C51DADC}" destId="{CE95A4BA-D168-475B-89C8-E1F9BEB2E778}" srcOrd="0" destOrd="0" presId="urn:microsoft.com/office/officeart/2005/8/layout/hList1"/>
    <dgm:cxn modelId="{EBC34858-408F-486F-A44C-A23FFE8B51A3}" type="presParOf" srcId="{FF8742B8-9A24-4AA7-AFE3-4DF80C51DADC}" destId="{0D002F2B-9D25-474F-9E02-4EA1639D9204}" srcOrd="1" destOrd="0" presId="urn:microsoft.com/office/officeart/2005/8/layout/hList1"/>
    <dgm:cxn modelId="{9EF06428-C319-4044-B86F-5EC4319B4B77}" type="presParOf" srcId="{6148605D-C226-42B7-AB61-6F68BEA9A5B8}" destId="{779CDA7F-B6CD-42CC-B402-4718C2249B5D}" srcOrd="3" destOrd="0" presId="urn:microsoft.com/office/officeart/2005/8/layout/hList1"/>
    <dgm:cxn modelId="{F3191D00-41B1-44CB-AF93-4F3E1A3DE824}" type="presParOf" srcId="{6148605D-C226-42B7-AB61-6F68BEA9A5B8}" destId="{43937AFE-E562-40DF-BEF1-13DBD1BF7318}" srcOrd="4" destOrd="0" presId="urn:microsoft.com/office/officeart/2005/8/layout/hList1"/>
    <dgm:cxn modelId="{2D4AD1D6-27E2-433C-A907-95C9E9C586E4}" type="presParOf" srcId="{43937AFE-E562-40DF-BEF1-13DBD1BF7318}" destId="{5020AC71-D03E-4121-932F-F2BE87AC3275}" srcOrd="0" destOrd="0" presId="urn:microsoft.com/office/officeart/2005/8/layout/hList1"/>
    <dgm:cxn modelId="{CB845C56-4CF5-4208-A179-D69300027687}" type="presParOf" srcId="{43937AFE-E562-40DF-BEF1-13DBD1BF7318}" destId="{A6AFB27F-B30D-4C28-B480-4B85E71650B8}"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D16E60-6578-4B23-8032-77DF50F8310F}"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CA"/>
        </a:p>
      </dgm:t>
    </dgm:pt>
    <dgm:pt modelId="{9FD62B58-68B2-4612-9FD7-D0EC3FFFB8D5}">
      <dgm:prSet phldrT="[Text]"/>
      <dgm:spPr>
        <a:solidFill>
          <a:schemeClr val="bg2">
            <a:alpha val="90000"/>
          </a:schemeClr>
        </a:solidFill>
      </dgm:spPr>
      <dgm:t>
        <a:bodyPr/>
        <a:lstStyle/>
        <a:p>
          <a:r>
            <a:rPr lang="en-CA" b="1" dirty="0">
              <a:solidFill>
                <a:schemeClr val="bg1">
                  <a:lumMod val="50000"/>
                </a:schemeClr>
              </a:solidFill>
            </a:rPr>
            <a:t>Features </a:t>
          </a:r>
        </a:p>
      </dgm:t>
    </dgm:pt>
    <dgm:pt modelId="{D30C2435-835D-47AE-881F-F260207F7AA0}" type="parTrans" cxnId="{4B48E37A-0C99-4799-9CA6-92DDE2FA21F1}">
      <dgm:prSet/>
      <dgm:spPr/>
      <dgm:t>
        <a:bodyPr/>
        <a:lstStyle/>
        <a:p>
          <a:endParaRPr lang="en-CA"/>
        </a:p>
      </dgm:t>
    </dgm:pt>
    <dgm:pt modelId="{464D9659-6B42-4D2F-AF82-0D4C32FFBC15}" type="sibTrans" cxnId="{4B48E37A-0C99-4799-9CA6-92DDE2FA21F1}">
      <dgm:prSet/>
      <dgm:spPr/>
      <dgm:t>
        <a:bodyPr/>
        <a:lstStyle/>
        <a:p>
          <a:endParaRPr lang="en-CA"/>
        </a:p>
      </dgm:t>
    </dgm:pt>
    <dgm:pt modelId="{2AE40523-F0F3-4BAA-BDBD-3DBAB7FE95F0}">
      <dgm:prSet phldrT="[Text]"/>
      <dgm:spPr>
        <a:solidFill>
          <a:srgbClr val="FFC000">
            <a:alpha val="90000"/>
          </a:srgbClr>
        </a:solidFill>
      </dgm:spPr>
      <dgm:t>
        <a:bodyPr/>
        <a:lstStyle/>
        <a:p>
          <a:r>
            <a:rPr lang="en-CA" dirty="0">
              <a:solidFill>
                <a:srgbClr val="C00000"/>
              </a:solidFill>
            </a:rPr>
            <a:t>Independent Variables</a:t>
          </a:r>
        </a:p>
      </dgm:t>
    </dgm:pt>
    <dgm:pt modelId="{438865FF-C011-417A-B527-8D36DF36F683}" type="parTrans" cxnId="{9D4EB891-EBA8-4FDB-BDD8-2E7514A7398F}">
      <dgm:prSet/>
      <dgm:spPr/>
      <dgm:t>
        <a:bodyPr/>
        <a:lstStyle/>
        <a:p>
          <a:endParaRPr lang="en-CA"/>
        </a:p>
      </dgm:t>
    </dgm:pt>
    <dgm:pt modelId="{1403AB5B-24B1-4BD3-8156-0F3030F26882}" type="sibTrans" cxnId="{9D4EB891-EBA8-4FDB-BDD8-2E7514A7398F}">
      <dgm:prSet/>
      <dgm:spPr/>
      <dgm:t>
        <a:bodyPr/>
        <a:lstStyle/>
        <a:p>
          <a:endParaRPr lang="en-CA"/>
        </a:p>
      </dgm:t>
    </dgm:pt>
    <dgm:pt modelId="{BAD5E79F-B846-4D64-BB58-9F4A0453F267}">
      <dgm:prSet phldrT="[Text]" custT="1"/>
      <dgm:spPr>
        <a:solidFill>
          <a:schemeClr val="accent5">
            <a:lumMod val="60000"/>
            <a:lumOff val="40000"/>
            <a:alpha val="89804"/>
          </a:schemeClr>
        </a:solidFill>
      </dgm:spPr>
      <dgm:t>
        <a:bodyPr/>
        <a:lstStyle/>
        <a:p>
          <a:pPr>
            <a:buNone/>
          </a:pPr>
          <a:r>
            <a:rPr lang="en-CA" sz="1600" b="1" dirty="0">
              <a:solidFill>
                <a:srgbClr val="C00000"/>
              </a:solidFill>
            </a:rPr>
            <a:t>Categorical</a:t>
          </a:r>
        </a:p>
        <a:p>
          <a:pPr>
            <a:buFont typeface="Arial" panose="020B0604020202020204" pitchFamily="34" charset="0"/>
            <a:buNone/>
          </a:pPr>
          <a:r>
            <a:rPr lang="en-CA" sz="1600" dirty="0">
              <a:solidFill>
                <a:schemeClr val="bg1">
                  <a:lumMod val="50000"/>
                </a:schemeClr>
              </a:solidFill>
            </a:rPr>
            <a:t>Smoking, AlcoholDrinking, Stroke, Sex, PhysicalActivity, </a:t>
          </a:r>
        </a:p>
        <a:p>
          <a:pPr>
            <a:buFont typeface="Arial" panose="020B0604020202020204" pitchFamily="34" charset="0"/>
            <a:buNone/>
          </a:pPr>
          <a:r>
            <a:rPr lang="en-CA" sz="1600" dirty="0">
              <a:solidFill>
                <a:schemeClr val="bg1">
                  <a:lumMod val="50000"/>
                </a:schemeClr>
              </a:solidFill>
            </a:rPr>
            <a:t>Asthma, KidneyDisease, SkinCancer, Diffwalking</a:t>
          </a:r>
        </a:p>
      </dgm:t>
    </dgm:pt>
    <dgm:pt modelId="{92D439E8-0187-4A4E-B488-9027D0EBA5BA}" type="parTrans" cxnId="{A056879B-2716-4344-BFE9-9059A1C663AA}">
      <dgm:prSet/>
      <dgm:spPr/>
      <dgm:t>
        <a:bodyPr/>
        <a:lstStyle/>
        <a:p>
          <a:endParaRPr lang="en-CA"/>
        </a:p>
      </dgm:t>
    </dgm:pt>
    <dgm:pt modelId="{C197E963-E090-42FE-8F53-0AA5B9402CDF}" type="sibTrans" cxnId="{A056879B-2716-4344-BFE9-9059A1C663AA}">
      <dgm:prSet/>
      <dgm:spPr/>
      <dgm:t>
        <a:bodyPr/>
        <a:lstStyle/>
        <a:p>
          <a:endParaRPr lang="en-CA"/>
        </a:p>
      </dgm:t>
    </dgm:pt>
    <dgm:pt modelId="{0731259F-90B9-4E76-B5E1-81E6D667C41D}">
      <dgm:prSet phldrT="[Text]" custT="1"/>
      <dgm:spPr>
        <a:solidFill>
          <a:schemeClr val="accent3">
            <a:alpha val="90000"/>
          </a:schemeClr>
        </a:solidFill>
      </dgm:spPr>
      <dgm:t>
        <a:bodyPr/>
        <a:lstStyle/>
        <a:p>
          <a:r>
            <a:rPr lang="en-CA" sz="1600" b="1" dirty="0">
              <a:solidFill>
                <a:srgbClr val="C00000"/>
              </a:solidFill>
            </a:rPr>
            <a:t>Continuous</a:t>
          </a:r>
        </a:p>
        <a:p>
          <a:r>
            <a:rPr lang="en-CA" sz="1600" b="0" dirty="0">
              <a:solidFill>
                <a:schemeClr val="bg1">
                  <a:lumMod val="50000"/>
                </a:schemeClr>
              </a:solidFill>
            </a:rPr>
            <a:t>BMI, PhysicalHealth,</a:t>
          </a:r>
        </a:p>
        <a:p>
          <a:r>
            <a:rPr lang="en-CA" sz="1600" b="0" dirty="0">
              <a:solidFill>
                <a:schemeClr val="bg1">
                  <a:lumMod val="50000"/>
                </a:schemeClr>
              </a:solidFill>
            </a:rPr>
            <a:t>MentalHealth,</a:t>
          </a:r>
        </a:p>
        <a:p>
          <a:r>
            <a:rPr lang="en-CA" sz="1600" b="0" dirty="0">
              <a:solidFill>
                <a:schemeClr val="bg1">
                  <a:lumMod val="50000"/>
                </a:schemeClr>
              </a:solidFill>
            </a:rPr>
            <a:t>AgeCategory,</a:t>
          </a:r>
        </a:p>
        <a:p>
          <a:r>
            <a:rPr lang="en-CA" sz="1600" b="0" dirty="0">
              <a:solidFill>
                <a:schemeClr val="bg1">
                  <a:lumMod val="50000"/>
                </a:schemeClr>
              </a:solidFill>
            </a:rPr>
            <a:t>GeneralHealth,</a:t>
          </a:r>
        </a:p>
        <a:p>
          <a:r>
            <a:rPr lang="en-CA" sz="1600" b="0" dirty="0">
              <a:solidFill>
                <a:schemeClr val="bg1">
                  <a:lumMod val="50000"/>
                </a:schemeClr>
              </a:solidFill>
            </a:rPr>
            <a:t>Diabetic,</a:t>
          </a:r>
        </a:p>
        <a:p>
          <a:r>
            <a:rPr lang="en-CA" sz="1600" b="0" dirty="0">
              <a:solidFill>
                <a:schemeClr val="bg1">
                  <a:lumMod val="50000"/>
                </a:schemeClr>
              </a:solidFill>
            </a:rPr>
            <a:t>Sleeptime, Race</a:t>
          </a:r>
        </a:p>
        <a:p>
          <a:r>
            <a:rPr lang="en-CA" sz="1600" dirty="0"/>
            <a:t> </a:t>
          </a:r>
        </a:p>
      </dgm:t>
    </dgm:pt>
    <dgm:pt modelId="{1E3F191F-6059-4C29-87AF-C60B0FB109BB}" type="parTrans" cxnId="{09B170C5-A12B-4198-A103-79E60D15AF93}">
      <dgm:prSet/>
      <dgm:spPr/>
      <dgm:t>
        <a:bodyPr/>
        <a:lstStyle/>
        <a:p>
          <a:endParaRPr lang="en-CA"/>
        </a:p>
      </dgm:t>
    </dgm:pt>
    <dgm:pt modelId="{EBF64FFF-E7DF-4FED-9EED-ABD5295F626E}" type="sibTrans" cxnId="{09B170C5-A12B-4198-A103-79E60D15AF93}">
      <dgm:prSet/>
      <dgm:spPr/>
      <dgm:t>
        <a:bodyPr/>
        <a:lstStyle/>
        <a:p>
          <a:endParaRPr lang="en-CA"/>
        </a:p>
      </dgm:t>
    </dgm:pt>
    <dgm:pt modelId="{0532F488-4B72-4B72-AE6B-8A726E96D724}">
      <dgm:prSet phldrT="[Text]"/>
      <dgm:spPr>
        <a:solidFill>
          <a:srgbClr val="FFC000">
            <a:alpha val="90000"/>
          </a:srgbClr>
        </a:solidFill>
      </dgm:spPr>
      <dgm:t>
        <a:bodyPr/>
        <a:lstStyle/>
        <a:p>
          <a:r>
            <a:rPr lang="en-CA" dirty="0">
              <a:solidFill>
                <a:srgbClr val="C00000"/>
              </a:solidFill>
            </a:rPr>
            <a:t>Dependent Variables</a:t>
          </a:r>
        </a:p>
      </dgm:t>
    </dgm:pt>
    <dgm:pt modelId="{5347105D-B29D-4236-9355-A67A23EBC14A}" type="parTrans" cxnId="{F31889F7-3E92-4A8A-A1CD-448430E29B0B}">
      <dgm:prSet/>
      <dgm:spPr/>
      <dgm:t>
        <a:bodyPr/>
        <a:lstStyle/>
        <a:p>
          <a:endParaRPr lang="en-CA"/>
        </a:p>
      </dgm:t>
    </dgm:pt>
    <dgm:pt modelId="{D9D157FE-8EC8-4C67-9CFA-252185BE3937}" type="sibTrans" cxnId="{F31889F7-3E92-4A8A-A1CD-448430E29B0B}">
      <dgm:prSet/>
      <dgm:spPr/>
      <dgm:t>
        <a:bodyPr/>
        <a:lstStyle/>
        <a:p>
          <a:endParaRPr lang="en-CA"/>
        </a:p>
      </dgm:t>
    </dgm:pt>
    <dgm:pt modelId="{2D73E31F-5478-4FC6-9326-7DEBF8E504C9}">
      <dgm:prSet phldrT="[Text]" custT="1"/>
      <dgm:spPr>
        <a:solidFill>
          <a:schemeClr val="accent5">
            <a:lumMod val="40000"/>
            <a:lumOff val="60000"/>
            <a:alpha val="90000"/>
          </a:schemeClr>
        </a:solidFill>
      </dgm:spPr>
      <dgm:t>
        <a:bodyPr/>
        <a:lstStyle/>
        <a:p>
          <a:r>
            <a:rPr lang="en-CA" sz="1600" dirty="0">
              <a:solidFill>
                <a:schemeClr val="bg1">
                  <a:lumMod val="50000"/>
                </a:schemeClr>
              </a:solidFill>
            </a:rPr>
            <a:t>HeartDisease</a:t>
          </a:r>
          <a:r>
            <a:rPr lang="en-CA" sz="1800" dirty="0"/>
            <a:t>  </a:t>
          </a:r>
          <a:r>
            <a:rPr lang="en-CA" sz="1600" b="1" dirty="0">
              <a:solidFill>
                <a:srgbClr val="C00000"/>
              </a:solidFill>
            </a:rPr>
            <a:t>(Categorical)</a:t>
          </a:r>
        </a:p>
      </dgm:t>
    </dgm:pt>
    <dgm:pt modelId="{1C58B097-607F-4467-A4E8-274DBCF1ABDF}" type="parTrans" cxnId="{3C255505-F433-423C-B26C-E3941D40B32E}">
      <dgm:prSet/>
      <dgm:spPr/>
      <dgm:t>
        <a:bodyPr/>
        <a:lstStyle/>
        <a:p>
          <a:endParaRPr lang="en-CA"/>
        </a:p>
      </dgm:t>
    </dgm:pt>
    <dgm:pt modelId="{D5FD988D-4B10-4718-849B-98A9FF9C9B0D}" type="sibTrans" cxnId="{3C255505-F433-423C-B26C-E3941D40B32E}">
      <dgm:prSet/>
      <dgm:spPr/>
      <dgm:t>
        <a:bodyPr/>
        <a:lstStyle/>
        <a:p>
          <a:endParaRPr lang="en-CA"/>
        </a:p>
      </dgm:t>
    </dgm:pt>
    <dgm:pt modelId="{58304F6A-EB3A-40F6-8F86-88CE86901E01}" type="pres">
      <dgm:prSet presAssocID="{DAD16E60-6578-4B23-8032-77DF50F8310F}" presName="hierChild1" presStyleCnt="0">
        <dgm:presLayoutVars>
          <dgm:chPref val="1"/>
          <dgm:dir/>
          <dgm:animOne val="branch"/>
          <dgm:animLvl val="lvl"/>
          <dgm:resizeHandles/>
        </dgm:presLayoutVars>
      </dgm:prSet>
      <dgm:spPr/>
    </dgm:pt>
    <dgm:pt modelId="{FDA6D472-D8FB-41E7-8446-6A01D68AA8FD}" type="pres">
      <dgm:prSet presAssocID="{9FD62B58-68B2-4612-9FD7-D0EC3FFFB8D5}" presName="hierRoot1" presStyleCnt="0"/>
      <dgm:spPr/>
    </dgm:pt>
    <dgm:pt modelId="{D3D56986-3B46-4129-9954-76696ECA8DEF}" type="pres">
      <dgm:prSet presAssocID="{9FD62B58-68B2-4612-9FD7-D0EC3FFFB8D5}" presName="composite" presStyleCnt="0"/>
      <dgm:spPr/>
    </dgm:pt>
    <dgm:pt modelId="{619FDE83-333E-4F84-A61A-BC054AED6012}" type="pres">
      <dgm:prSet presAssocID="{9FD62B58-68B2-4612-9FD7-D0EC3FFFB8D5}" presName="background" presStyleLbl="node0" presStyleIdx="0" presStyleCnt="1"/>
      <dgm:spPr/>
    </dgm:pt>
    <dgm:pt modelId="{DCB7874B-7C67-460B-8BB0-8ACABD98C174}" type="pres">
      <dgm:prSet presAssocID="{9FD62B58-68B2-4612-9FD7-D0EC3FFFB8D5}" presName="text" presStyleLbl="fgAcc0" presStyleIdx="0" presStyleCnt="1" custScaleY="53985">
        <dgm:presLayoutVars>
          <dgm:chPref val="3"/>
        </dgm:presLayoutVars>
      </dgm:prSet>
      <dgm:spPr/>
    </dgm:pt>
    <dgm:pt modelId="{F39DA6FA-4884-4F21-81E1-6AB4B34D8007}" type="pres">
      <dgm:prSet presAssocID="{9FD62B58-68B2-4612-9FD7-D0EC3FFFB8D5}" presName="hierChild2" presStyleCnt="0"/>
      <dgm:spPr/>
    </dgm:pt>
    <dgm:pt modelId="{FFBED14B-6093-49ED-97D0-CE293DDFC631}" type="pres">
      <dgm:prSet presAssocID="{438865FF-C011-417A-B527-8D36DF36F683}" presName="Name10" presStyleLbl="parChTrans1D2" presStyleIdx="0" presStyleCnt="2"/>
      <dgm:spPr/>
    </dgm:pt>
    <dgm:pt modelId="{884394B3-4CC2-4E69-A365-B1120E34D6F1}" type="pres">
      <dgm:prSet presAssocID="{2AE40523-F0F3-4BAA-BDBD-3DBAB7FE95F0}" presName="hierRoot2" presStyleCnt="0"/>
      <dgm:spPr/>
    </dgm:pt>
    <dgm:pt modelId="{EAB3F04D-3CF7-4355-8ECF-CB7C73964295}" type="pres">
      <dgm:prSet presAssocID="{2AE40523-F0F3-4BAA-BDBD-3DBAB7FE95F0}" presName="composite2" presStyleCnt="0"/>
      <dgm:spPr/>
    </dgm:pt>
    <dgm:pt modelId="{820AAD83-F803-4F6E-9F57-F423B5957B6A}" type="pres">
      <dgm:prSet presAssocID="{2AE40523-F0F3-4BAA-BDBD-3DBAB7FE95F0}" presName="background2" presStyleLbl="node2" presStyleIdx="0" presStyleCnt="2"/>
      <dgm:spPr/>
    </dgm:pt>
    <dgm:pt modelId="{D46B67A6-E878-4948-938E-33DD5E47FE2E}" type="pres">
      <dgm:prSet presAssocID="{2AE40523-F0F3-4BAA-BDBD-3DBAB7FE95F0}" presName="text2" presStyleLbl="fgAcc2" presStyleIdx="0" presStyleCnt="2" custScaleY="60795">
        <dgm:presLayoutVars>
          <dgm:chPref val="3"/>
        </dgm:presLayoutVars>
      </dgm:prSet>
      <dgm:spPr/>
    </dgm:pt>
    <dgm:pt modelId="{ACF0542C-F86E-42DA-9986-240A03D2EF4A}" type="pres">
      <dgm:prSet presAssocID="{2AE40523-F0F3-4BAA-BDBD-3DBAB7FE95F0}" presName="hierChild3" presStyleCnt="0"/>
      <dgm:spPr/>
    </dgm:pt>
    <dgm:pt modelId="{BAA6714B-84B1-41A3-9EBE-0F542913FCFC}" type="pres">
      <dgm:prSet presAssocID="{92D439E8-0187-4A4E-B488-9027D0EBA5BA}" presName="Name17" presStyleLbl="parChTrans1D3" presStyleIdx="0" presStyleCnt="3"/>
      <dgm:spPr/>
    </dgm:pt>
    <dgm:pt modelId="{9A4C2664-B1DF-47C9-B1A8-0608B2CDA099}" type="pres">
      <dgm:prSet presAssocID="{BAD5E79F-B846-4D64-BB58-9F4A0453F267}" presName="hierRoot3" presStyleCnt="0"/>
      <dgm:spPr/>
    </dgm:pt>
    <dgm:pt modelId="{403BD24F-9A81-4008-B8BC-FF81C99847BD}" type="pres">
      <dgm:prSet presAssocID="{BAD5E79F-B846-4D64-BB58-9F4A0453F267}" presName="composite3" presStyleCnt="0"/>
      <dgm:spPr/>
    </dgm:pt>
    <dgm:pt modelId="{D9EDBFBB-651A-4E5F-B372-BD03B9B8F886}" type="pres">
      <dgm:prSet presAssocID="{BAD5E79F-B846-4D64-BB58-9F4A0453F267}" presName="background3" presStyleLbl="node3" presStyleIdx="0" presStyleCnt="3"/>
      <dgm:spPr/>
    </dgm:pt>
    <dgm:pt modelId="{EB924E47-3514-4DAD-BB22-55E1C161E50D}" type="pres">
      <dgm:prSet presAssocID="{BAD5E79F-B846-4D64-BB58-9F4A0453F267}" presName="text3" presStyleLbl="fgAcc3" presStyleIdx="0" presStyleCnt="3" custScaleX="171232" custScaleY="169436">
        <dgm:presLayoutVars>
          <dgm:chPref val="3"/>
        </dgm:presLayoutVars>
      </dgm:prSet>
      <dgm:spPr/>
    </dgm:pt>
    <dgm:pt modelId="{5177F0D3-4DD2-4C7C-98F8-37056BF871C9}" type="pres">
      <dgm:prSet presAssocID="{BAD5E79F-B846-4D64-BB58-9F4A0453F267}" presName="hierChild4" presStyleCnt="0"/>
      <dgm:spPr/>
    </dgm:pt>
    <dgm:pt modelId="{73D819C2-7FAD-48D8-B613-8A9604D1C7EA}" type="pres">
      <dgm:prSet presAssocID="{1E3F191F-6059-4C29-87AF-C60B0FB109BB}" presName="Name17" presStyleLbl="parChTrans1D3" presStyleIdx="1" presStyleCnt="3"/>
      <dgm:spPr/>
    </dgm:pt>
    <dgm:pt modelId="{DA9B7C2F-86E9-46B7-81D4-7502B86DCA37}" type="pres">
      <dgm:prSet presAssocID="{0731259F-90B9-4E76-B5E1-81E6D667C41D}" presName="hierRoot3" presStyleCnt="0"/>
      <dgm:spPr/>
    </dgm:pt>
    <dgm:pt modelId="{F8CCF05D-62A6-45D0-8AFA-3C87BFCCED5E}" type="pres">
      <dgm:prSet presAssocID="{0731259F-90B9-4E76-B5E1-81E6D667C41D}" presName="composite3" presStyleCnt="0"/>
      <dgm:spPr/>
    </dgm:pt>
    <dgm:pt modelId="{8CDBBA36-D828-49E4-8C14-CEA9FC618716}" type="pres">
      <dgm:prSet presAssocID="{0731259F-90B9-4E76-B5E1-81E6D667C41D}" presName="background3" presStyleLbl="node3" presStyleIdx="1" presStyleCnt="3"/>
      <dgm:spPr/>
    </dgm:pt>
    <dgm:pt modelId="{4E708333-671F-4D26-BA1F-C662B06A0871}" type="pres">
      <dgm:prSet presAssocID="{0731259F-90B9-4E76-B5E1-81E6D667C41D}" presName="text3" presStyleLbl="fgAcc3" presStyleIdx="1" presStyleCnt="3" custScaleX="128637" custScaleY="210588" custLinFactNeighborX="-907">
        <dgm:presLayoutVars>
          <dgm:chPref val="3"/>
        </dgm:presLayoutVars>
      </dgm:prSet>
      <dgm:spPr/>
    </dgm:pt>
    <dgm:pt modelId="{17907808-C537-4E45-82DA-AA1A66F2C85A}" type="pres">
      <dgm:prSet presAssocID="{0731259F-90B9-4E76-B5E1-81E6D667C41D}" presName="hierChild4" presStyleCnt="0"/>
      <dgm:spPr/>
    </dgm:pt>
    <dgm:pt modelId="{852368AF-1490-4A72-B562-C404DD1801E2}" type="pres">
      <dgm:prSet presAssocID="{5347105D-B29D-4236-9355-A67A23EBC14A}" presName="Name10" presStyleLbl="parChTrans1D2" presStyleIdx="1" presStyleCnt="2"/>
      <dgm:spPr/>
    </dgm:pt>
    <dgm:pt modelId="{8AF571FA-B3D6-46CF-807C-E1F18046E3A6}" type="pres">
      <dgm:prSet presAssocID="{0532F488-4B72-4B72-AE6B-8A726E96D724}" presName="hierRoot2" presStyleCnt="0"/>
      <dgm:spPr/>
    </dgm:pt>
    <dgm:pt modelId="{E18BE91E-5626-4839-8A1F-10A1317523BE}" type="pres">
      <dgm:prSet presAssocID="{0532F488-4B72-4B72-AE6B-8A726E96D724}" presName="composite2" presStyleCnt="0"/>
      <dgm:spPr/>
    </dgm:pt>
    <dgm:pt modelId="{CDA7BCBF-30FF-466F-A438-92B51CDDF032}" type="pres">
      <dgm:prSet presAssocID="{0532F488-4B72-4B72-AE6B-8A726E96D724}" presName="background2" presStyleLbl="node2" presStyleIdx="1" presStyleCnt="2"/>
      <dgm:spPr/>
    </dgm:pt>
    <dgm:pt modelId="{F9C36895-FCE0-40CA-B2DA-5AC5FE14DD1B}" type="pres">
      <dgm:prSet presAssocID="{0532F488-4B72-4B72-AE6B-8A726E96D724}" presName="text2" presStyleLbl="fgAcc2" presStyleIdx="1" presStyleCnt="2" custScaleY="66104">
        <dgm:presLayoutVars>
          <dgm:chPref val="3"/>
        </dgm:presLayoutVars>
      </dgm:prSet>
      <dgm:spPr/>
    </dgm:pt>
    <dgm:pt modelId="{7DA90BC2-1942-4D46-A611-56AE718B79C4}" type="pres">
      <dgm:prSet presAssocID="{0532F488-4B72-4B72-AE6B-8A726E96D724}" presName="hierChild3" presStyleCnt="0"/>
      <dgm:spPr/>
    </dgm:pt>
    <dgm:pt modelId="{46D75DE1-E924-4DC5-9961-385628D1B861}" type="pres">
      <dgm:prSet presAssocID="{1C58B097-607F-4467-A4E8-274DBCF1ABDF}" presName="Name17" presStyleLbl="parChTrans1D3" presStyleIdx="2" presStyleCnt="3"/>
      <dgm:spPr/>
    </dgm:pt>
    <dgm:pt modelId="{E60CF008-1DAD-45F3-89C4-E16F4EE87950}" type="pres">
      <dgm:prSet presAssocID="{2D73E31F-5478-4FC6-9326-7DEBF8E504C9}" presName="hierRoot3" presStyleCnt="0"/>
      <dgm:spPr/>
    </dgm:pt>
    <dgm:pt modelId="{94FF0AFC-E4EF-477C-8DF0-46B87F9E61AB}" type="pres">
      <dgm:prSet presAssocID="{2D73E31F-5478-4FC6-9326-7DEBF8E504C9}" presName="composite3" presStyleCnt="0"/>
      <dgm:spPr/>
    </dgm:pt>
    <dgm:pt modelId="{11232008-C71B-43AC-A0F3-4926FC34F408}" type="pres">
      <dgm:prSet presAssocID="{2D73E31F-5478-4FC6-9326-7DEBF8E504C9}" presName="background3" presStyleLbl="node3" presStyleIdx="2" presStyleCnt="3"/>
      <dgm:spPr/>
    </dgm:pt>
    <dgm:pt modelId="{FC93C19A-B35E-40BF-88E1-C0BAB032396F}" type="pres">
      <dgm:prSet presAssocID="{2D73E31F-5478-4FC6-9326-7DEBF8E504C9}" presName="text3" presStyleLbl="fgAcc3" presStyleIdx="2" presStyleCnt="3">
        <dgm:presLayoutVars>
          <dgm:chPref val="3"/>
        </dgm:presLayoutVars>
      </dgm:prSet>
      <dgm:spPr/>
    </dgm:pt>
    <dgm:pt modelId="{EADF2651-E07D-468B-9606-1CC098949355}" type="pres">
      <dgm:prSet presAssocID="{2D73E31F-5478-4FC6-9326-7DEBF8E504C9}" presName="hierChild4" presStyleCnt="0"/>
      <dgm:spPr/>
    </dgm:pt>
  </dgm:ptLst>
  <dgm:cxnLst>
    <dgm:cxn modelId="{3C255505-F433-423C-B26C-E3941D40B32E}" srcId="{0532F488-4B72-4B72-AE6B-8A726E96D724}" destId="{2D73E31F-5478-4FC6-9326-7DEBF8E504C9}" srcOrd="0" destOrd="0" parTransId="{1C58B097-607F-4467-A4E8-274DBCF1ABDF}" sibTransId="{D5FD988D-4B10-4718-849B-98A9FF9C9B0D}"/>
    <dgm:cxn modelId="{0F25330D-DFC6-4368-90A6-650A0EC08645}" type="presOf" srcId="{2D73E31F-5478-4FC6-9326-7DEBF8E504C9}" destId="{FC93C19A-B35E-40BF-88E1-C0BAB032396F}" srcOrd="0" destOrd="0" presId="urn:microsoft.com/office/officeart/2005/8/layout/hierarchy1"/>
    <dgm:cxn modelId="{1EB2931A-DC7E-4EE7-84BA-A265C627610F}" type="presOf" srcId="{9FD62B58-68B2-4612-9FD7-D0EC3FFFB8D5}" destId="{DCB7874B-7C67-460B-8BB0-8ACABD98C174}" srcOrd="0" destOrd="0" presId="urn:microsoft.com/office/officeart/2005/8/layout/hierarchy1"/>
    <dgm:cxn modelId="{D13C0B5B-1E54-4BAE-96FB-19FE10152520}" type="presOf" srcId="{0731259F-90B9-4E76-B5E1-81E6D667C41D}" destId="{4E708333-671F-4D26-BA1F-C662B06A0871}" srcOrd="0" destOrd="0" presId="urn:microsoft.com/office/officeart/2005/8/layout/hierarchy1"/>
    <dgm:cxn modelId="{01DCF279-645E-4FBD-A631-0E9BCD72F6B2}" type="presOf" srcId="{92D439E8-0187-4A4E-B488-9027D0EBA5BA}" destId="{BAA6714B-84B1-41A3-9EBE-0F542913FCFC}" srcOrd="0" destOrd="0" presId="urn:microsoft.com/office/officeart/2005/8/layout/hierarchy1"/>
    <dgm:cxn modelId="{4B48E37A-0C99-4799-9CA6-92DDE2FA21F1}" srcId="{DAD16E60-6578-4B23-8032-77DF50F8310F}" destId="{9FD62B58-68B2-4612-9FD7-D0EC3FFFB8D5}" srcOrd="0" destOrd="0" parTransId="{D30C2435-835D-47AE-881F-F260207F7AA0}" sibTransId="{464D9659-6B42-4D2F-AF82-0D4C32FFBC15}"/>
    <dgm:cxn modelId="{C6EF938C-CBB5-4A12-9CF3-414DC15C8FBD}" type="presOf" srcId="{1E3F191F-6059-4C29-87AF-C60B0FB109BB}" destId="{73D819C2-7FAD-48D8-B613-8A9604D1C7EA}" srcOrd="0" destOrd="0" presId="urn:microsoft.com/office/officeart/2005/8/layout/hierarchy1"/>
    <dgm:cxn modelId="{7A0A5A8F-B744-4D54-B78F-62D8E6747DB0}" type="presOf" srcId="{BAD5E79F-B846-4D64-BB58-9F4A0453F267}" destId="{EB924E47-3514-4DAD-BB22-55E1C161E50D}" srcOrd="0" destOrd="0" presId="urn:microsoft.com/office/officeart/2005/8/layout/hierarchy1"/>
    <dgm:cxn modelId="{9D4EB891-EBA8-4FDB-BDD8-2E7514A7398F}" srcId="{9FD62B58-68B2-4612-9FD7-D0EC3FFFB8D5}" destId="{2AE40523-F0F3-4BAA-BDBD-3DBAB7FE95F0}" srcOrd="0" destOrd="0" parTransId="{438865FF-C011-417A-B527-8D36DF36F683}" sibTransId="{1403AB5B-24B1-4BD3-8156-0F3030F26882}"/>
    <dgm:cxn modelId="{C28A3094-45E0-44A9-9DE6-7D5E3BF1FF72}" type="presOf" srcId="{1C58B097-607F-4467-A4E8-274DBCF1ABDF}" destId="{46D75DE1-E924-4DC5-9961-385628D1B861}" srcOrd="0" destOrd="0" presId="urn:microsoft.com/office/officeart/2005/8/layout/hierarchy1"/>
    <dgm:cxn modelId="{A056879B-2716-4344-BFE9-9059A1C663AA}" srcId="{2AE40523-F0F3-4BAA-BDBD-3DBAB7FE95F0}" destId="{BAD5E79F-B846-4D64-BB58-9F4A0453F267}" srcOrd="0" destOrd="0" parTransId="{92D439E8-0187-4A4E-B488-9027D0EBA5BA}" sibTransId="{C197E963-E090-42FE-8F53-0AA5B9402CDF}"/>
    <dgm:cxn modelId="{43ED99B9-1EC3-46A5-8713-B692FC7C5151}" type="presOf" srcId="{DAD16E60-6578-4B23-8032-77DF50F8310F}" destId="{58304F6A-EB3A-40F6-8F86-88CE86901E01}" srcOrd="0" destOrd="0" presId="urn:microsoft.com/office/officeart/2005/8/layout/hierarchy1"/>
    <dgm:cxn modelId="{09B170C5-A12B-4198-A103-79E60D15AF93}" srcId="{2AE40523-F0F3-4BAA-BDBD-3DBAB7FE95F0}" destId="{0731259F-90B9-4E76-B5E1-81E6D667C41D}" srcOrd="1" destOrd="0" parTransId="{1E3F191F-6059-4C29-87AF-C60B0FB109BB}" sibTransId="{EBF64FFF-E7DF-4FED-9EED-ABD5295F626E}"/>
    <dgm:cxn modelId="{8B93E1D7-754E-48CF-A810-E95146A4C62F}" type="presOf" srcId="{0532F488-4B72-4B72-AE6B-8A726E96D724}" destId="{F9C36895-FCE0-40CA-B2DA-5AC5FE14DD1B}" srcOrd="0" destOrd="0" presId="urn:microsoft.com/office/officeart/2005/8/layout/hierarchy1"/>
    <dgm:cxn modelId="{A90F72E0-6E92-44D6-AC47-B3D3B1FDB100}" type="presOf" srcId="{5347105D-B29D-4236-9355-A67A23EBC14A}" destId="{852368AF-1490-4A72-B562-C404DD1801E2}" srcOrd="0" destOrd="0" presId="urn:microsoft.com/office/officeart/2005/8/layout/hierarchy1"/>
    <dgm:cxn modelId="{586AFAE3-F5DA-41AB-B570-C4D035D53030}" type="presOf" srcId="{438865FF-C011-417A-B527-8D36DF36F683}" destId="{FFBED14B-6093-49ED-97D0-CE293DDFC631}" srcOrd="0" destOrd="0" presId="urn:microsoft.com/office/officeart/2005/8/layout/hierarchy1"/>
    <dgm:cxn modelId="{A2DD35EF-D9EF-4B31-8790-3E405ED184DF}" type="presOf" srcId="{2AE40523-F0F3-4BAA-BDBD-3DBAB7FE95F0}" destId="{D46B67A6-E878-4948-938E-33DD5E47FE2E}" srcOrd="0" destOrd="0" presId="urn:microsoft.com/office/officeart/2005/8/layout/hierarchy1"/>
    <dgm:cxn modelId="{F31889F7-3E92-4A8A-A1CD-448430E29B0B}" srcId="{9FD62B58-68B2-4612-9FD7-D0EC3FFFB8D5}" destId="{0532F488-4B72-4B72-AE6B-8A726E96D724}" srcOrd="1" destOrd="0" parTransId="{5347105D-B29D-4236-9355-A67A23EBC14A}" sibTransId="{D9D157FE-8EC8-4C67-9CFA-252185BE3937}"/>
    <dgm:cxn modelId="{7D013D62-AD64-41EC-BC45-5DC7B63C3520}" type="presParOf" srcId="{58304F6A-EB3A-40F6-8F86-88CE86901E01}" destId="{FDA6D472-D8FB-41E7-8446-6A01D68AA8FD}" srcOrd="0" destOrd="0" presId="urn:microsoft.com/office/officeart/2005/8/layout/hierarchy1"/>
    <dgm:cxn modelId="{8FCD207F-744E-495E-B2DB-E3FFB5757728}" type="presParOf" srcId="{FDA6D472-D8FB-41E7-8446-6A01D68AA8FD}" destId="{D3D56986-3B46-4129-9954-76696ECA8DEF}" srcOrd="0" destOrd="0" presId="urn:microsoft.com/office/officeart/2005/8/layout/hierarchy1"/>
    <dgm:cxn modelId="{D18F29BF-26FE-4A40-99C1-7A58790EBC8C}" type="presParOf" srcId="{D3D56986-3B46-4129-9954-76696ECA8DEF}" destId="{619FDE83-333E-4F84-A61A-BC054AED6012}" srcOrd="0" destOrd="0" presId="urn:microsoft.com/office/officeart/2005/8/layout/hierarchy1"/>
    <dgm:cxn modelId="{4F5ED175-3A59-49C5-AD94-166DF76D8AC4}" type="presParOf" srcId="{D3D56986-3B46-4129-9954-76696ECA8DEF}" destId="{DCB7874B-7C67-460B-8BB0-8ACABD98C174}" srcOrd="1" destOrd="0" presId="urn:microsoft.com/office/officeart/2005/8/layout/hierarchy1"/>
    <dgm:cxn modelId="{368502B6-86DF-4255-BDF4-A901184BF746}" type="presParOf" srcId="{FDA6D472-D8FB-41E7-8446-6A01D68AA8FD}" destId="{F39DA6FA-4884-4F21-81E1-6AB4B34D8007}" srcOrd="1" destOrd="0" presId="urn:microsoft.com/office/officeart/2005/8/layout/hierarchy1"/>
    <dgm:cxn modelId="{2C1ABD22-6D04-480C-9E67-01AF8D7D38E2}" type="presParOf" srcId="{F39DA6FA-4884-4F21-81E1-6AB4B34D8007}" destId="{FFBED14B-6093-49ED-97D0-CE293DDFC631}" srcOrd="0" destOrd="0" presId="urn:microsoft.com/office/officeart/2005/8/layout/hierarchy1"/>
    <dgm:cxn modelId="{D8082181-6A47-49C8-9B68-95B74B586977}" type="presParOf" srcId="{F39DA6FA-4884-4F21-81E1-6AB4B34D8007}" destId="{884394B3-4CC2-4E69-A365-B1120E34D6F1}" srcOrd="1" destOrd="0" presId="urn:microsoft.com/office/officeart/2005/8/layout/hierarchy1"/>
    <dgm:cxn modelId="{83A6930A-AC1E-4F12-B556-68962F4B0A1B}" type="presParOf" srcId="{884394B3-4CC2-4E69-A365-B1120E34D6F1}" destId="{EAB3F04D-3CF7-4355-8ECF-CB7C73964295}" srcOrd="0" destOrd="0" presId="urn:microsoft.com/office/officeart/2005/8/layout/hierarchy1"/>
    <dgm:cxn modelId="{8CFFC120-CD63-443D-B924-FD9F5F7CCCC5}" type="presParOf" srcId="{EAB3F04D-3CF7-4355-8ECF-CB7C73964295}" destId="{820AAD83-F803-4F6E-9F57-F423B5957B6A}" srcOrd="0" destOrd="0" presId="urn:microsoft.com/office/officeart/2005/8/layout/hierarchy1"/>
    <dgm:cxn modelId="{92DE578A-F05C-455C-9CA8-8D59C1004317}" type="presParOf" srcId="{EAB3F04D-3CF7-4355-8ECF-CB7C73964295}" destId="{D46B67A6-E878-4948-938E-33DD5E47FE2E}" srcOrd="1" destOrd="0" presId="urn:microsoft.com/office/officeart/2005/8/layout/hierarchy1"/>
    <dgm:cxn modelId="{1CF450F6-4133-4FAD-B7CC-8735E3214569}" type="presParOf" srcId="{884394B3-4CC2-4E69-A365-B1120E34D6F1}" destId="{ACF0542C-F86E-42DA-9986-240A03D2EF4A}" srcOrd="1" destOrd="0" presId="urn:microsoft.com/office/officeart/2005/8/layout/hierarchy1"/>
    <dgm:cxn modelId="{79492D4B-56B3-4426-A84A-E65210D3BFF6}" type="presParOf" srcId="{ACF0542C-F86E-42DA-9986-240A03D2EF4A}" destId="{BAA6714B-84B1-41A3-9EBE-0F542913FCFC}" srcOrd="0" destOrd="0" presId="urn:microsoft.com/office/officeart/2005/8/layout/hierarchy1"/>
    <dgm:cxn modelId="{BF667AC0-A40D-42E8-B3A2-A5C1E6BA6A3E}" type="presParOf" srcId="{ACF0542C-F86E-42DA-9986-240A03D2EF4A}" destId="{9A4C2664-B1DF-47C9-B1A8-0608B2CDA099}" srcOrd="1" destOrd="0" presId="urn:microsoft.com/office/officeart/2005/8/layout/hierarchy1"/>
    <dgm:cxn modelId="{A6CA7430-E9D2-49DA-B0ED-F6FAC89A4FA7}" type="presParOf" srcId="{9A4C2664-B1DF-47C9-B1A8-0608B2CDA099}" destId="{403BD24F-9A81-4008-B8BC-FF81C99847BD}" srcOrd="0" destOrd="0" presId="urn:microsoft.com/office/officeart/2005/8/layout/hierarchy1"/>
    <dgm:cxn modelId="{D65F5181-D6CF-4170-82B7-F455B53E734F}" type="presParOf" srcId="{403BD24F-9A81-4008-B8BC-FF81C99847BD}" destId="{D9EDBFBB-651A-4E5F-B372-BD03B9B8F886}" srcOrd="0" destOrd="0" presId="urn:microsoft.com/office/officeart/2005/8/layout/hierarchy1"/>
    <dgm:cxn modelId="{7A19B607-3C60-499E-9A33-B7843C40F93E}" type="presParOf" srcId="{403BD24F-9A81-4008-B8BC-FF81C99847BD}" destId="{EB924E47-3514-4DAD-BB22-55E1C161E50D}" srcOrd="1" destOrd="0" presId="urn:microsoft.com/office/officeart/2005/8/layout/hierarchy1"/>
    <dgm:cxn modelId="{18CEC93C-6EB2-4031-AA49-71C288832856}" type="presParOf" srcId="{9A4C2664-B1DF-47C9-B1A8-0608B2CDA099}" destId="{5177F0D3-4DD2-4C7C-98F8-37056BF871C9}" srcOrd="1" destOrd="0" presId="urn:microsoft.com/office/officeart/2005/8/layout/hierarchy1"/>
    <dgm:cxn modelId="{5D0116EB-0B18-4A99-92E9-871F4C657B76}" type="presParOf" srcId="{ACF0542C-F86E-42DA-9986-240A03D2EF4A}" destId="{73D819C2-7FAD-48D8-B613-8A9604D1C7EA}" srcOrd="2" destOrd="0" presId="urn:microsoft.com/office/officeart/2005/8/layout/hierarchy1"/>
    <dgm:cxn modelId="{D0355A68-1000-4596-BC39-4CD307C9F3F4}" type="presParOf" srcId="{ACF0542C-F86E-42DA-9986-240A03D2EF4A}" destId="{DA9B7C2F-86E9-46B7-81D4-7502B86DCA37}" srcOrd="3" destOrd="0" presId="urn:microsoft.com/office/officeart/2005/8/layout/hierarchy1"/>
    <dgm:cxn modelId="{0ED797A4-8B84-4C8F-83B9-DC54DD18999C}" type="presParOf" srcId="{DA9B7C2F-86E9-46B7-81D4-7502B86DCA37}" destId="{F8CCF05D-62A6-45D0-8AFA-3C87BFCCED5E}" srcOrd="0" destOrd="0" presId="urn:microsoft.com/office/officeart/2005/8/layout/hierarchy1"/>
    <dgm:cxn modelId="{164AF22C-85CF-4D6B-B005-A590DE26D3D4}" type="presParOf" srcId="{F8CCF05D-62A6-45D0-8AFA-3C87BFCCED5E}" destId="{8CDBBA36-D828-49E4-8C14-CEA9FC618716}" srcOrd="0" destOrd="0" presId="urn:microsoft.com/office/officeart/2005/8/layout/hierarchy1"/>
    <dgm:cxn modelId="{429422AC-64B6-427F-A1AE-D0EA6AA8751E}" type="presParOf" srcId="{F8CCF05D-62A6-45D0-8AFA-3C87BFCCED5E}" destId="{4E708333-671F-4D26-BA1F-C662B06A0871}" srcOrd="1" destOrd="0" presId="urn:microsoft.com/office/officeart/2005/8/layout/hierarchy1"/>
    <dgm:cxn modelId="{0466E59F-586A-4A92-8907-9953161E529C}" type="presParOf" srcId="{DA9B7C2F-86E9-46B7-81D4-7502B86DCA37}" destId="{17907808-C537-4E45-82DA-AA1A66F2C85A}" srcOrd="1" destOrd="0" presId="urn:microsoft.com/office/officeart/2005/8/layout/hierarchy1"/>
    <dgm:cxn modelId="{C630A207-52F2-4D74-AA90-26AA3F837485}" type="presParOf" srcId="{F39DA6FA-4884-4F21-81E1-6AB4B34D8007}" destId="{852368AF-1490-4A72-B562-C404DD1801E2}" srcOrd="2" destOrd="0" presId="urn:microsoft.com/office/officeart/2005/8/layout/hierarchy1"/>
    <dgm:cxn modelId="{30CBC277-9630-4BE7-8CCB-36528FB8D0A2}" type="presParOf" srcId="{F39DA6FA-4884-4F21-81E1-6AB4B34D8007}" destId="{8AF571FA-B3D6-46CF-807C-E1F18046E3A6}" srcOrd="3" destOrd="0" presId="urn:microsoft.com/office/officeart/2005/8/layout/hierarchy1"/>
    <dgm:cxn modelId="{667E5433-DF0C-47ED-8128-50F905B1525F}" type="presParOf" srcId="{8AF571FA-B3D6-46CF-807C-E1F18046E3A6}" destId="{E18BE91E-5626-4839-8A1F-10A1317523BE}" srcOrd="0" destOrd="0" presId="urn:microsoft.com/office/officeart/2005/8/layout/hierarchy1"/>
    <dgm:cxn modelId="{5952D540-820E-440F-93BC-3F47655DA659}" type="presParOf" srcId="{E18BE91E-5626-4839-8A1F-10A1317523BE}" destId="{CDA7BCBF-30FF-466F-A438-92B51CDDF032}" srcOrd="0" destOrd="0" presId="urn:microsoft.com/office/officeart/2005/8/layout/hierarchy1"/>
    <dgm:cxn modelId="{A0F31C8A-938B-425A-AC3A-6B3D09DD5C92}" type="presParOf" srcId="{E18BE91E-5626-4839-8A1F-10A1317523BE}" destId="{F9C36895-FCE0-40CA-B2DA-5AC5FE14DD1B}" srcOrd="1" destOrd="0" presId="urn:microsoft.com/office/officeart/2005/8/layout/hierarchy1"/>
    <dgm:cxn modelId="{2CC7E76E-FC26-48F6-87A6-9D8E3FC00730}" type="presParOf" srcId="{8AF571FA-B3D6-46CF-807C-E1F18046E3A6}" destId="{7DA90BC2-1942-4D46-A611-56AE718B79C4}" srcOrd="1" destOrd="0" presId="urn:microsoft.com/office/officeart/2005/8/layout/hierarchy1"/>
    <dgm:cxn modelId="{0201B8DA-6C2A-4EE1-9E82-73FEB5EEFFD1}" type="presParOf" srcId="{7DA90BC2-1942-4D46-A611-56AE718B79C4}" destId="{46D75DE1-E924-4DC5-9961-385628D1B861}" srcOrd="0" destOrd="0" presId="urn:microsoft.com/office/officeart/2005/8/layout/hierarchy1"/>
    <dgm:cxn modelId="{6A479CD3-7415-408B-930F-631BA77B73D2}" type="presParOf" srcId="{7DA90BC2-1942-4D46-A611-56AE718B79C4}" destId="{E60CF008-1DAD-45F3-89C4-E16F4EE87950}" srcOrd="1" destOrd="0" presId="urn:microsoft.com/office/officeart/2005/8/layout/hierarchy1"/>
    <dgm:cxn modelId="{603C7B11-7D6A-4427-9A40-2DF3A65ED751}" type="presParOf" srcId="{E60CF008-1DAD-45F3-89C4-E16F4EE87950}" destId="{94FF0AFC-E4EF-477C-8DF0-46B87F9E61AB}" srcOrd="0" destOrd="0" presId="urn:microsoft.com/office/officeart/2005/8/layout/hierarchy1"/>
    <dgm:cxn modelId="{1FCC8866-ABD5-4715-BF6A-1E44EB548F7A}" type="presParOf" srcId="{94FF0AFC-E4EF-477C-8DF0-46B87F9E61AB}" destId="{11232008-C71B-43AC-A0F3-4926FC34F408}" srcOrd="0" destOrd="0" presId="urn:microsoft.com/office/officeart/2005/8/layout/hierarchy1"/>
    <dgm:cxn modelId="{86C9DFE2-BE4B-4EC0-BBD3-FBE8BC270A48}" type="presParOf" srcId="{94FF0AFC-E4EF-477C-8DF0-46B87F9E61AB}" destId="{FC93C19A-B35E-40BF-88E1-C0BAB032396F}" srcOrd="1" destOrd="0" presId="urn:microsoft.com/office/officeart/2005/8/layout/hierarchy1"/>
    <dgm:cxn modelId="{5B90082C-5EA9-4E7F-80F7-0EE6A0B3E28E}" type="presParOf" srcId="{E60CF008-1DAD-45F3-89C4-E16F4EE87950}" destId="{EADF2651-E07D-468B-9606-1CC098949355}" srcOrd="1" destOrd="0" presId="urn:microsoft.com/office/officeart/2005/8/layout/hierarchy1"/>
  </dgm:cxnLst>
  <dgm:bg>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1E7E98F-C76D-48E6-BFF7-8D5E35D15EAE}" type="doc">
      <dgm:prSet loTypeId="urn:microsoft.com/office/officeart/2005/8/layout/hProcess4" loCatId="process" qsTypeId="urn:microsoft.com/office/officeart/2005/8/quickstyle/simple1" qsCatId="simple" csTypeId="urn:microsoft.com/office/officeart/2005/8/colors/colorful3" csCatId="colorful" phldr="1"/>
      <dgm:spPr/>
      <dgm:t>
        <a:bodyPr/>
        <a:lstStyle/>
        <a:p>
          <a:endParaRPr lang="en-CA"/>
        </a:p>
      </dgm:t>
    </dgm:pt>
    <dgm:pt modelId="{21779625-2D95-40C7-A0FF-BAFA39FA28F5}">
      <dgm:prSet phldrT="[Text]"/>
      <dgm:spPr/>
      <dgm:t>
        <a:bodyPr/>
        <a:lstStyle/>
        <a:p>
          <a:r>
            <a:rPr lang="en-CA" dirty="0"/>
            <a:t>Data Preparation</a:t>
          </a:r>
        </a:p>
      </dgm:t>
    </dgm:pt>
    <dgm:pt modelId="{01275AC3-0B4B-42AB-92C2-B02D7DC25C75}" type="parTrans" cxnId="{C34007B7-0674-447C-83A8-5E81D9DAA006}">
      <dgm:prSet/>
      <dgm:spPr/>
      <dgm:t>
        <a:bodyPr/>
        <a:lstStyle/>
        <a:p>
          <a:endParaRPr lang="en-CA"/>
        </a:p>
      </dgm:t>
    </dgm:pt>
    <dgm:pt modelId="{FACBFB86-42ED-413B-9BE1-251E054554C2}" type="sibTrans" cxnId="{C34007B7-0674-447C-83A8-5E81D9DAA006}">
      <dgm:prSet/>
      <dgm:spPr/>
      <dgm:t>
        <a:bodyPr/>
        <a:lstStyle/>
        <a:p>
          <a:endParaRPr lang="en-CA"/>
        </a:p>
      </dgm:t>
    </dgm:pt>
    <dgm:pt modelId="{51E6364F-1C8F-4B15-A980-EBB8D9F886AB}">
      <dgm:prSet phldrT="[Text]"/>
      <dgm:spPr/>
      <dgm:t>
        <a:bodyPr/>
        <a:lstStyle/>
        <a:p>
          <a:r>
            <a:rPr lang="en-CA" dirty="0"/>
            <a:t>Eliminated duplicate values</a:t>
          </a:r>
        </a:p>
      </dgm:t>
    </dgm:pt>
    <dgm:pt modelId="{4A055824-F064-49D8-BF8E-8CC050AF76B4}" type="parTrans" cxnId="{3ED5AB70-25C3-456D-98DB-6D8D17D4AC67}">
      <dgm:prSet/>
      <dgm:spPr/>
      <dgm:t>
        <a:bodyPr/>
        <a:lstStyle/>
        <a:p>
          <a:endParaRPr lang="en-CA"/>
        </a:p>
      </dgm:t>
    </dgm:pt>
    <dgm:pt modelId="{CE7198D8-35FA-408D-8836-A544505FE29F}" type="sibTrans" cxnId="{3ED5AB70-25C3-456D-98DB-6D8D17D4AC67}">
      <dgm:prSet/>
      <dgm:spPr/>
      <dgm:t>
        <a:bodyPr/>
        <a:lstStyle/>
        <a:p>
          <a:endParaRPr lang="en-CA"/>
        </a:p>
      </dgm:t>
    </dgm:pt>
    <dgm:pt modelId="{264B9420-8A85-4449-B123-6D694B4BD89D}">
      <dgm:prSet phldrT="[Text]"/>
      <dgm:spPr/>
      <dgm:t>
        <a:bodyPr/>
        <a:lstStyle/>
        <a:p>
          <a:r>
            <a:rPr lang="en-CA" dirty="0"/>
            <a:t>Model Selection</a:t>
          </a:r>
        </a:p>
      </dgm:t>
    </dgm:pt>
    <dgm:pt modelId="{098E0822-65C3-4423-837F-1988E9BE8D67}" type="parTrans" cxnId="{E066AFCB-66F8-4D2A-A54F-2173322EA0AB}">
      <dgm:prSet/>
      <dgm:spPr/>
      <dgm:t>
        <a:bodyPr/>
        <a:lstStyle/>
        <a:p>
          <a:endParaRPr lang="en-CA"/>
        </a:p>
      </dgm:t>
    </dgm:pt>
    <dgm:pt modelId="{92D77313-0BE7-4BE8-9FC2-AFFD25AA2484}" type="sibTrans" cxnId="{E066AFCB-66F8-4D2A-A54F-2173322EA0AB}">
      <dgm:prSet/>
      <dgm:spPr/>
      <dgm:t>
        <a:bodyPr/>
        <a:lstStyle/>
        <a:p>
          <a:endParaRPr lang="en-CA"/>
        </a:p>
      </dgm:t>
    </dgm:pt>
    <dgm:pt modelId="{D2125B4E-9F64-45DC-8D9E-82C1BE0A194C}">
      <dgm:prSet phldrT="[Text]" custT="1"/>
      <dgm:spPr/>
      <dgm:t>
        <a:bodyPr anchor="ctr"/>
        <a:lstStyle/>
        <a:p>
          <a:pPr>
            <a:lnSpc>
              <a:spcPct val="100000"/>
            </a:lnSpc>
          </a:pPr>
          <a:r>
            <a:rPr lang="en-CA" sz="900" dirty="0"/>
            <a:t>Logistic Regression</a:t>
          </a:r>
        </a:p>
      </dgm:t>
    </dgm:pt>
    <dgm:pt modelId="{35CC1FAE-A92A-4D2A-9651-CE138A6B6F26}" type="parTrans" cxnId="{798250B4-5368-4D0C-9C4F-BE7489AF709A}">
      <dgm:prSet/>
      <dgm:spPr/>
      <dgm:t>
        <a:bodyPr/>
        <a:lstStyle/>
        <a:p>
          <a:endParaRPr lang="en-CA"/>
        </a:p>
      </dgm:t>
    </dgm:pt>
    <dgm:pt modelId="{97A5571F-F7F5-4D75-BA3C-DBEF02BF27DB}" type="sibTrans" cxnId="{798250B4-5368-4D0C-9C4F-BE7489AF709A}">
      <dgm:prSet/>
      <dgm:spPr/>
      <dgm:t>
        <a:bodyPr/>
        <a:lstStyle/>
        <a:p>
          <a:endParaRPr lang="en-CA"/>
        </a:p>
      </dgm:t>
    </dgm:pt>
    <dgm:pt modelId="{C838E807-29DE-416E-9D9B-C2BADAEDF6BF}">
      <dgm:prSet phldrT="[Text]"/>
      <dgm:spPr/>
      <dgm:t>
        <a:bodyPr/>
        <a:lstStyle/>
        <a:p>
          <a:r>
            <a:rPr lang="en-CA" dirty="0"/>
            <a:t>Model Evaluation</a:t>
          </a:r>
        </a:p>
      </dgm:t>
    </dgm:pt>
    <dgm:pt modelId="{FF7AE2B1-6889-479A-86DF-50EF95CEB91F}" type="parTrans" cxnId="{81867AB5-3405-422D-9052-E070DA1D726E}">
      <dgm:prSet/>
      <dgm:spPr/>
      <dgm:t>
        <a:bodyPr/>
        <a:lstStyle/>
        <a:p>
          <a:endParaRPr lang="en-CA"/>
        </a:p>
      </dgm:t>
    </dgm:pt>
    <dgm:pt modelId="{5B893FCE-3B64-4AC5-945F-92FC76FBBCC3}" type="sibTrans" cxnId="{81867AB5-3405-422D-9052-E070DA1D726E}">
      <dgm:prSet/>
      <dgm:spPr/>
      <dgm:t>
        <a:bodyPr/>
        <a:lstStyle/>
        <a:p>
          <a:endParaRPr lang="en-CA"/>
        </a:p>
      </dgm:t>
    </dgm:pt>
    <dgm:pt modelId="{BFA4A2E9-DF34-4CF1-AD8C-E7D21674230A}">
      <dgm:prSet phldrT="[Text]" custT="1"/>
      <dgm:spPr/>
      <dgm:t>
        <a:bodyPr/>
        <a:lstStyle/>
        <a:p>
          <a:pPr marL="57150" indent="0" algn="l">
            <a:buFont typeface="Arial" panose="020B0604020202020204" pitchFamily="34" charset="0"/>
            <a:buChar char="•"/>
          </a:pPr>
          <a:r>
            <a:rPr lang="en-CA" sz="900" dirty="0"/>
            <a:t>Based on:</a:t>
          </a:r>
        </a:p>
      </dgm:t>
    </dgm:pt>
    <dgm:pt modelId="{49FBCEFD-6D3E-4821-A5E0-19A81A309A94}" type="parTrans" cxnId="{01C5DD2F-644C-4179-8315-44D90D80A6F4}">
      <dgm:prSet/>
      <dgm:spPr/>
      <dgm:t>
        <a:bodyPr/>
        <a:lstStyle/>
        <a:p>
          <a:endParaRPr lang="en-CA"/>
        </a:p>
      </dgm:t>
    </dgm:pt>
    <dgm:pt modelId="{7A77CE36-A852-4E07-A296-30ED26DDDFD3}" type="sibTrans" cxnId="{01C5DD2F-644C-4179-8315-44D90D80A6F4}">
      <dgm:prSet/>
      <dgm:spPr/>
      <dgm:t>
        <a:bodyPr/>
        <a:lstStyle/>
        <a:p>
          <a:endParaRPr lang="en-CA"/>
        </a:p>
      </dgm:t>
    </dgm:pt>
    <dgm:pt modelId="{B5B30D3B-E076-440D-9BD8-F8A25BAE46C0}">
      <dgm:prSet phldrT="[Text]"/>
      <dgm:spPr/>
      <dgm:t>
        <a:bodyPr/>
        <a:lstStyle/>
        <a:p>
          <a:r>
            <a:rPr lang="en-CA" dirty="0"/>
            <a:t>Checked null values</a:t>
          </a:r>
        </a:p>
      </dgm:t>
    </dgm:pt>
    <dgm:pt modelId="{F529EF45-C743-4A3D-AD1B-5E39AEE254B8}" type="parTrans" cxnId="{CCD47621-716D-4B70-A615-D798356896C5}">
      <dgm:prSet/>
      <dgm:spPr/>
      <dgm:t>
        <a:bodyPr/>
        <a:lstStyle/>
        <a:p>
          <a:endParaRPr lang="en-CA"/>
        </a:p>
      </dgm:t>
    </dgm:pt>
    <dgm:pt modelId="{984E62BC-3477-4B2A-8609-7F83B352A92B}" type="sibTrans" cxnId="{CCD47621-716D-4B70-A615-D798356896C5}">
      <dgm:prSet/>
      <dgm:spPr/>
      <dgm:t>
        <a:bodyPr/>
        <a:lstStyle/>
        <a:p>
          <a:endParaRPr lang="en-CA"/>
        </a:p>
      </dgm:t>
    </dgm:pt>
    <dgm:pt modelId="{A196FBCE-9F8F-473B-B486-E189A6BCBC33}">
      <dgm:prSet phldrT="[Text]"/>
      <dgm:spPr/>
      <dgm:t>
        <a:bodyPr/>
        <a:lstStyle/>
        <a:p>
          <a:r>
            <a:rPr lang="en-CA" dirty="0"/>
            <a:t>Create bines for BMI column</a:t>
          </a:r>
        </a:p>
      </dgm:t>
    </dgm:pt>
    <dgm:pt modelId="{563FBFA5-42E1-4864-97F3-B963EC5E102F}" type="parTrans" cxnId="{89F6D783-F7AA-466C-A3CD-46ABBA03AB42}">
      <dgm:prSet/>
      <dgm:spPr/>
      <dgm:t>
        <a:bodyPr/>
        <a:lstStyle/>
        <a:p>
          <a:endParaRPr lang="en-CA"/>
        </a:p>
      </dgm:t>
    </dgm:pt>
    <dgm:pt modelId="{8FBA9DEE-8E45-42B2-BA41-6D105AF16C62}" type="sibTrans" cxnId="{89F6D783-F7AA-466C-A3CD-46ABBA03AB42}">
      <dgm:prSet/>
      <dgm:spPr/>
      <dgm:t>
        <a:bodyPr/>
        <a:lstStyle/>
        <a:p>
          <a:endParaRPr lang="en-CA"/>
        </a:p>
      </dgm:t>
    </dgm:pt>
    <dgm:pt modelId="{FCBDB979-354C-408E-8081-8CCC2150A261}">
      <dgm:prSet phldrT="[Text]" custT="1"/>
      <dgm:spPr/>
      <dgm:t>
        <a:bodyPr anchor="ctr"/>
        <a:lstStyle/>
        <a:p>
          <a:pPr>
            <a:lnSpc>
              <a:spcPct val="100000"/>
            </a:lnSpc>
          </a:pPr>
          <a:r>
            <a:rPr lang="en-CA" sz="900" dirty="0"/>
            <a:t>Random Forest Classifier</a:t>
          </a:r>
        </a:p>
      </dgm:t>
    </dgm:pt>
    <dgm:pt modelId="{88F87658-2662-4D06-8AC6-F87637074518}" type="parTrans" cxnId="{2B55BF0F-6AF2-4BD3-8561-94871D60EF72}">
      <dgm:prSet/>
      <dgm:spPr/>
      <dgm:t>
        <a:bodyPr/>
        <a:lstStyle/>
        <a:p>
          <a:endParaRPr lang="en-CA"/>
        </a:p>
      </dgm:t>
    </dgm:pt>
    <dgm:pt modelId="{4F5F3CDE-5303-44B4-94AD-297C00E44C2B}" type="sibTrans" cxnId="{2B55BF0F-6AF2-4BD3-8561-94871D60EF72}">
      <dgm:prSet/>
      <dgm:spPr/>
      <dgm:t>
        <a:bodyPr/>
        <a:lstStyle/>
        <a:p>
          <a:endParaRPr lang="en-CA"/>
        </a:p>
      </dgm:t>
    </dgm:pt>
    <dgm:pt modelId="{BE2F1FC5-F578-4816-91C9-3BEBBF5A9131}">
      <dgm:prSet phldrT="[Text]" custT="1"/>
      <dgm:spPr/>
      <dgm:t>
        <a:bodyPr anchor="ctr"/>
        <a:lstStyle/>
        <a:p>
          <a:pPr>
            <a:lnSpc>
              <a:spcPct val="100000"/>
            </a:lnSpc>
          </a:pPr>
          <a:r>
            <a:rPr lang="en-CA" sz="900" dirty="0"/>
            <a:t>XGBoost</a:t>
          </a:r>
        </a:p>
      </dgm:t>
    </dgm:pt>
    <dgm:pt modelId="{635D7C29-C88E-4110-8DBF-311C230326F7}" type="parTrans" cxnId="{875C77A1-AB78-4D25-8C5B-70F6839EFB4D}">
      <dgm:prSet/>
      <dgm:spPr/>
      <dgm:t>
        <a:bodyPr/>
        <a:lstStyle/>
        <a:p>
          <a:endParaRPr lang="en-CA"/>
        </a:p>
      </dgm:t>
    </dgm:pt>
    <dgm:pt modelId="{3176EF09-F5D6-429D-8C48-F5CA0DDD407D}" type="sibTrans" cxnId="{875C77A1-AB78-4D25-8C5B-70F6839EFB4D}">
      <dgm:prSet/>
      <dgm:spPr/>
      <dgm:t>
        <a:bodyPr/>
        <a:lstStyle/>
        <a:p>
          <a:endParaRPr lang="en-CA"/>
        </a:p>
      </dgm:t>
    </dgm:pt>
    <dgm:pt modelId="{93EC6B82-978F-4E60-8289-E931613A391F}">
      <dgm:prSet phldrT="[Text]" custT="1"/>
      <dgm:spPr/>
      <dgm:t>
        <a:bodyPr/>
        <a:lstStyle/>
        <a:p>
          <a:pPr marL="266700" indent="-180975" algn="l">
            <a:buFont typeface="+mj-lt"/>
            <a:buAutoNum type="alphaLcParenR"/>
            <a:tabLst>
              <a:tab pos="179388" algn="l"/>
            </a:tabLst>
          </a:pPr>
          <a:r>
            <a:rPr lang="en-CA" sz="900" dirty="0"/>
            <a:t> Precision</a:t>
          </a:r>
        </a:p>
      </dgm:t>
    </dgm:pt>
    <dgm:pt modelId="{3D33279C-D57F-47B0-B7E9-EF80C79D650C}" type="parTrans" cxnId="{2A78E813-E535-4675-8BCA-51568C82828B}">
      <dgm:prSet/>
      <dgm:spPr/>
      <dgm:t>
        <a:bodyPr/>
        <a:lstStyle/>
        <a:p>
          <a:endParaRPr lang="en-CA"/>
        </a:p>
      </dgm:t>
    </dgm:pt>
    <dgm:pt modelId="{8EB5D4E6-FDF5-4187-A132-D070215ADAAE}" type="sibTrans" cxnId="{2A78E813-E535-4675-8BCA-51568C82828B}">
      <dgm:prSet/>
      <dgm:spPr/>
      <dgm:t>
        <a:bodyPr/>
        <a:lstStyle/>
        <a:p>
          <a:endParaRPr lang="en-CA"/>
        </a:p>
      </dgm:t>
    </dgm:pt>
    <dgm:pt modelId="{0817B620-04F1-4DCB-A882-278354CB6EE8}">
      <dgm:prSet phldrT="[Text]" custT="1"/>
      <dgm:spPr/>
      <dgm:t>
        <a:bodyPr/>
        <a:lstStyle/>
        <a:p>
          <a:pPr marL="266700" indent="-180975" algn="l">
            <a:buFont typeface="+mj-lt"/>
            <a:buAutoNum type="alphaLcParenR"/>
            <a:tabLst>
              <a:tab pos="179388" algn="l"/>
            </a:tabLst>
          </a:pPr>
          <a:r>
            <a:rPr lang="en-CA" sz="900" dirty="0"/>
            <a:t> Recall</a:t>
          </a:r>
        </a:p>
      </dgm:t>
    </dgm:pt>
    <dgm:pt modelId="{D1F1E181-E115-42AD-BD50-D8272D898BD4}" type="parTrans" cxnId="{1472C75F-8470-408C-99B7-29C2BA91619C}">
      <dgm:prSet/>
      <dgm:spPr/>
      <dgm:t>
        <a:bodyPr/>
        <a:lstStyle/>
        <a:p>
          <a:endParaRPr lang="en-CA"/>
        </a:p>
      </dgm:t>
    </dgm:pt>
    <dgm:pt modelId="{42EC2C1F-A2CC-4F24-A426-A0F4E0509C67}" type="sibTrans" cxnId="{1472C75F-8470-408C-99B7-29C2BA91619C}">
      <dgm:prSet/>
      <dgm:spPr/>
      <dgm:t>
        <a:bodyPr/>
        <a:lstStyle/>
        <a:p>
          <a:endParaRPr lang="en-CA"/>
        </a:p>
      </dgm:t>
    </dgm:pt>
    <dgm:pt modelId="{05F8E49D-004F-4C10-B9EE-E8CA6644061C}">
      <dgm:prSet phldrT="[Text]" custT="1"/>
      <dgm:spPr/>
      <dgm:t>
        <a:bodyPr/>
        <a:lstStyle/>
        <a:p>
          <a:pPr marL="266700" indent="-180975" algn="l">
            <a:buFont typeface="+mj-lt"/>
            <a:buAutoNum type="alphaLcParenR"/>
            <a:tabLst>
              <a:tab pos="179388" algn="l"/>
            </a:tabLst>
          </a:pPr>
          <a:r>
            <a:rPr lang="en-CA" sz="900" dirty="0"/>
            <a:t> Accuracy</a:t>
          </a:r>
        </a:p>
      </dgm:t>
    </dgm:pt>
    <dgm:pt modelId="{54575992-CE23-4672-9C3E-CEC8181A9E7D}" type="parTrans" cxnId="{BB19688A-F43A-45A5-A44F-FBBF091F6F38}">
      <dgm:prSet/>
      <dgm:spPr/>
      <dgm:t>
        <a:bodyPr/>
        <a:lstStyle/>
        <a:p>
          <a:endParaRPr lang="en-CA"/>
        </a:p>
      </dgm:t>
    </dgm:pt>
    <dgm:pt modelId="{000EC9AC-F828-4DF5-ABC1-0A9FCB65755D}" type="sibTrans" cxnId="{BB19688A-F43A-45A5-A44F-FBBF091F6F38}">
      <dgm:prSet/>
      <dgm:spPr/>
      <dgm:t>
        <a:bodyPr/>
        <a:lstStyle/>
        <a:p>
          <a:endParaRPr lang="en-CA"/>
        </a:p>
      </dgm:t>
    </dgm:pt>
    <dgm:pt modelId="{AA4D0DBB-6756-4E5B-AD39-3352179106F4}">
      <dgm:prSet phldrT="[Text]" custT="1"/>
      <dgm:spPr/>
      <dgm:t>
        <a:bodyPr/>
        <a:lstStyle/>
        <a:p>
          <a:pPr marL="266700" indent="-180975" algn="l">
            <a:buFont typeface="+mj-lt"/>
            <a:buAutoNum type="alphaLcParenR"/>
            <a:tabLst>
              <a:tab pos="179388" algn="l"/>
            </a:tabLst>
          </a:pPr>
          <a:r>
            <a:rPr lang="en-CA" sz="900" dirty="0"/>
            <a:t> F1</a:t>
          </a:r>
        </a:p>
      </dgm:t>
    </dgm:pt>
    <dgm:pt modelId="{A79994D9-64F9-4A58-8622-7F55498DB02F}" type="parTrans" cxnId="{725E0FCE-3F9D-4E58-8D60-3C479111E756}">
      <dgm:prSet/>
      <dgm:spPr/>
      <dgm:t>
        <a:bodyPr/>
        <a:lstStyle/>
        <a:p>
          <a:endParaRPr lang="en-CA"/>
        </a:p>
      </dgm:t>
    </dgm:pt>
    <dgm:pt modelId="{F9D17B05-66FD-4873-A15D-1786A72B667B}" type="sibTrans" cxnId="{725E0FCE-3F9D-4E58-8D60-3C479111E756}">
      <dgm:prSet/>
      <dgm:spPr/>
      <dgm:t>
        <a:bodyPr/>
        <a:lstStyle/>
        <a:p>
          <a:endParaRPr lang="en-CA"/>
        </a:p>
      </dgm:t>
    </dgm:pt>
    <dgm:pt modelId="{DCAC2C5B-282E-4694-A5A9-52163531C325}">
      <dgm:prSet/>
      <dgm:spPr/>
      <dgm:t>
        <a:bodyPr/>
        <a:lstStyle/>
        <a:p>
          <a:r>
            <a:rPr lang="en-CA" dirty="0"/>
            <a:t>Model Tuning</a:t>
          </a:r>
        </a:p>
      </dgm:t>
    </dgm:pt>
    <dgm:pt modelId="{1FF17E1A-A5A7-4784-9F29-29CF6663585C}" type="parTrans" cxnId="{C453B37A-0A5B-413B-B8DD-FDAB5AD976F8}">
      <dgm:prSet/>
      <dgm:spPr/>
      <dgm:t>
        <a:bodyPr/>
        <a:lstStyle/>
        <a:p>
          <a:endParaRPr lang="en-CA"/>
        </a:p>
      </dgm:t>
    </dgm:pt>
    <dgm:pt modelId="{B4D04F76-0090-4203-97FB-872A2E2105BE}" type="sibTrans" cxnId="{C453B37A-0A5B-413B-B8DD-FDAB5AD976F8}">
      <dgm:prSet/>
      <dgm:spPr/>
      <dgm:t>
        <a:bodyPr/>
        <a:lstStyle/>
        <a:p>
          <a:endParaRPr lang="en-CA"/>
        </a:p>
      </dgm:t>
    </dgm:pt>
    <dgm:pt modelId="{9CB5DB79-B018-45D4-9A9D-9EC8F0EDD053}">
      <dgm:prSet custT="1"/>
      <dgm:spPr/>
      <dgm:t>
        <a:bodyPr/>
        <a:lstStyle/>
        <a:p>
          <a:r>
            <a:rPr lang="en-CA" sz="900" dirty="0"/>
            <a:t>Used different optimization techniques to optimize each model’s performance</a:t>
          </a:r>
        </a:p>
      </dgm:t>
    </dgm:pt>
    <dgm:pt modelId="{D76A35F7-30F0-4F8F-B5B1-CE4D549D97E8}" type="parTrans" cxnId="{E154D4EE-97F4-4318-8D9B-F09152A05BC2}">
      <dgm:prSet/>
      <dgm:spPr/>
      <dgm:t>
        <a:bodyPr/>
        <a:lstStyle/>
        <a:p>
          <a:endParaRPr lang="en-CA"/>
        </a:p>
      </dgm:t>
    </dgm:pt>
    <dgm:pt modelId="{81CD160A-CB9F-4E65-8557-81BCBD9EBF14}" type="sibTrans" cxnId="{E154D4EE-97F4-4318-8D9B-F09152A05BC2}">
      <dgm:prSet/>
      <dgm:spPr/>
      <dgm:t>
        <a:bodyPr/>
        <a:lstStyle/>
        <a:p>
          <a:endParaRPr lang="en-CA"/>
        </a:p>
      </dgm:t>
    </dgm:pt>
    <dgm:pt modelId="{0EC576DA-38AB-423D-98F3-8E72DBFF3F23}" type="pres">
      <dgm:prSet presAssocID="{11E7E98F-C76D-48E6-BFF7-8D5E35D15EAE}" presName="Name0" presStyleCnt="0">
        <dgm:presLayoutVars>
          <dgm:dir/>
          <dgm:animLvl val="lvl"/>
          <dgm:resizeHandles val="exact"/>
        </dgm:presLayoutVars>
      </dgm:prSet>
      <dgm:spPr/>
    </dgm:pt>
    <dgm:pt modelId="{57060E80-701B-4B70-9AB4-59EA7AE2B77C}" type="pres">
      <dgm:prSet presAssocID="{11E7E98F-C76D-48E6-BFF7-8D5E35D15EAE}" presName="tSp" presStyleCnt="0"/>
      <dgm:spPr/>
    </dgm:pt>
    <dgm:pt modelId="{87927105-B129-48E5-9A3F-D33886A9435F}" type="pres">
      <dgm:prSet presAssocID="{11E7E98F-C76D-48E6-BFF7-8D5E35D15EAE}" presName="bSp" presStyleCnt="0"/>
      <dgm:spPr/>
    </dgm:pt>
    <dgm:pt modelId="{BF7E43FF-2A47-4895-901B-9B9F9235192D}" type="pres">
      <dgm:prSet presAssocID="{11E7E98F-C76D-48E6-BFF7-8D5E35D15EAE}" presName="process" presStyleCnt="0"/>
      <dgm:spPr/>
    </dgm:pt>
    <dgm:pt modelId="{8F657BD2-3AD7-410B-8178-0D1ED2AEB585}" type="pres">
      <dgm:prSet presAssocID="{21779625-2D95-40C7-A0FF-BAFA39FA28F5}" presName="composite1" presStyleCnt="0"/>
      <dgm:spPr/>
    </dgm:pt>
    <dgm:pt modelId="{E55A7AFF-2688-492A-BB28-247ED6EC3B29}" type="pres">
      <dgm:prSet presAssocID="{21779625-2D95-40C7-A0FF-BAFA39FA28F5}" presName="dummyNode1" presStyleLbl="node1" presStyleIdx="0" presStyleCnt="4"/>
      <dgm:spPr/>
    </dgm:pt>
    <dgm:pt modelId="{546507DF-ED17-4F87-8C42-A80DADCD150E}" type="pres">
      <dgm:prSet presAssocID="{21779625-2D95-40C7-A0FF-BAFA39FA28F5}" presName="childNode1" presStyleLbl="bgAcc1" presStyleIdx="0" presStyleCnt="4">
        <dgm:presLayoutVars>
          <dgm:bulletEnabled val="1"/>
        </dgm:presLayoutVars>
      </dgm:prSet>
      <dgm:spPr/>
    </dgm:pt>
    <dgm:pt modelId="{A2114186-3959-475B-A37A-2504A05E2050}" type="pres">
      <dgm:prSet presAssocID="{21779625-2D95-40C7-A0FF-BAFA39FA28F5}" presName="childNode1tx" presStyleLbl="bgAcc1" presStyleIdx="0" presStyleCnt="4">
        <dgm:presLayoutVars>
          <dgm:bulletEnabled val="1"/>
        </dgm:presLayoutVars>
      </dgm:prSet>
      <dgm:spPr/>
    </dgm:pt>
    <dgm:pt modelId="{98CB4DC5-BB9F-4ABD-B66C-7004349C3B53}" type="pres">
      <dgm:prSet presAssocID="{21779625-2D95-40C7-A0FF-BAFA39FA28F5}" presName="parentNode1" presStyleLbl="node1" presStyleIdx="0" presStyleCnt="4">
        <dgm:presLayoutVars>
          <dgm:chMax val="1"/>
          <dgm:bulletEnabled val="1"/>
        </dgm:presLayoutVars>
      </dgm:prSet>
      <dgm:spPr/>
    </dgm:pt>
    <dgm:pt modelId="{BC70737F-027C-41AA-890A-ADEF7EF48FF6}" type="pres">
      <dgm:prSet presAssocID="{21779625-2D95-40C7-A0FF-BAFA39FA28F5}" presName="connSite1" presStyleCnt="0"/>
      <dgm:spPr/>
    </dgm:pt>
    <dgm:pt modelId="{86E24D58-119F-4532-8B94-D310C3EF7B3C}" type="pres">
      <dgm:prSet presAssocID="{FACBFB86-42ED-413B-9BE1-251E054554C2}" presName="Name9" presStyleLbl="sibTrans2D1" presStyleIdx="0" presStyleCnt="3"/>
      <dgm:spPr/>
    </dgm:pt>
    <dgm:pt modelId="{5763E510-199B-455D-ABD7-8C2886ED5EDA}" type="pres">
      <dgm:prSet presAssocID="{264B9420-8A85-4449-B123-6D694B4BD89D}" presName="composite2" presStyleCnt="0"/>
      <dgm:spPr/>
    </dgm:pt>
    <dgm:pt modelId="{27726049-136E-43F1-9887-582D31E457AC}" type="pres">
      <dgm:prSet presAssocID="{264B9420-8A85-4449-B123-6D694B4BD89D}" presName="dummyNode2" presStyleLbl="node1" presStyleIdx="0" presStyleCnt="4"/>
      <dgm:spPr/>
    </dgm:pt>
    <dgm:pt modelId="{B889302D-5EAB-4FF9-BF7E-4FD882E11F61}" type="pres">
      <dgm:prSet presAssocID="{264B9420-8A85-4449-B123-6D694B4BD89D}" presName="childNode2" presStyleLbl="bgAcc1" presStyleIdx="1" presStyleCnt="4">
        <dgm:presLayoutVars>
          <dgm:bulletEnabled val="1"/>
        </dgm:presLayoutVars>
      </dgm:prSet>
      <dgm:spPr/>
    </dgm:pt>
    <dgm:pt modelId="{1EA9AF6E-8BF3-4303-9A03-9FF0FD592989}" type="pres">
      <dgm:prSet presAssocID="{264B9420-8A85-4449-B123-6D694B4BD89D}" presName="childNode2tx" presStyleLbl="bgAcc1" presStyleIdx="1" presStyleCnt="4">
        <dgm:presLayoutVars>
          <dgm:bulletEnabled val="1"/>
        </dgm:presLayoutVars>
      </dgm:prSet>
      <dgm:spPr/>
    </dgm:pt>
    <dgm:pt modelId="{F4DF8638-5FCD-49E3-95E0-844C5653A787}" type="pres">
      <dgm:prSet presAssocID="{264B9420-8A85-4449-B123-6D694B4BD89D}" presName="parentNode2" presStyleLbl="node1" presStyleIdx="1" presStyleCnt="4">
        <dgm:presLayoutVars>
          <dgm:chMax val="0"/>
          <dgm:bulletEnabled val="1"/>
        </dgm:presLayoutVars>
      </dgm:prSet>
      <dgm:spPr/>
    </dgm:pt>
    <dgm:pt modelId="{D1F7DF75-FC77-47B8-BA48-5985643521D3}" type="pres">
      <dgm:prSet presAssocID="{264B9420-8A85-4449-B123-6D694B4BD89D}" presName="connSite2" presStyleCnt="0"/>
      <dgm:spPr/>
    </dgm:pt>
    <dgm:pt modelId="{62D404B9-3610-42DB-871A-2EF9710B8A7B}" type="pres">
      <dgm:prSet presAssocID="{92D77313-0BE7-4BE8-9FC2-AFFD25AA2484}" presName="Name18" presStyleLbl="sibTrans2D1" presStyleIdx="1" presStyleCnt="3"/>
      <dgm:spPr/>
    </dgm:pt>
    <dgm:pt modelId="{6C829193-E349-4913-B478-13745C4B5A37}" type="pres">
      <dgm:prSet presAssocID="{C838E807-29DE-416E-9D9B-C2BADAEDF6BF}" presName="composite1" presStyleCnt="0"/>
      <dgm:spPr/>
    </dgm:pt>
    <dgm:pt modelId="{7F3E7AE0-55B0-4858-8BAB-10BBB20BAD9E}" type="pres">
      <dgm:prSet presAssocID="{C838E807-29DE-416E-9D9B-C2BADAEDF6BF}" presName="dummyNode1" presStyleLbl="node1" presStyleIdx="1" presStyleCnt="4"/>
      <dgm:spPr/>
    </dgm:pt>
    <dgm:pt modelId="{BA6A7C09-198C-4131-BC25-5DA1BF5EC5E4}" type="pres">
      <dgm:prSet presAssocID="{C838E807-29DE-416E-9D9B-C2BADAEDF6BF}" presName="childNode1" presStyleLbl="bgAcc1" presStyleIdx="2" presStyleCnt="4">
        <dgm:presLayoutVars>
          <dgm:bulletEnabled val="1"/>
        </dgm:presLayoutVars>
      </dgm:prSet>
      <dgm:spPr/>
    </dgm:pt>
    <dgm:pt modelId="{116568E9-E9CD-4486-8891-DB8C9B712747}" type="pres">
      <dgm:prSet presAssocID="{C838E807-29DE-416E-9D9B-C2BADAEDF6BF}" presName="childNode1tx" presStyleLbl="bgAcc1" presStyleIdx="2" presStyleCnt="4">
        <dgm:presLayoutVars>
          <dgm:bulletEnabled val="1"/>
        </dgm:presLayoutVars>
      </dgm:prSet>
      <dgm:spPr/>
    </dgm:pt>
    <dgm:pt modelId="{0A1ED9FD-02F6-4557-B6D6-197C0FB67030}" type="pres">
      <dgm:prSet presAssocID="{C838E807-29DE-416E-9D9B-C2BADAEDF6BF}" presName="parentNode1" presStyleLbl="node1" presStyleIdx="2" presStyleCnt="4">
        <dgm:presLayoutVars>
          <dgm:chMax val="1"/>
          <dgm:bulletEnabled val="1"/>
        </dgm:presLayoutVars>
      </dgm:prSet>
      <dgm:spPr/>
    </dgm:pt>
    <dgm:pt modelId="{F4FFEC33-CB20-464E-93CC-783C03754103}" type="pres">
      <dgm:prSet presAssocID="{C838E807-29DE-416E-9D9B-C2BADAEDF6BF}" presName="connSite1" presStyleCnt="0"/>
      <dgm:spPr/>
    </dgm:pt>
    <dgm:pt modelId="{13ACF5BD-13A6-4366-8F77-DFFD30026D89}" type="pres">
      <dgm:prSet presAssocID="{5B893FCE-3B64-4AC5-945F-92FC76FBBCC3}" presName="Name9" presStyleLbl="sibTrans2D1" presStyleIdx="2" presStyleCnt="3"/>
      <dgm:spPr/>
    </dgm:pt>
    <dgm:pt modelId="{C83ADD68-1A73-4140-AABE-65385698939E}" type="pres">
      <dgm:prSet presAssocID="{DCAC2C5B-282E-4694-A5A9-52163531C325}" presName="composite2" presStyleCnt="0"/>
      <dgm:spPr/>
    </dgm:pt>
    <dgm:pt modelId="{37B92F1E-C9CA-4B69-94D4-D9FFF825B16D}" type="pres">
      <dgm:prSet presAssocID="{DCAC2C5B-282E-4694-A5A9-52163531C325}" presName="dummyNode2" presStyleLbl="node1" presStyleIdx="2" presStyleCnt="4"/>
      <dgm:spPr/>
    </dgm:pt>
    <dgm:pt modelId="{25BE259E-2F83-454B-8E65-1BAC422CF67D}" type="pres">
      <dgm:prSet presAssocID="{DCAC2C5B-282E-4694-A5A9-52163531C325}" presName="childNode2" presStyleLbl="bgAcc1" presStyleIdx="3" presStyleCnt="4">
        <dgm:presLayoutVars>
          <dgm:bulletEnabled val="1"/>
        </dgm:presLayoutVars>
      </dgm:prSet>
      <dgm:spPr/>
    </dgm:pt>
    <dgm:pt modelId="{443A8678-919C-4046-A1AC-3CDDDE5A838D}" type="pres">
      <dgm:prSet presAssocID="{DCAC2C5B-282E-4694-A5A9-52163531C325}" presName="childNode2tx" presStyleLbl="bgAcc1" presStyleIdx="3" presStyleCnt="4">
        <dgm:presLayoutVars>
          <dgm:bulletEnabled val="1"/>
        </dgm:presLayoutVars>
      </dgm:prSet>
      <dgm:spPr/>
    </dgm:pt>
    <dgm:pt modelId="{68564C68-2CBE-4C11-BFE5-774D09B0F8AC}" type="pres">
      <dgm:prSet presAssocID="{DCAC2C5B-282E-4694-A5A9-52163531C325}" presName="parentNode2" presStyleLbl="node1" presStyleIdx="3" presStyleCnt="4">
        <dgm:presLayoutVars>
          <dgm:chMax val="0"/>
          <dgm:bulletEnabled val="1"/>
        </dgm:presLayoutVars>
      </dgm:prSet>
      <dgm:spPr/>
    </dgm:pt>
    <dgm:pt modelId="{6852896A-7349-4D6F-9BD5-ECFEE988AA0D}" type="pres">
      <dgm:prSet presAssocID="{DCAC2C5B-282E-4694-A5A9-52163531C325}" presName="connSite2" presStyleCnt="0"/>
      <dgm:spPr/>
    </dgm:pt>
  </dgm:ptLst>
  <dgm:cxnLst>
    <dgm:cxn modelId="{9CEC0E05-EC93-4EA9-88C8-D183C034405E}" type="presOf" srcId="{FCBDB979-354C-408E-8081-8CCC2150A261}" destId="{1EA9AF6E-8BF3-4303-9A03-9FF0FD592989}" srcOrd="1" destOrd="1" presId="urn:microsoft.com/office/officeart/2005/8/layout/hProcess4"/>
    <dgm:cxn modelId="{2B55BF0F-6AF2-4BD3-8561-94871D60EF72}" srcId="{264B9420-8A85-4449-B123-6D694B4BD89D}" destId="{FCBDB979-354C-408E-8081-8CCC2150A261}" srcOrd="1" destOrd="0" parTransId="{88F87658-2662-4D06-8AC6-F87637074518}" sibTransId="{4F5F3CDE-5303-44B4-94AD-297C00E44C2B}"/>
    <dgm:cxn modelId="{2A78E813-E535-4675-8BCA-51568C82828B}" srcId="{C838E807-29DE-416E-9D9B-C2BADAEDF6BF}" destId="{93EC6B82-978F-4E60-8289-E931613A391F}" srcOrd="1" destOrd="0" parTransId="{3D33279C-D57F-47B0-B7E9-EF80C79D650C}" sibTransId="{8EB5D4E6-FDF5-4187-A132-D070215ADAAE}"/>
    <dgm:cxn modelId="{A7648314-18F3-4E06-A051-C64D5B89EDDA}" type="presOf" srcId="{5B893FCE-3B64-4AC5-945F-92FC76FBBCC3}" destId="{13ACF5BD-13A6-4366-8F77-DFFD30026D89}" srcOrd="0" destOrd="0" presId="urn:microsoft.com/office/officeart/2005/8/layout/hProcess4"/>
    <dgm:cxn modelId="{34F9F515-FC86-4DDE-9AF2-25FBDC6D5E2D}" type="presOf" srcId="{A196FBCE-9F8F-473B-B486-E189A6BCBC33}" destId="{546507DF-ED17-4F87-8C42-A80DADCD150E}" srcOrd="0" destOrd="2" presId="urn:microsoft.com/office/officeart/2005/8/layout/hProcess4"/>
    <dgm:cxn modelId="{96192320-9FFC-44BA-9F15-0F56A408865F}" type="presOf" srcId="{D2125B4E-9F64-45DC-8D9E-82C1BE0A194C}" destId="{1EA9AF6E-8BF3-4303-9A03-9FF0FD592989}" srcOrd="1" destOrd="0" presId="urn:microsoft.com/office/officeart/2005/8/layout/hProcess4"/>
    <dgm:cxn modelId="{CCD47621-716D-4B70-A615-D798356896C5}" srcId="{21779625-2D95-40C7-A0FF-BAFA39FA28F5}" destId="{B5B30D3B-E076-440D-9BD8-F8A25BAE46C0}" srcOrd="1" destOrd="0" parTransId="{F529EF45-C743-4A3D-AD1B-5E39AEE254B8}" sibTransId="{984E62BC-3477-4B2A-8609-7F83B352A92B}"/>
    <dgm:cxn modelId="{CA902A25-3A84-4CF8-9360-8EC433F20D46}" type="presOf" srcId="{D2125B4E-9F64-45DC-8D9E-82C1BE0A194C}" destId="{B889302D-5EAB-4FF9-BF7E-4FD882E11F61}" srcOrd="0" destOrd="0" presId="urn:microsoft.com/office/officeart/2005/8/layout/hProcess4"/>
    <dgm:cxn modelId="{F85F6529-03A7-47FE-9D66-6878BC21D026}" type="presOf" srcId="{51E6364F-1C8F-4B15-A980-EBB8D9F886AB}" destId="{A2114186-3959-475B-A37A-2504A05E2050}" srcOrd="1" destOrd="0" presId="urn:microsoft.com/office/officeart/2005/8/layout/hProcess4"/>
    <dgm:cxn modelId="{01C5DD2F-644C-4179-8315-44D90D80A6F4}" srcId="{C838E807-29DE-416E-9D9B-C2BADAEDF6BF}" destId="{BFA4A2E9-DF34-4CF1-AD8C-E7D21674230A}" srcOrd="0" destOrd="0" parTransId="{49FBCEFD-6D3E-4821-A5E0-19A81A309A94}" sibTransId="{7A77CE36-A852-4E07-A296-30ED26DDDFD3}"/>
    <dgm:cxn modelId="{A0ACBD39-78D7-416A-85B5-E28B573E6036}" type="presOf" srcId="{93EC6B82-978F-4E60-8289-E931613A391F}" destId="{BA6A7C09-198C-4131-BC25-5DA1BF5EC5E4}" srcOrd="0" destOrd="1" presId="urn:microsoft.com/office/officeart/2005/8/layout/hProcess4"/>
    <dgm:cxn modelId="{D296383A-0A74-4188-99A3-9CC11B84BC0D}" type="presOf" srcId="{DCAC2C5B-282E-4694-A5A9-52163531C325}" destId="{68564C68-2CBE-4C11-BFE5-774D09B0F8AC}" srcOrd="0" destOrd="0" presId="urn:microsoft.com/office/officeart/2005/8/layout/hProcess4"/>
    <dgm:cxn modelId="{9525C23D-0BB3-44F7-BDE7-73D5AA3D0B45}" type="presOf" srcId="{93EC6B82-978F-4E60-8289-E931613A391F}" destId="{116568E9-E9CD-4486-8891-DB8C9B712747}" srcOrd="1" destOrd="1" presId="urn:microsoft.com/office/officeart/2005/8/layout/hProcess4"/>
    <dgm:cxn modelId="{993E823E-DA9C-4F86-A908-84C9C7EB8348}" type="presOf" srcId="{51E6364F-1C8F-4B15-A980-EBB8D9F886AB}" destId="{546507DF-ED17-4F87-8C42-A80DADCD150E}" srcOrd="0" destOrd="0" presId="urn:microsoft.com/office/officeart/2005/8/layout/hProcess4"/>
    <dgm:cxn modelId="{1472C75F-8470-408C-99B7-29C2BA91619C}" srcId="{C838E807-29DE-416E-9D9B-C2BADAEDF6BF}" destId="{0817B620-04F1-4DCB-A882-278354CB6EE8}" srcOrd="2" destOrd="0" parTransId="{D1F1E181-E115-42AD-BD50-D8272D898BD4}" sibTransId="{42EC2C1F-A2CC-4F24-A426-A0F4E0509C67}"/>
    <dgm:cxn modelId="{D4B21F64-D676-44EC-BAC7-B409B9D34E0D}" type="presOf" srcId="{BFA4A2E9-DF34-4CF1-AD8C-E7D21674230A}" destId="{BA6A7C09-198C-4131-BC25-5DA1BF5EC5E4}" srcOrd="0" destOrd="0" presId="urn:microsoft.com/office/officeart/2005/8/layout/hProcess4"/>
    <dgm:cxn modelId="{99F5EE68-53E7-4008-8E82-28622EAAAA4C}" type="presOf" srcId="{11E7E98F-C76D-48E6-BFF7-8D5E35D15EAE}" destId="{0EC576DA-38AB-423D-98F3-8E72DBFF3F23}" srcOrd="0" destOrd="0" presId="urn:microsoft.com/office/officeart/2005/8/layout/hProcess4"/>
    <dgm:cxn modelId="{65F53749-2208-41A1-B830-2B743E3F27F5}" type="presOf" srcId="{9CB5DB79-B018-45D4-9A9D-9EC8F0EDD053}" destId="{25BE259E-2F83-454B-8E65-1BAC422CF67D}" srcOrd="0" destOrd="0" presId="urn:microsoft.com/office/officeart/2005/8/layout/hProcess4"/>
    <dgm:cxn modelId="{7B4F034C-73B5-4CFB-963B-C6289485C43D}" type="presOf" srcId="{B5B30D3B-E076-440D-9BD8-F8A25BAE46C0}" destId="{A2114186-3959-475B-A37A-2504A05E2050}" srcOrd="1" destOrd="1" presId="urn:microsoft.com/office/officeart/2005/8/layout/hProcess4"/>
    <dgm:cxn modelId="{AD3BA36D-2E79-4548-AC6C-C4CE4F9D9608}" type="presOf" srcId="{0817B620-04F1-4DCB-A882-278354CB6EE8}" destId="{116568E9-E9CD-4486-8891-DB8C9B712747}" srcOrd="1" destOrd="2" presId="urn:microsoft.com/office/officeart/2005/8/layout/hProcess4"/>
    <dgm:cxn modelId="{3ED5AB70-25C3-456D-98DB-6D8D17D4AC67}" srcId="{21779625-2D95-40C7-A0FF-BAFA39FA28F5}" destId="{51E6364F-1C8F-4B15-A980-EBB8D9F886AB}" srcOrd="0" destOrd="0" parTransId="{4A055824-F064-49D8-BF8E-8CC050AF76B4}" sibTransId="{CE7198D8-35FA-408D-8836-A544505FE29F}"/>
    <dgm:cxn modelId="{498E2D72-534E-46EA-9F60-A95EF0BCC384}" type="presOf" srcId="{05F8E49D-004F-4C10-B9EE-E8CA6644061C}" destId="{116568E9-E9CD-4486-8891-DB8C9B712747}" srcOrd="1" destOrd="3" presId="urn:microsoft.com/office/officeart/2005/8/layout/hProcess4"/>
    <dgm:cxn modelId="{75CB5379-04BE-409D-BA52-6C7D0F3DBF40}" type="presOf" srcId="{B5B30D3B-E076-440D-9BD8-F8A25BAE46C0}" destId="{546507DF-ED17-4F87-8C42-A80DADCD150E}" srcOrd="0" destOrd="1" presId="urn:microsoft.com/office/officeart/2005/8/layout/hProcess4"/>
    <dgm:cxn modelId="{C453B37A-0A5B-413B-B8DD-FDAB5AD976F8}" srcId="{11E7E98F-C76D-48E6-BFF7-8D5E35D15EAE}" destId="{DCAC2C5B-282E-4694-A5A9-52163531C325}" srcOrd="3" destOrd="0" parTransId="{1FF17E1A-A5A7-4784-9F29-29CF6663585C}" sibTransId="{B4D04F76-0090-4203-97FB-872A2E2105BE}"/>
    <dgm:cxn modelId="{6FA4D67A-DC1A-435E-93A9-6312BC56BF86}" type="presOf" srcId="{21779625-2D95-40C7-A0FF-BAFA39FA28F5}" destId="{98CB4DC5-BB9F-4ABD-B66C-7004349C3B53}" srcOrd="0" destOrd="0" presId="urn:microsoft.com/office/officeart/2005/8/layout/hProcess4"/>
    <dgm:cxn modelId="{B6A92580-08E6-4CB9-B716-A8C84FC49E12}" type="presOf" srcId="{BE2F1FC5-F578-4816-91C9-3BEBBF5A9131}" destId="{B889302D-5EAB-4FF9-BF7E-4FD882E11F61}" srcOrd="0" destOrd="2" presId="urn:microsoft.com/office/officeart/2005/8/layout/hProcess4"/>
    <dgm:cxn modelId="{89F6D783-F7AA-466C-A3CD-46ABBA03AB42}" srcId="{21779625-2D95-40C7-A0FF-BAFA39FA28F5}" destId="{A196FBCE-9F8F-473B-B486-E189A6BCBC33}" srcOrd="2" destOrd="0" parTransId="{563FBFA5-42E1-4864-97F3-B963EC5E102F}" sibTransId="{8FBA9DEE-8E45-42B2-BA41-6D105AF16C62}"/>
    <dgm:cxn modelId="{C4B27887-E02F-440E-B6B6-293941A672F5}" type="presOf" srcId="{A196FBCE-9F8F-473B-B486-E189A6BCBC33}" destId="{A2114186-3959-475B-A37A-2504A05E2050}" srcOrd="1" destOrd="2" presId="urn:microsoft.com/office/officeart/2005/8/layout/hProcess4"/>
    <dgm:cxn modelId="{B8697989-E0AA-49DE-BFC2-D4EC0C19910B}" type="presOf" srcId="{9CB5DB79-B018-45D4-9A9D-9EC8F0EDD053}" destId="{443A8678-919C-4046-A1AC-3CDDDE5A838D}" srcOrd="1" destOrd="0" presId="urn:microsoft.com/office/officeart/2005/8/layout/hProcess4"/>
    <dgm:cxn modelId="{E996FF89-4528-427A-A882-BDE49A584AFC}" type="presOf" srcId="{BFA4A2E9-DF34-4CF1-AD8C-E7D21674230A}" destId="{116568E9-E9CD-4486-8891-DB8C9B712747}" srcOrd="1" destOrd="0" presId="urn:microsoft.com/office/officeart/2005/8/layout/hProcess4"/>
    <dgm:cxn modelId="{BB19688A-F43A-45A5-A44F-FBBF091F6F38}" srcId="{C838E807-29DE-416E-9D9B-C2BADAEDF6BF}" destId="{05F8E49D-004F-4C10-B9EE-E8CA6644061C}" srcOrd="3" destOrd="0" parTransId="{54575992-CE23-4672-9C3E-CEC8181A9E7D}" sibTransId="{000EC9AC-F828-4DF5-ABC1-0A9FCB65755D}"/>
    <dgm:cxn modelId="{0A586893-2118-4AD6-9998-69292E9346D0}" type="presOf" srcId="{FACBFB86-42ED-413B-9BE1-251E054554C2}" destId="{86E24D58-119F-4532-8B94-D310C3EF7B3C}" srcOrd="0" destOrd="0" presId="urn:microsoft.com/office/officeart/2005/8/layout/hProcess4"/>
    <dgm:cxn modelId="{157F8595-B1C7-4497-BE36-8401713DD8D9}" type="presOf" srcId="{05F8E49D-004F-4C10-B9EE-E8CA6644061C}" destId="{BA6A7C09-198C-4131-BC25-5DA1BF5EC5E4}" srcOrd="0" destOrd="3" presId="urn:microsoft.com/office/officeart/2005/8/layout/hProcess4"/>
    <dgm:cxn modelId="{B2148A97-6CF3-4130-85AC-B3375460F1AA}" type="presOf" srcId="{C838E807-29DE-416E-9D9B-C2BADAEDF6BF}" destId="{0A1ED9FD-02F6-4557-B6D6-197C0FB67030}" srcOrd="0" destOrd="0" presId="urn:microsoft.com/office/officeart/2005/8/layout/hProcess4"/>
    <dgm:cxn modelId="{A7AE3C9A-09B5-4FD7-88A3-B209AA203037}" type="presOf" srcId="{0817B620-04F1-4DCB-A882-278354CB6EE8}" destId="{BA6A7C09-198C-4131-BC25-5DA1BF5EC5E4}" srcOrd="0" destOrd="2" presId="urn:microsoft.com/office/officeart/2005/8/layout/hProcess4"/>
    <dgm:cxn modelId="{875C77A1-AB78-4D25-8C5B-70F6839EFB4D}" srcId="{264B9420-8A85-4449-B123-6D694B4BD89D}" destId="{BE2F1FC5-F578-4816-91C9-3BEBBF5A9131}" srcOrd="2" destOrd="0" parTransId="{635D7C29-C88E-4110-8DBF-311C230326F7}" sibTransId="{3176EF09-F5D6-429D-8C48-F5CA0DDD407D}"/>
    <dgm:cxn modelId="{6344FEA5-25C1-4596-AF95-D9945BC47788}" type="presOf" srcId="{AA4D0DBB-6756-4E5B-AD39-3352179106F4}" destId="{116568E9-E9CD-4486-8891-DB8C9B712747}" srcOrd="1" destOrd="4" presId="urn:microsoft.com/office/officeart/2005/8/layout/hProcess4"/>
    <dgm:cxn modelId="{465E51B2-289E-467B-A472-0312F6FA3E1A}" type="presOf" srcId="{BE2F1FC5-F578-4816-91C9-3BEBBF5A9131}" destId="{1EA9AF6E-8BF3-4303-9A03-9FF0FD592989}" srcOrd="1" destOrd="2" presId="urn:microsoft.com/office/officeart/2005/8/layout/hProcess4"/>
    <dgm:cxn modelId="{798250B4-5368-4D0C-9C4F-BE7489AF709A}" srcId="{264B9420-8A85-4449-B123-6D694B4BD89D}" destId="{D2125B4E-9F64-45DC-8D9E-82C1BE0A194C}" srcOrd="0" destOrd="0" parTransId="{35CC1FAE-A92A-4D2A-9651-CE138A6B6F26}" sibTransId="{97A5571F-F7F5-4D75-BA3C-DBEF02BF27DB}"/>
    <dgm:cxn modelId="{81867AB5-3405-422D-9052-E070DA1D726E}" srcId="{11E7E98F-C76D-48E6-BFF7-8D5E35D15EAE}" destId="{C838E807-29DE-416E-9D9B-C2BADAEDF6BF}" srcOrd="2" destOrd="0" parTransId="{FF7AE2B1-6889-479A-86DF-50EF95CEB91F}" sibTransId="{5B893FCE-3B64-4AC5-945F-92FC76FBBCC3}"/>
    <dgm:cxn modelId="{C34007B7-0674-447C-83A8-5E81D9DAA006}" srcId="{11E7E98F-C76D-48E6-BFF7-8D5E35D15EAE}" destId="{21779625-2D95-40C7-A0FF-BAFA39FA28F5}" srcOrd="0" destOrd="0" parTransId="{01275AC3-0B4B-42AB-92C2-B02D7DC25C75}" sibTransId="{FACBFB86-42ED-413B-9BE1-251E054554C2}"/>
    <dgm:cxn modelId="{39F8FEC1-86C9-4AD4-996B-CFC5DF66D14A}" type="presOf" srcId="{92D77313-0BE7-4BE8-9FC2-AFFD25AA2484}" destId="{62D404B9-3610-42DB-871A-2EF9710B8A7B}" srcOrd="0" destOrd="0" presId="urn:microsoft.com/office/officeart/2005/8/layout/hProcess4"/>
    <dgm:cxn modelId="{9E298BC2-6194-44D1-94EA-0A0833370FAD}" type="presOf" srcId="{264B9420-8A85-4449-B123-6D694B4BD89D}" destId="{F4DF8638-5FCD-49E3-95E0-844C5653A787}" srcOrd="0" destOrd="0" presId="urn:microsoft.com/office/officeart/2005/8/layout/hProcess4"/>
    <dgm:cxn modelId="{E066AFCB-66F8-4D2A-A54F-2173322EA0AB}" srcId="{11E7E98F-C76D-48E6-BFF7-8D5E35D15EAE}" destId="{264B9420-8A85-4449-B123-6D694B4BD89D}" srcOrd="1" destOrd="0" parTransId="{098E0822-65C3-4423-837F-1988E9BE8D67}" sibTransId="{92D77313-0BE7-4BE8-9FC2-AFFD25AA2484}"/>
    <dgm:cxn modelId="{725E0FCE-3F9D-4E58-8D60-3C479111E756}" srcId="{C838E807-29DE-416E-9D9B-C2BADAEDF6BF}" destId="{AA4D0DBB-6756-4E5B-AD39-3352179106F4}" srcOrd="4" destOrd="0" parTransId="{A79994D9-64F9-4A58-8622-7F55498DB02F}" sibTransId="{F9D17B05-66FD-4873-A15D-1786A72B667B}"/>
    <dgm:cxn modelId="{830FE6DE-543A-40EA-8A31-8CD7A53F17A2}" type="presOf" srcId="{FCBDB979-354C-408E-8081-8CCC2150A261}" destId="{B889302D-5EAB-4FF9-BF7E-4FD882E11F61}" srcOrd="0" destOrd="1" presId="urn:microsoft.com/office/officeart/2005/8/layout/hProcess4"/>
    <dgm:cxn modelId="{B61D50EB-1C80-43B1-9E5B-EDC18BE79706}" type="presOf" srcId="{AA4D0DBB-6756-4E5B-AD39-3352179106F4}" destId="{BA6A7C09-198C-4131-BC25-5DA1BF5EC5E4}" srcOrd="0" destOrd="4" presId="urn:microsoft.com/office/officeart/2005/8/layout/hProcess4"/>
    <dgm:cxn modelId="{E154D4EE-97F4-4318-8D9B-F09152A05BC2}" srcId="{DCAC2C5B-282E-4694-A5A9-52163531C325}" destId="{9CB5DB79-B018-45D4-9A9D-9EC8F0EDD053}" srcOrd="0" destOrd="0" parTransId="{D76A35F7-30F0-4F8F-B5B1-CE4D549D97E8}" sibTransId="{81CD160A-CB9F-4E65-8557-81BCBD9EBF14}"/>
    <dgm:cxn modelId="{1B8C6A0B-2803-47B0-9E05-DFB22CC228FA}" type="presParOf" srcId="{0EC576DA-38AB-423D-98F3-8E72DBFF3F23}" destId="{57060E80-701B-4B70-9AB4-59EA7AE2B77C}" srcOrd="0" destOrd="0" presId="urn:microsoft.com/office/officeart/2005/8/layout/hProcess4"/>
    <dgm:cxn modelId="{C92625DB-B2B1-4641-AED4-9C97BAB609BD}" type="presParOf" srcId="{0EC576DA-38AB-423D-98F3-8E72DBFF3F23}" destId="{87927105-B129-48E5-9A3F-D33886A9435F}" srcOrd="1" destOrd="0" presId="urn:microsoft.com/office/officeart/2005/8/layout/hProcess4"/>
    <dgm:cxn modelId="{68A59C11-FF52-4B3E-982E-5773ECA16F22}" type="presParOf" srcId="{0EC576DA-38AB-423D-98F3-8E72DBFF3F23}" destId="{BF7E43FF-2A47-4895-901B-9B9F9235192D}" srcOrd="2" destOrd="0" presId="urn:microsoft.com/office/officeart/2005/8/layout/hProcess4"/>
    <dgm:cxn modelId="{8B6B9DE5-CF65-4EBF-8033-310B01D624DC}" type="presParOf" srcId="{BF7E43FF-2A47-4895-901B-9B9F9235192D}" destId="{8F657BD2-3AD7-410B-8178-0D1ED2AEB585}" srcOrd="0" destOrd="0" presId="urn:microsoft.com/office/officeart/2005/8/layout/hProcess4"/>
    <dgm:cxn modelId="{0F71F389-EF5C-4D07-BB25-1983257AD5DA}" type="presParOf" srcId="{8F657BD2-3AD7-410B-8178-0D1ED2AEB585}" destId="{E55A7AFF-2688-492A-BB28-247ED6EC3B29}" srcOrd="0" destOrd="0" presId="urn:microsoft.com/office/officeart/2005/8/layout/hProcess4"/>
    <dgm:cxn modelId="{3F38D507-E3B0-4CC9-9263-63EFCC59AC6F}" type="presParOf" srcId="{8F657BD2-3AD7-410B-8178-0D1ED2AEB585}" destId="{546507DF-ED17-4F87-8C42-A80DADCD150E}" srcOrd="1" destOrd="0" presId="urn:microsoft.com/office/officeart/2005/8/layout/hProcess4"/>
    <dgm:cxn modelId="{52F00D03-9EDD-4CF1-A60E-10F7EDE81784}" type="presParOf" srcId="{8F657BD2-3AD7-410B-8178-0D1ED2AEB585}" destId="{A2114186-3959-475B-A37A-2504A05E2050}" srcOrd="2" destOrd="0" presId="urn:microsoft.com/office/officeart/2005/8/layout/hProcess4"/>
    <dgm:cxn modelId="{53CF07B9-943A-4897-A01F-D676BDB3A1E2}" type="presParOf" srcId="{8F657BD2-3AD7-410B-8178-0D1ED2AEB585}" destId="{98CB4DC5-BB9F-4ABD-B66C-7004349C3B53}" srcOrd="3" destOrd="0" presId="urn:microsoft.com/office/officeart/2005/8/layout/hProcess4"/>
    <dgm:cxn modelId="{3FA5016B-84CE-4C8B-A6B5-A9E594005B86}" type="presParOf" srcId="{8F657BD2-3AD7-410B-8178-0D1ED2AEB585}" destId="{BC70737F-027C-41AA-890A-ADEF7EF48FF6}" srcOrd="4" destOrd="0" presId="urn:microsoft.com/office/officeart/2005/8/layout/hProcess4"/>
    <dgm:cxn modelId="{6F84111F-7FE7-4812-93EF-C14B378E1B7D}" type="presParOf" srcId="{BF7E43FF-2A47-4895-901B-9B9F9235192D}" destId="{86E24D58-119F-4532-8B94-D310C3EF7B3C}" srcOrd="1" destOrd="0" presId="urn:microsoft.com/office/officeart/2005/8/layout/hProcess4"/>
    <dgm:cxn modelId="{3A1AD96C-B143-432F-A83F-57F006168E87}" type="presParOf" srcId="{BF7E43FF-2A47-4895-901B-9B9F9235192D}" destId="{5763E510-199B-455D-ABD7-8C2886ED5EDA}" srcOrd="2" destOrd="0" presId="urn:microsoft.com/office/officeart/2005/8/layout/hProcess4"/>
    <dgm:cxn modelId="{7609AA76-9A8A-4791-B5FB-7E9CC1290EEC}" type="presParOf" srcId="{5763E510-199B-455D-ABD7-8C2886ED5EDA}" destId="{27726049-136E-43F1-9887-582D31E457AC}" srcOrd="0" destOrd="0" presId="urn:microsoft.com/office/officeart/2005/8/layout/hProcess4"/>
    <dgm:cxn modelId="{86E3A6E5-B075-449B-BF1B-CB5D62568B90}" type="presParOf" srcId="{5763E510-199B-455D-ABD7-8C2886ED5EDA}" destId="{B889302D-5EAB-4FF9-BF7E-4FD882E11F61}" srcOrd="1" destOrd="0" presId="urn:microsoft.com/office/officeart/2005/8/layout/hProcess4"/>
    <dgm:cxn modelId="{384C968E-9C58-46C2-B6BB-66D303E2E2D0}" type="presParOf" srcId="{5763E510-199B-455D-ABD7-8C2886ED5EDA}" destId="{1EA9AF6E-8BF3-4303-9A03-9FF0FD592989}" srcOrd="2" destOrd="0" presId="urn:microsoft.com/office/officeart/2005/8/layout/hProcess4"/>
    <dgm:cxn modelId="{635CC07A-1511-4640-BF2B-C22E1B92FE90}" type="presParOf" srcId="{5763E510-199B-455D-ABD7-8C2886ED5EDA}" destId="{F4DF8638-5FCD-49E3-95E0-844C5653A787}" srcOrd="3" destOrd="0" presId="urn:microsoft.com/office/officeart/2005/8/layout/hProcess4"/>
    <dgm:cxn modelId="{B7CBFAE0-8AC2-4251-A94C-8806A2AA1282}" type="presParOf" srcId="{5763E510-199B-455D-ABD7-8C2886ED5EDA}" destId="{D1F7DF75-FC77-47B8-BA48-5985643521D3}" srcOrd="4" destOrd="0" presId="urn:microsoft.com/office/officeart/2005/8/layout/hProcess4"/>
    <dgm:cxn modelId="{C8FD20D2-E6EE-41EF-BBC9-EEF7D76E9041}" type="presParOf" srcId="{BF7E43FF-2A47-4895-901B-9B9F9235192D}" destId="{62D404B9-3610-42DB-871A-2EF9710B8A7B}" srcOrd="3" destOrd="0" presId="urn:microsoft.com/office/officeart/2005/8/layout/hProcess4"/>
    <dgm:cxn modelId="{AC0B1763-65C2-4677-882D-1888F33BFCDF}" type="presParOf" srcId="{BF7E43FF-2A47-4895-901B-9B9F9235192D}" destId="{6C829193-E349-4913-B478-13745C4B5A37}" srcOrd="4" destOrd="0" presId="urn:microsoft.com/office/officeart/2005/8/layout/hProcess4"/>
    <dgm:cxn modelId="{0F73F0FA-4F51-425C-984D-5CAC2E681DA8}" type="presParOf" srcId="{6C829193-E349-4913-B478-13745C4B5A37}" destId="{7F3E7AE0-55B0-4858-8BAB-10BBB20BAD9E}" srcOrd="0" destOrd="0" presId="urn:microsoft.com/office/officeart/2005/8/layout/hProcess4"/>
    <dgm:cxn modelId="{6CD0AEB9-C02F-40ED-8F95-B43742A7F796}" type="presParOf" srcId="{6C829193-E349-4913-B478-13745C4B5A37}" destId="{BA6A7C09-198C-4131-BC25-5DA1BF5EC5E4}" srcOrd="1" destOrd="0" presId="urn:microsoft.com/office/officeart/2005/8/layout/hProcess4"/>
    <dgm:cxn modelId="{2FC146A4-321A-44D0-A42E-81C4D9228A60}" type="presParOf" srcId="{6C829193-E349-4913-B478-13745C4B5A37}" destId="{116568E9-E9CD-4486-8891-DB8C9B712747}" srcOrd="2" destOrd="0" presId="urn:microsoft.com/office/officeart/2005/8/layout/hProcess4"/>
    <dgm:cxn modelId="{91594F5D-11F3-481C-B7E3-87ECF9D4B15F}" type="presParOf" srcId="{6C829193-E349-4913-B478-13745C4B5A37}" destId="{0A1ED9FD-02F6-4557-B6D6-197C0FB67030}" srcOrd="3" destOrd="0" presId="urn:microsoft.com/office/officeart/2005/8/layout/hProcess4"/>
    <dgm:cxn modelId="{5A728F11-8F7A-40F7-BB70-CBA080124DB3}" type="presParOf" srcId="{6C829193-E349-4913-B478-13745C4B5A37}" destId="{F4FFEC33-CB20-464E-93CC-783C03754103}" srcOrd="4" destOrd="0" presId="urn:microsoft.com/office/officeart/2005/8/layout/hProcess4"/>
    <dgm:cxn modelId="{FE38F2B8-585E-4642-8FDB-2007D8A7B85A}" type="presParOf" srcId="{BF7E43FF-2A47-4895-901B-9B9F9235192D}" destId="{13ACF5BD-13A6-4366-8F77-DFFD30026D89}" srcOrd="5" destOrd="0" presId="urn:microsoft.com/office/officeart/2005/8/layout/hProcess4"/>
    <dgm:cxn modelId="{68EF280B-9D70-4165-9E3F-616BABC3CB5E}" type="presParOf" srcId="{BF7E43FF-2A47-4895-901B-9B9F9235192D}" destId="{C83ADD68-1A73-4140-AABE-65385698939E}" srcOrd="6" destOrd="0" presId="urn:microsoft.com/office/officeart/2005/8/layout/hProcess4"/>
    <dgm:cxn modelId="{C523438B-31F2-4EF8-BAB7-E81CF8E1F677}" type="presParOf" srcId="{C83ADD68-1A73-4140-AABE-65385698939E}" destId="{37B92F1E-C9CA-4B69-94D4-D9FFF825B16D}" srcOrd="0" destOrd="0" presId="urn:microsoft.com/office/officeart/2005/8/layout/hProcess4"/>
    <dgm:cxn modelId="{E66D620E-2DCB-42F2-9833-5C9276D15C1F}" type="presParOf" srcId="{C83ADD68-1A73-4140-AABE-65385698939E}" destId="{25BE259E-2F83-454B-8E65-1BAC422CF67D}" srcOrd="1" destOrd="0" presId="urn:microsoft.com/office/officeart/2005/8/layout/hProcess4"/>
    <dgm:cxn modelId="{7D05D28D-46FB-4518-9397-034256ACF11E}" type="presParOf" srcId="{C83ADD68-1A73-4140-AABE-65385698939E}" destId="{443A8678-919C-4046-A1AC-3CDDDE5A838D}" srcOrd="2" destOrd="0" presId="urn:microsoft.com/office/officeart/2005/8/layout/hProcess4"/>
    <dgm:cxn modelId="{A7401B79-D37E-4D59-93FB-0BDBF8EAA024}" type="presParOf" srcId="{C83ADD68-1A73-4140-AABE-65385698939E}" destId="{68564C68-2CBE-4C11-BFE5-774D09B0F8AC}" srcOrd="3" destOrd="0" presId="urn:microsoft.com/office/officeart/2005/8/layout/hProcess4"/>
    <dgm:cxn modelId="{1CA7C3EB-CCC3-4688-B6F4-A11B298D9969}" type="presParOf" srcId="{C83ADD68-1A73-4140-AABE-65385698939E}" destId="{6852896A-7349-4D6F-9BD5-ECFEE988AA0D}"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D058356-5C95-44DC-BDC3-B80F065DCC14}" type="doc">
      <dgm:prSet loTypeId="urn:microsoft.com/office/officeart/2005/8/layout/hProcess7" loCatId="list" qsTypeId="urn:microsoft.com/office/officeart/2005/8/quickstyle/simple1" qsCatId="simple" csTypeId="urn:microsoft.com/office/officeart/2005/8/colors/colorful3" csCatId="colorful" phldr="1"/>
      <dgm:spPr/>
      <dgm:t>
        <a:bodyPr/>
        <a:lstStyle/>
        <a:p>
          <a:endParaRPr lang="en-CA"/>
        </a:p>
      </dgm:t>
    </dgm:pt>
    <dgm:pt modelId="{4F4C7912-5A24-4C92-B5E3-343C44FE7FC1}">
      <dgm:prSet phldrT="[Text]"/>
      <dgm:spPr/>
      <dgm:t>
        <a:bodyPr/>
        <a:lstStyle/>
        <a:p>
          <a:r>
            <a:rPr lang="en-CA" dirty="0"/>
            <a:t>Sampling</a:t>
          </a:r>
        </a:p>
      </dgm:t>
    </dgm:pt>
    <dgm:pt modelId="{9F13890D-F492-461C-A55B-789D17F6F5AB}" type="parTrans" cxnId="{2AF89921-4DE2-4118-998F-D2982D0B913E}">
      <dgm:prSet/>
      <dgm:spPr/>
      <dgm:t>
        <a:bodyPr/>
        <a:lstStyle/>
        <a:p>
          <a:endParaRPr lang="en-CA"/>
        </a:p>
      </dgm:t>
    </dgm:pt>
    <dgm:pt modelId="{404EC9A8-9FCB-4ADC-9FCA-79589EB2E7B8}" type="sibTrans" cxnId="{2AF89921-4DE2-4118-998F-D2982D0B913E}">
      <dgm:prSet/>
      <dgm:spPr/>
      <dgm:t>
        <a:bodyPr/>
        <a:lstStyle/>
        <a:p>
          <a:endParaRPr lang="en-CA"/>
        </a:p>
      </dgm:t>
    </dgm:pt>
    <dgm:pt modelId="{CAAF162F-50BF-44F1-9580-273A958F9F1F}">
      <dgm:prSet phldrT="[Text]" custT="1"/>
      <dgm:spPr/>
      <dgm:t>
        <a:bodyPr/>
        <a:lstStyle/>
        <a:p>
          <a:r>
            <a:rPr lang="en-CA" sz="1200" dirty="0"/>
            <a:t>We were dealing with an unbalanced dataset so we used under sampling method to optimize our models .</a:t>
          </a:r>
        </a:p>
      </dgm:t>
    </dgm:pt>
    <dgm:pt modelId="{5EA90C4B-BC98-4CE2-BEBC-156DEF9B3B04}" type="parTrans" cxnId="{CF73087A-3679-4D6E-8874-5BAA9F4539F9}">
      <dgm:prSet/>
      <dgm:spPr/>
      <dgm:t>
        <a:bodyPr/>
        <a:lstStyle/>
        <a:p>
          <a:endParaRPr lang="en-CA"/>
        </a:p>
      </dgm:t>
    </dgm:pt>
    <dgm:pt modelId="{788F4FB5-9E1B-40DF-B978-7663E553AAC9}" type="sibTrans" cxnId="{CF73087A-3679-4D6E-8874-5BAA9F4539F9}">
      <dgm:prSet/>
      <dgm:spPr/>
      <dgm:t>
        <a:bodyPr/>
        <a:lstStyle/>
        <a:p>
          <a:endParaRPr lang="en-CA"/>
        </a:p>
      </dgm:t>
    </dgm:pt>
    <dgm:pt modelId="{32B9EB1E-0DE3-4A5C-955B-261DE797630C}">
      <dgm:prSet phldrT="[Text]"/>
      <dgm:spPr/>
      <dgm:t>
        <a:bodyPr/>
        <a:lstStyle/>
        <a:p>
          <a:r>
            <a:rPr lang="en-CA" dirty="0"/>
            <a:t>Scaling</a:t>
          </a:r>
        </a:p>
      </dgm:t>
    </dgm:pt>
    <dgm:pt modelId="{F4E56CD9-FEBF-4FB2-ACE0-0066DA110639}" type="parTrans" cxnId="{27D0330B-8D21-4F6D-A319-46005835C1F8}">
      <dgm:prSet/>
      <dgm:spPr/>
      <dgm:t>
        <a:bodyPr/>
        <a:lstStyle/>
        <a:p>
          <a:endParaRPr lang="en-CA"/>
        </a:p>
      </dgm:t>
    </dgm:pt>
    <dgm:pt modelId="{53F01A85-4048-4B29-A1F2-597BD801FBD3}" type="sibTrans" cxnId="{27D0330B-8D21-4F6D-A319-46005835C1F8}">
      <dgm:prSet/>
      <dgm:spPr/>
      <dgm:t>
        <a:bodyPr/>
        <a:lstStyle/>
        <a:p>
          <a:endParaRPr lang="en-CA"/>
        </a:p>
      </dgm:t>
    </dgm:pt>
    <dgm:pt modelId="{09137F12-8F9E-40B4-92C4-44890B51C97A}">
      <dgm:prSet phldrT="[Text]" custT="1"/>
      <dgm:spPr/>
      <dgm:t>
        <a:bodyPr/>
        <a:lstStyle/>
        <a:p>
          <a:r>
            <a:rPr lang="en-CA" sz="1200" dirty="0"/>
            <a:t>We used Standard Scaling to </a:t>
          </a:r>
          <a:r>
            <a:rPr lang="en-US" sz="1200" dirty="0"/>
            <a:t>make data points generalized so that the distance between them were lower.</a:t>
          </a:r>
          <a:endParaRPr lang="en-CA" sz="1200" dirty="0"/>
        </a:p>
      </dgm:t>
    </dgm:pt>
    <dgm:pt modelId="{FF9167CF-BF72-4707-B9AB-BFD8D40B79D5}" type="parTrans" cxnId="{C1201944-4174-4AF0-AF23-1DABA2334858}">
      <dgm:prSet/>
      <dgm:spPr/>
      <dgm:t>
        <a:bodyPr/>
        <a:lstStyle/>
        <a:p>
          <a:endParaRPr lang="en-CA"/>
        </a:p>
      </dgm:t>
    </dgm:pt>
    <dgm:pt modelId="{3F9A590A-A182-436D-8A27-AA21D1884E69}" type="sibTrans" cxnId="{C1201944-4174-4AF0-AF23-1DABA2334858}">
      <dgm:prSet/>
      <dgm:spPr/>
      <dgm:t>
        <a:bodyPr/>
        <a:lstStyle/>
        <a:p>
          <a:endParaRPr lang="en-CA"/>
        </a:p>
      </dgm:t>
    </dgm:pt>
    <dgm:pt modelId="{BCD5EA81-13A6-422D-A37B-7D55598B27CD}">
      <dgm:prSet phldrT="[Text]"/>
      <dgm:spPr/>
      <dgm:t>
        <a:bodyPr/>
        <a:lstStyle/>
        <a:p>
          <a:r>
            <a:rPr lang="en-CA" dirty="0"/>
            <a:t>HO</a:t>
          </a:r>
        </a:p>
      </dgm:t>
    </dgm:pt>
    <dgm:pt modelId="{949E5FD4-6D59-490E-9D0B-ED005182E511}" type="parTrans" cxnId="{318D304B-8253-4BAC-AA58-6D6959FE82AE}">
      <dgm:prSet/>
      <dgm:spPr/>
      <dgm:t>
        <a:bodyPr/>
        <a:lstStyle/>
        <a:p>
          <a:endParaRPr lang="en-CA"/>
        </a:p>
      </dgm:t>
    </dgm:pt>
    <dgm:pt modelId="{2FE8B765-C62D-4BEC-A421-FF0190D1A7A3}" type="sibTrans" cxnId="{318D304B-8253-4BAC-AA58-6D6959FE82AE}">
      <dgm:prSet/>
      <dgm:spPr/>
      <dgm:t>
        <a:bodyPr/>
        <a:lstStyle/>
        <a:p>
          <a:endParaRPr lang="en-CA"/>
        </a:p>
      </dgm:t>
    </dgm:pt>
    <dgm:pt modelId="{C27BA22A-8296-4392-B5BE-3EBBD9830BC6}">
      <dgm:prSet phldrT="[Text]" custT="1"/>
      <dgm:spPr/>
      <dgm:t>
        <a:bodyPr/>
        <a:lstStyle/>
        <a:p>
          <a:r>
            <a:rPr lang="en-CA" sz="1200" dirty="0"/>
            <a:t>Tuned the hyperparameters of the Random Forest model to optimize its performance.</a:t>
          </a:r>
        </a:p>
      </dgm:t>
    </dgm:pt>
    <dgm:pt modelId="{D3219E50-AF70-4268-A400-9457208606F5}" type="parTrans" cxnId="{EEABF7C5-D1C1-4669-9CDC-78E64B0196C4}">
      <dgm:prSet/>
      <dgm:spPr/>
      <dgm:t>
        <a:bodyPr/>
        <a:lstStyle/>
        <a:p>
          <a:endParaRPr lang="en-CA"/>
        </a:p>
      </dgm:t>
    </dgm:pt>
    <dgm:pt modelId="{583D4FE4-BB11-48A9-818C-818B466A98DA}" type="sibTrans" cxnId="{EEABF7C5-D1C1-4669-9CDC-78E64B0196C4}">
      <dgm:prSet/>
      <dgm:spPr/>
      <dgm:t>
        <a:bodyPr/>
        <a:lstStyle/>
        <a:p>
          <a:endParaRPr lang="en-CA"/>
        </a:p>
      </dgm:t>
    </dgm:pt>
    <dgm:pt modelId="{AADF69D5-6537-4B81-9E7D-BBE856EF1C2E}" type="pres">
      <dgm:prSet presAssocID="{DD058356-5C95-44DC-BDC3-B80F065DCC14}" presName="Name0" presStyleCnt="0">
        <dgm:presLayoutVars>
          <dgm:dir/>
          <dgm:animLvl val="lvl"/>
          <dgm:resizeHandles val="exact"/>
        </dgm:presLayoutVars>
      </dgm:prSet>
      <dgm:spPr/>
    </dgm:pt>
    <dgm:pt modelId="{61454949-A89C-4F8A-A3C5-8DA9A588DC80}" type="pres">
      <dgm:prSet presAssocID="{4F4C7912-5A24-4C92-B5E3-343C44FE7FC1}" presName="compositeNode" presStyleCnt="0">
        <dgm:presLayoutVars>
          <dgm:bulletEnabled val="1"/>
        </dgm:presLayoutVars>
      </dgm:prSet>
      <dgm:spPr/>
    </dgm:pt>
    <dgm:pt modelId="{B549BDE6-ED3C-4BCC-B36E-1C8AB5140A9B}" type="pres">
      <dgm:prSet presAssocID="{4F4C7912-5A24-4C92-B5E3-343C44FE7FC1}" presName="bgRect" presStyleLbl="node1" presStyleIdx="0" presStyleCnt="3" custScaleY="54711"/>
      <dgm:spPr/>
    </dgm:pt>
    <dgm:pt modelId="{F8CF694D-DB35-43EC-8B06-EFFDC182D4FF}" type="pres">
      <dgm:prSet presAssocID="{4F4C7912-5A24-4C92-B5E3-343C44FE7FC1}" presName="parentNode" presStyleLbl="node1" presStyleIdx="0" presStyleCnt="3">
        <dgm:presLayoutVars>
          <dgm:chMax val="0"/>
          <dgm:bulletEnabled val="1"/>
        </dgm:presLayoutVars>
      </dgm:prSet>
      <dgm:spPr/>
    </dgm:pt>
    <dgm:pt modelId="{C102F4E9-F377-44B7-93B5-7B7FF19A5DF6}" type="pres">
      <dgm:prSet presAssocID="{4F4C7912-5A24-4C92-B5E3-343C44FE7FC1}" presName="childNode" presStyleLbl="node1" presStyleIdx="0" presStyleCnt="3">
        <dgm:presLayoutVars>
          <dgm:bulletEnabled val="1"/>
        </dgm:presLayoutVars>
      </dgm:prSet>
      <dgm:spPr/>
    </dgm:pt>
    <dgm:pt modelId="{649490F8-2FC3-4863-8D5A-5D35BFEE9CD8}" type="pres">
      <dgm:prSet presAssocID="{404EC9A8-9FCB-4ADC-9FCA-79589EB2E7B8}" presName="hSp" presStyleCnt="0"/>
      <dgm:spPr/>
    </dgm:pt>
    <dgm:pt modelId="{685DBDD4-BE80-44E8-A349-B982092C77CC}" type="pres">
      <dgm:prSet presAssocID="{404EC9A8-9FCB-4ADC-9FCA-79589EB2E7B8}" presName="vProcSp" presStyleCnt="0"/>
      <dgm:spPr/>
    </dgm:pt>
    <dgm:pt modelId="{868F3F40-7396-47EA-BF8C-50DECF81A956}" type="pres">
      <dgm:prSet presAssocID="{404EC9A8-9FCB-4ADC-9FCA-79589EB2E7B8}" presName="vSp1" presStyleCnt="0"/>
      <dgm:spPr/>
    </dgm:pt>
    <dgm:pt modelId="{E1FDF928-50B5-4F21-8B5F-D9D81AAE935D}" type="pres">
      <dgm:prSet presAssocID="{404EC9A8-9FCB-4ADC-9FCA-79589EB2E7B8}" presName="simulatedConn" presStyleLbl="solidFgAcc1" presStyleIdx="0" presStyleCnt="2" custLinFactY="-132751" custLinFactNeighborX="-31430" custLinFactNeighborY="-200000"/>
      <dgm:spPr/>
    </dgm:pt>
    <dgm:pt modelId="{0E6DFB3E-51A6-4275-AF41-AFEBC8107138}" type="pres">
      <dgm:prSet presAssocID="{404EC9A8-9FCB-4ADC-9FCA-79589EB2E7B8}" presName="vSp2" presStyleCnt="0"/>
      <dgm:spPr/>
    </dgm:pt>
    <dgm:pt modelId="{68528CB3-0E40-4249-B4EA-0C99E7FB1C6F}" type="pres">
      <dgm:prSet presAssocID="{404EC9A8-9FCB-4ADC-9FCA-79589EB2E7B8}" presName="sibTrans" presStyleCnt="0"/>
      <dgm:spPr/>
    </dgm:pt>
    <dgm:pt modelId="{B508D5BD-3723-46AB-A044-AA43EA36144D}" type="pres">
      <dgm:prSet presAssocID="{32B9EB1E-0DE3-4A5C-955B-261DE797630C}" presName="compositeNode" presStyleCnt="0">
        <dgm:presLayoutVars>
          <dgm:bulletEnabled val="1"/>
        </dgm:presLayoutVars>
      </dgm:prSet>
      <dgm:spPr/>
    </dgm:pt>
    <dgm:pt modelId="{00F330CE-92F6-4E67-A636-020D4A7A158D}" type="pres">
      <dgm:prSet presAssocID="{32B9EB1E-0DE3-4A5C-955B-261DE797630C}" presName="bgRect" presStyleLbl="node1" presStyleIdx="1" presStyleCnt="3" custScaleY="54668"/>
      <dgm:spPr/>
    </dgm:pt>
    <dgm:pt modelId="{ED6B4730-E53D-4A50-A5FD-D4060BACA669}" type="pres">
      <dgm:prSet presAssocID="{32B9EB1E-0DE3-4A5C-955B-261DE797630C}" presName="parentNode" presStyleLbl="node1" presStyleIdx="1" presStyleCnt="3">
        <dgm:presLayoutVars>
          <dgm:chMax val="0"/>
          <dgm:bulletEnabled val="1"/>
        </dgm:presLayoutVars>
      </dgm:prSet>
      <dgm:spPr/>
    </dgm:pt>
    <dgm:pt modelId="{70A8896E-8D4F-46D7-8073-C3361615F173}" type="pres">
      <dgm:prSet presAssocID="{32B9EB1E-0DE3-4A5C-955B-261DE797630C}" presName="childNode" presStyleLbl="node1" presStyleIdx="1" presStyleCnt="3">
        <dgm:presLayoutVars>
          <dgm:bulletEnabled val="1"/>
        </dgm:presLayoutVars>
      </dgm:prSet>
      <dgm:spPr/>
    </dgm:pt>
    <dgm:pt modelId="{EB277F35-9D89-477F-87CF-1963329C02A9}" type="pres">
      <dgm:prSet presAssocID="{53F01A85-4048-4B29-A1F2-597BD801FBD3}" presName="hSp" presStyleCnt="0"/>
      <dgm:spPr/>
    </dgm:pt>
    <dgm:pt modelId="{7D63CF93-210F-40C1-942C-F24E9812B491}" type="pres">
      <dgm:prSet presAssocID="{53F01A85-4048-4B29-A1F2-597BD801FBD3}" presName="vProcSp" presStyleCnt="0"/>
      <dgm:spPr/>
    </dgm:pt>
    <dgm:pt modelId="{47DC8455-9C31-4A60-84AA-12DB998D00B3}" type="pres">
      <dgm:prSet presAssocID="{53F01A85-4048-4B29-A1F2-597BD801FBD3}" presName="vSp1" presStyleCnt="0"/>
      <dgm:spPr/>
    </dgm:pt>
    <dgm:pt modelId="{414FFC2A-CEAC-4224-9AE9-CBF610511D20}" type="pres">
      <dgm:prSet presAssocID="{53F01A85-4048-4B29-A1F2-597BD801FBD3}" presName="simulatedConn" presStyleLbl="solidFgAcc1" presStyleIdx="1" presStyleCnt="2" custLinFactY="-128641" custLinFactNeighborX="-24177" custLinFactNeighborY="-200000"/>
      <dgm:spPr/>
    </dgm:pt>
    <dgm:pt modelId="{E2BFAE53-E246-482D-A071-BD5AE6FFA195}" type="pres">
      <dgm:prSet presAssocID="{53F01A85-4048-4B29-A1F2-597BD801FBD3}" presName="vSp2" presStyleCnt="0"/>
      <dgm:spPr/>
    </dgm:pt>
    <dgm:pt modelId="{198B5C6B-9611-417A-B4BC-F8A93516B4A0}" type="pres">
      <dgm:prSet presAssocID="{53F01A85-4048-4B29-A1F2-597BD801FBD3}" presName="sibTrans" presStyleCnt="0"/>
      <dgm:spPr/>
    </dgm:pt>
    <dgm:pt modelId="{A567E389-5F9D-4FF3-AA78-017C743B1E49}" type="pres">
      <dgm:prSet presAssocID="{BCD5EA81-13A6-422D-A37B-7D55598B27CD}" presName="compositeNode" presStyleCnt="0">
        <dgm:presLayoutVars>
          <dgm:bulletEnabled val="1"/>
        </dgm:presLayoutVars>
      </dgm:prSet>
      <dgm:spPr/>
    </dgm:pt>
    <dgm:pt modelId="{9FFF33A4-7229-4CED-8875-7DB3BB1528B4}" type="pres">
      <dgm:prSet presAssocID="{BCD5EA81-13A6-422D-A37B-7D55598B27CD}" presName="bgRect" presStyleLbl="node1" presStyleIdx="2" presStyleCnt="3" custScaleY="55864" custLinFactNeighborX="9090" custLinFactNeighborY="0"/>
      <dgm:spPr/>
    </dgm:pt>
    <dgm:pt modelId="{9EDC8202-F06D-4411-875A-6E5C05C26D8B}" type="pres">
      <dgm:prSet presAssocID="{BCD5EA81-13A6-422D-A37B-7D55598B27CD}" presName="parentNode" presStyleLbl="node1" presStyleIdx="2" presStyleCnt="3">
        <dgm:presLayoutVars>
          <dgm:chMax val="0"/>
          <dgm:bulletEnabled val="1"/>
        </dgm:presLayoutVars>
      </dgm:prSet>
      <dgm:spPr/>
    </dgm:pt>
    <dgm:pt modelId="{E081B366-2EE8-4E88-A547-F1570D27C96D}" type="pres">
      <dgm:prSet presAssocID="{BCD5EA81-13A6-422D-A37B-7D55598B27CD}" presName="childNode" presStyleLbl="node1" presStyleIdx="2" presStyleCnt="3">
        <dgm:presLayoutVars>
          <dgm:bulletEnabled val="1"/>
        </dgm:presLayoutVars>
      </dgm:prSet>
      <dgm:spPr/>
    </dgm:pt>
  </dgm:ptLst>
  <dgm:cxnLst>
    <dgm:cxn modelId="{27D0330B-8D21-4F6D-A319-46005835C1F8}" srcId="{DD058356-5C95-44DC-BDC3-B80F065DCC14}" destId="{32B9EB1E-0DE3-4A5C-955B-261DE797630C}" srcOrd="1" destOrd="0" parTransId="{F4E56CD9-FEBF-4FB2-ACE0-0066DA110639}" sibTransId="{53F01A85-4048-4B29-A1F2-597BD801FBD3}"/>
    <dgm:cxn modelId="{EFBCBB20-F48E-4590-B6DB-3ED5BE1F8F19}" type="presOf" srcId="{BCD5EA81-13A6-422D-A37B-7D55598B27CD}" destId="{9FFF33A4-7229-4CED-8875-7DB3BB1528B4}" srcOrd="0" destOrd="0" presId="urn:microsoft.com/office/officeart/2005/8/layout/hProcess7"/>
    <dgm:cxn modelId="{2AF89921-4DE2-4118-998F-D2982D0B913E}" srcId="{DD058356-5C95-44DC-BDC3-B80F065DCC14}" destId="{4F4C7912-5A24-4C92-B5E3-343C44FE7FC1}" srcOrd="0" destOrd="0" parTransId="{9F13890D-F492-461C-A55B-789D17F6F5AB}" sibTransId="{404EC9A8-9FCB-4ADC-9FCA-79589EB2E7B8}"/>
    <dgm:cxn modelId="{16C14B2C-268D-4F56-8BA3-654E45B4DF7A}" type="presOf" srcId="{4F4C7912-5A24-4C92-B5E3-343C44FE7FC1}" destId="{F8CF694D-DB35-43EC-8B06-EFFDC182D4FF}" srcOrd="1" destOrd="0" presId="urn:microsoft.com/office/officeart/2005/8/layout/hProcess7"/>
    <dgm:cxn modelId="{B8E4965C-F849-4544-BD43-BDEE69F8E3F7}" type="presOf" srcId="{09137F12-8F9E-40B4-92C4-44890B51C97A}" destId="{70A8896E-8D4F-46D7-8073-C3361615F173}" srcOrd="0" destOrd="0" presId="urn:microsoft.com/office/officeart/2005/8/layout/hProcess7"/>
    <dgm:cxn modelId="{AB68E341-2398-44CB-AB9D-8D200D44A114}" type="presOf" srcId="{DD058356-5C95-44DC-BDC3-B80F065DCC14}" destId="{AADF69D5-6537-4B81-9E7D-BBE856EF1C2E}" srcOrd="0" destOrd="0" presId="urn:microsoft.com/office/officeart/2005/8/layout/hProcess7"/>
    <dgm:cxn modelId="{FFED6543-B7D7-4853-8330-FD4B2F423194}" type="presOf" srcId="{32B9EB1E-0DE3-4A5C-955B-261DE797630C}" destId="{ED6B4730-E53D-4A50-A5FD-D4060BACA669}" srcOrd="1" destOrd="0" presId="urn:microsoft.com/office/officeart/2005/8/layout/hProcess7"/>
    <dgm:cxn modelId="{C1201944-4174-4AF0-AF23-1DABA2334858}" srcId="{32B9EB1E-0DE3-4A5C-955B-261DE797630C}" destId="{09137F12-8F9E-40B4-92C4-44890B51C97A}" srcOrd="0" destOrd="0" parTransId="{FF9167CF-BF72-4707-B9AB-BFD8D40B79D5}" sibTransId="{3F9A590A-A182-436D-8A27-AA21D1884E69}"/>
    <dgm:cxn modelId="{318D304B-8253-4BAC-AA58-6D6959FE82AE}" srcId="{DD058356-5C95-44DC-BDC3-B80F065DCC14}" destId="{BCD5EA81-13A6-422D-A37B-7D55598B27CD}" srcOrd="2" destOrd="0" parTransId="{949E5FD4-6D59-490E-9D0B-ED005182E511}" sibTransId="{2FE8B765-C62D-4BEC-A421-FF0190D1A7A3}"/>
    <dgm:cxn modelId="{CF73087A-3679-4D6E-8874-5BAA9F4539F9}" srcId="{4F4C7912-5A24-4C92-B5E3-343C44FE7FC1}" destId="{CAAF162F-50BF-44F1-9580-273A958F9F1F}" srcOrd="0" destOrd="0" parTransId="{5EA90C4B-BC98-4CE2-BEBC-156DEF9B3B04}" sibTransId="{788F4FB5-9E1B-40DF-B978-7663E553AAC9}"/>
    <dgm:cxn modelId="{B459578C-AC56-4EAD-9737-AB124D1A2AB3}" type="presOf" srcId="{CAAF162F-50BF-44F1-9580-273A958F9F1F}" destId="{C102F4E9-F377-44B7-93B5-7B7FF19A5DF6}" srcOrd="0" destOrd="0" presId="urn:microsoft.com/office/officeart/2005/8/layout/hProcess7"/>
    <dgm:cxn modelId="{B56B029A-A7E3-4085-93B8-BEDAF4E72863}" type="presOf" srcId="{4F4C7912-5A24-4C92-B5E3-343C44FE7FC1}" destId="{B549BDE6-ED3C-4BCC-B36E-1C8AB5140A9B}" srcOrd="0" destOrd="0" presId="urn:microsoft.com/office/officeart/2005/8/layout/hProcess7"/>
    <dgm:cxn modelId="{A683DAB4-86F9-417B-AC61-875B750344C5}" type="presOf" srcId="{C27BA22A-8296-4392-B5BE-3EBBD9830BC6}" destId="{E081B366-2EE8-4E88-A547-F1570D27C96D}" srcOrd="0" destOrd="0" presId="urn:microsoft.com/office/officeart/2005/8/layout/hProcess7"/>
    <dgm:cxn modelId="{EEABF7C5-D1C1-4669-9CDC-78E64B0196C4}" srcId="{BCD5EA81-13A6-422D-A37B-7D55598B27CD}" destId="{C27BA22A-8296-4392-B5BE-3EBBD9830BC6}" srcOrd="0" destOrd="0" parTransId="{D3219E50-AF70-4268-A400-9457208606F5}" sibTransId="{583D4FE4-BB11-48A9-818C-818B466A98DA}"/>
    <dgm:cxn modelId="{D70A67C6-FF38-42DA-8472-847B508ED8E1}" type="presOf" srcId="{32B9EB1E-0DE3-4A5C-955B-261DE797630C}" destId="{00F330CE-92F6-4E67-A636-020D4A7A158D}" srcOrd="0" destOrd="0" presId="urn:microsoft.com/office/officeart/2005/8/layout/hProcess7"/>
    <dgm:cxn modelId="{17DD70D5-BD25-4AE8-968B-7F6933A89E85}" type="presOf" srcId="{BCD5EA81-13A6-422D-A37B-7D55598B27CD}" destId="{9EDC8202-F06D-4411-875A-6E5C05C26D8B}" srcOrd="1" destOrd="0" presId="urn:microsoft.com/office/officeart/2005/8/layout/hProcess7"/>
    <dgm:cxn modelId="{3A087064-B7DA-46E6-AF06-69BA93858195}" type="presParOf" srcId="{AADF69D5-6537-4B81-9E7D-BBE856EF1C2E}" destId="{61454949-A89C-4F8A-A3C5-8DA9A588DC80}" srcOrd="0" destOrd="0" presId="urn:microsoft.com/office/officeart/2005/8/layout/hProcess7"/>
    <dgm:cxn modelId="{C7CCB7F2-3F8A-4F32-AB25-2287C51016B6}" type="presParOf" srcId="{61454949-A89C-4F8A-A3C5-8DA9A588DC80}" destId="{B549BDE6-ED3C-4BCC-B36E-1C8AB5140A9B}" srcOrd="0" destOrd="0" presId="urn:microsoft.com/office/officeart/2005/8/layout/hProcess7"/>
    <dgm:cxn modelId="{317ED953-495F-4089-B9D9-11D5C9BE1F86}" type="presParOf" srcId="{61454949-A89C-4F8A-A3C5-8DA9A588DC80}" destId="{F8CF694D-DB35-43EC-8B06-EFFDC182D4FF}" srcOrd="1" destOrd="0" presId="urn:microsoft.com/office/officeart/2005/8/layout/hProcess7"/>
    <dgm:cxn modelId="{320FF3ED-886A-4C98-A5B7-D7161C965D26}" type="presParOf" srcId="{61454949-A89C-4F8A-A3C5-8DA9A588DC80}" destId="{C102F4E9-F377-44B7-93B5-7B7FF19A5DF6}" srcOrd="2" destOrd="0" presId="urn:microsoft.com/office/officeart/2005/8/layout/hProcess7"/>
    <dgm:cxn modelId="{F8630F00-6B6A-4E2E-BBBF-DBEBD6F7A048}" type="presParOf" srcId="{AADF69D5-6537-4B81-9E7D-BBE856EF1C2E}" destId="{649490F8-2FC3-4863-8D5A-5D35BFEE9CD8}" srcOrd="1" destOrd="0" presId="urn:microsoft.com/office/officeart/2005/8/layout/hProcess7"/>
    <dgm:cxn modelId="{05B83AAA-B716-4ED9-AB46-A45ABC17D54D}" type="presParOf" srcId="{AADF69D5-6537-4B81-9E7D-BBE856EF1C2E}" destId="{685DBDD4-BE80-44E8-A349-B982092C77CC}" srcOrd="2" destOrd="0" presId="urn:microsoft.com/office/officeart/2005/8/layout/hProcess7"/>
    <dgm:cxn modelId="{BBD1BB43-6A40-4F05-AE7A-FD944031F4ED}" type="presParOf" srcId="{685DBDD4-BE80-44E8-A349-B982092C77CC}" destId="{868F3F40-7396-47EA-BF8C-50DECF81A956}" srcOrd="0" destOrd="0" presId="urn:microsoft.com/office/officeart/2005/8/layout/hProcess7"/>
    <dgm:cxn modelId="{EFEEA0A2-D451-4C54-BFEA-37AB5D7A3093}" type="presParOf" srcId="{685DBDD4-BE80-44E8-A349-B982092C77CC}" destId="{E1FDF928-50B5-4F21-8B5F-D9D81AAE935D}" srcOrd="1" destOrd="0" presId="urn:microsoft.com/office/officeart/2005/8/layout/hProcess7"/>
    <dgm:cxn modelId="{E8D5C5E1-6B54-43AA-872A-FDDC53F870AE}" type="presParOf" srcId="{685DBDD4-BE80-44E8-A349-B982092C77CC}" destId="{0E6DFB3E-51A6-4275-AF41-AFEBC8107138}" srcOrd="2" destOrd="0" presId="urn:microsoft.com/office/officeart/2005/8/layout/hProcess7"/>
    <dgm:cxn modelId="{20585D4C-8001-4039-B46C-BCF1C0890C98}" type="presParOf" srcId="{AADF69D5-6537-4B81-9E7D-BBE856EF1C2E}" destId="{68528CB3-0E40-4249-B4EA-0C99E7FB1C6F}" srcOrd="3" destOrd="0" presId="urn:microsoft.com/office/officeart/2005/8/layout/hProcess7"/>
    <dgm:cxn modelId="{55C007B4-D13F-4DF5-A2E8-DA8E84BA67AF}" type="presParOf" srcId="{AADF69D5-6537-4B81-9E7D-BBE856EF1C2E}" destId="{B508D5BD-3723-46AB-A044-AA43EA36144D}" srcOrd="4" destOrd="0" presId="urn:microsoft.com/office/officeart/2005/8/layout/hProcess7"/>
    <dgm:cxn modelId="{6868120D-F5A8-4CC6-8B22-344000512947}" type="presParOf" srcId="{B508D5BD-3723-46AB-A044-AA43EA36144D}" destId="{00F330CE-92F6-4E67-A636-020D4A7A158D}" srcOrd="0" destOrd="0" presId="urn:microsoft.com/office/officeart/2005/8/layout/hProcess7"/>
    <dgm:cxn modelId="{5325A5BA-D195-4E6E-B450-40DACA37A02E}" type="presParOf" srcId="{B508D5BD-3723-46AB-A044-AA43EA36144D}" destId="{ED6B4730-E53D-4A50-A5FD-D4060BACA669}" srcOrd="1" destOrd="0" presId="urn:microsoft.com/office/officeart/2005/8/layout/hProcess7"/>
    <dgm:cxn modelId="{2E2BB6F4-F87E-4C85-A484-898606499709}" type="presParOf" srcId="{B508D5BD-3723-46AB-A044-AA43EA36144D}" destId="{70A8896E-8D4F-46D7-8073-C3361615F173}" srcOrd="2" destOrd="0" presId="urn:microsoft.com/office/officeart/2005/8/layout/hProcess7"/>
    <dgm:cxn modelId="{A2352FF1-515D-4891-8369-4650D3215B17}" type="presParOf" srcId="{AADF69D5-6537-4B81-9E7D-BBE856EF1C2E}" destId="{EB277F35-9D89-477F-87CF-1963329C02A9}" srcOrd="5" destOrd="0" presId="urn:microsoft.com/office/officeart/2005/8/layout/hProcess7"/>
    <dgm:cxn modelId="{8B7249E3-6380-4C0E-A423-0467791AF339}" type="presParOf" srcId="{AADF69D5-6537-4B81-9E7D-BBE856EF1C2E}" destId="{7D63CF93-210F-40C1-942C-F24E9812B491}" srcOrd="6" destOrd="0" presId="urn:microsoft.com/office/officeart/2005/8/layout/hProcess7"/>
    <dgm:cxn modelId="{7E5716B2-5DEE-4A0E-B2BE-15310DD9EB21}" type="presParOf" srcId="{7D63CF93-210F-40C1-942C-F24E9812B491}" destId="{47DC8455-9C31-4A60-84AA-12DB998D00B3}" srcOrd="0" destOrd="0" presId="urn:microsoft.com/office/officeart/2005/8/layout/hProcess7"/>
    <dgm:cxn modelId="{5136EA84-C8A6-4003-A5C8-6C1E4FC18CED}" type="presParOf" srcId="{7D63CF93-210F-40C1-942C-F24E9812B491}" destId="{414FFC2A-CEAC-4224-9AE9-CBF610511D20}" srcOrd="1" destOrd="0" presId="urn:microsoft.com/office/officeart/2005/8/layout/hProcess7"/>
    <dgm:cxn modelId="{A6AFD53F-599F-44DB-B6A9-BA95291C0745}" type="presParOf" srcId="{7D63CF93-210F-40C1-942C-F24E9812B491}" destId="{E2BFAE53-E246-482D-A071-BD5AE6FFA195}" srcOrd="2" destOrd="0" presId="urn:microsoft.com/office/officeart/2005/8/layout/hProcess7"/>
    <dgm:cxn modelId="{DD9BE586-98CE-4ABB-B6BE-30FF9FC492F7}" type="presParOf" srcId="{AADF69D5-6537-4B81-9E7D-BBE856EF1C2E}" destId="{198B5C6B-9611-417A-B4BC-F8A93516B4A0}" srcOrd="7" destOrd="0" presId="urn:microsoft.com/office/officeart/2005/8/layout/hProcess7"/>
    <dgm:cxn modelId="{D984B4C2-BB68-4347-9856-6F7CD027F91A}" type="presParOf" srcId="{AADF69D5-6537-4B81-9E7D-BBE856EF1C2E}" destId="{A567E389-5F9D-4FF3-AA78-017C743B1E49}" srcOrd="8" destOrd="0" presId="urn:microsoft.com/office/officeart/2005/8/layout/hProcess7"/>
    <dgm:cxn modelId="{39F688A4-707C-42B5-8424-66EC91160DA3}" type="presParOf" srcId="{A567E389-5F9D-4FF3-AA78-017C743B1E49}" destId="{9FFF33A4-7229-4CED-8875-7DB3BB1528B4}" srcOrd="0" destOrd="0" presId="urn:microsoft.com/office/officeart/2005/8/layout/hProcess7"/>
    <dgm:cxn modelId="{C513D570-9F55-47B9-9B98-F301BF0DE271}" type="presParOf" srcId="{A567E389-5F9D-4FF3-AA78-017C743B1E49}" destId="{9EDC8202-F06D-4411-875A-6E5C05C26D8B}" srcOrd="1" destOrd="0" presId="urn:microsoft.com/office/officeart/2005/8/layout/hProcess7"/>
    <dgm:cxn modelId="{A8FDB16B-DD58-428A-BBD0-D6465B00BB48}" type="presParOf" srcId="{A567E389-5F9D-4FF3-AA78-017C743B1E49}" destId="{E081B366-2EE8-4E88-A547-F1570D27C96D}" srcOrd="2"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82AD1C-4C06-4459-8860-7B88029B1876}">
      <dsp:nvSpPr>
        <dsp:cNvPr id="0" name=""/>
        <dsp:cNvSpPr/>
      </dsp:nvSpPr>
      <dsp:spPr>
        <a:xfrm>
          <a:off x="2662" y="48832"/>
          <a:ext cx="2596422" cy="551076"/>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CA" sz="1600" b="1" kern="1200" dirty="0">
              <a:solidFill>
                <a:schemeClr val="tx1"/>
              </a:solidFill>
            </a:rPr>
            <a:t>Understand the Data</a:t>
          </a:r>
        </a:p>
      </dsp:txBody>
      <dsp:txXfrm>
        <a:off x="2662" y="48832"/>
        <a:ext cx="2596422" cy="551076"/>
      </dsp:txXfrm>
    </dsp:sp>
    <dsp:sp modelId="{1115D212-6374-4E47-8B2E-6B883099010E}">
      <dsp:nvSpPr>
        <dsp:cNvPr id="0" name=""/>
        <dsp:cNvSpPr/>
      </dsp:nvSpPr>
      <dsp:spPr>
        <a:xfrm>
          <a:off x="2662" y="599909"/>
          <a:ext cx="2596422" cy="3689280"/>
        </a:xfrm>
        <a:prstGeom prst="rect">
          <a:avLst/>
        </a:prstGeom>
        <a:solidFill>
          <a:schemeClr val="accent6">
            <a:lumMod val="90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endParaRPr lang="en-CA" sz="1600" kern="1200" dirty="0">
            <a:solidFill>
              <a:schemeClr val="bg1">
                <a:lumMod val="50000"/>
              </a:schemeClr>
            </a:solidFill>
          </a:endParaRPr>
        </a:p>
        <a:p>
          <a:pPr marL="171450" lvl="1" indent="-171450" algn="l" defTabSz="711200">
            <a:lnSpc>
              <a:spcPct val="90000"/>
            </a:lnSpc>
            <a:spcBef>
              <a:spcPct val="0"/>
            </a:spcBef>
            <a:spcAft>
              <a:spcPct val="15000"/>
            </a:spcAft>
            <a:buChar char="•"/>
          </a:pPr>
          <a:r>
            <a:rPr lang="en-CA" sz="1600" kern="1200" dirty="0">
              <a:solidFill>
                <a:schemeClr val="bg1">
                  <a:lumMod val="50000"/>
                </a:schemeClr>
              </a:solidFill>
              <a:latin typeface="Average" panose="020B0604020202020204" charset="0"/>
            </a:rPr>
            <a:t>Importing libraries and files  for exploratory data analysis</a:t>
          </a:r>
        </a:p>
        <a:p>
          <a:pPr marL="171450" lvl="1" indent="-171450" algn="l" defTabSz="711200">
            <a:lnSpc>
              <a:spcPct val="90000"/>
            </a:lnSpc>
            <a:spcBef>
              <a:spcPct val="0"/>
            </a:spcBef>
            <a:spcAft>
              <a:spcPct val="15000"/>
            </a:spcAft>
            <a:buChar char="•"/>
          </a:pPr>
          <a:endParaRPr lang="en-CA" sz="1600" kern="1200" dirty="0">
            <a:solidFill>
              <a:schemeClr val="bg1">
                <a:lumMod val="50000"/>
              </a:schemeClr>
            </a:solidFill>
            <a:latin typeface="Average" panose="020B0604020202020204" charset="0"/>
          </a:endParaRPr>
        </a:p>
        <a:p>
          <a:pPr marL="171450" lvl="1" indent="-171450" algn="l" defTabSz="711200">
            <a:lnSpc>
              <a:spcPct val="90000"/>
            </a:lnSpc>
            <a:spcBef>
              <a:spcPct val="0"/>
            </a:spcBef>
            <a:spcAft>
              <a:spcPct val="15000"/>
            </a:spcAft>
            <a:buChar char="•"/>
          </a:pPr>
          <a:r>
            <a:rPr lang="en-CA" sz="1600" kern="1200" dirty="0">
              <a:solidFill>
                <a:schemeClr val="bg1">
                  <a:lumMod val="50000"/>
                </a:schemeClr>
              </a:solidFill>
              <a:latin typeface="Average" panose="020B0604020202020204" charset="0"/>
            </a:rPr>
            <a:t>Creating data frame and checking  number of columns and rows.</a:t>
          </a:r>
        </a:p>
      </dsp:txBody>
      <dsp:txXfrm>
        <a:off x="2662" y="599909"/>
        <a:ext cx="2596422" cy="3689280"/>
      </dsp:txXfrm>
    </dsp:sp>
    <dsp:sp modelId="{CE95A4BA-D168-475B-89C8-E1F9BEB2E778}">
      <dsp:nvSpPr>
        <dsp:cNvPr id="0" name=""/>
        <dsp:cNvSpPr/>
      </dsp:nvSpPr>
      <dsp:spPr>
        <a:xfrm>
          <a:off x="2962584" y="48832"/>
          <a:ext cx="2596422" cy="551076"/>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CA" sz="1600" b="1" kern="1200" dirty="0">
              <a:solidFill>
                <a:schemeClr val="tx1"/>
              </a:solidFill>
            </a:rPr>
            <a:t>Clean the Data</a:t>
          </a:r>
        </a:p>
      </dsp:txBody>
      <dsp:txXfrm>
        <a:off x="2962584" y="48832"/>
        <a:ext cx="2596422" cy="551076"/>
      </dsp:txXfrm>
    </dsp:sp>
    <dsp:sp modelId="{0D002F2B-9D25-474F-9E02-4EA1639D9204}">
      <dsp:nvSpPr>
        <dsp:cNvPr id="0" name=""/>
        <dsp:cNvSpPr/>
      </dsp:nvSpPr>
      <dsp:spPr>
        <a:xfrm>
          <a:off x="2962584" y="599909"/>
          <a:ext cx="2596422" cy="3689280"/>
        </a:xfrm>
        <a:prstGeom prst="rect">
          <a:avLst/>
        </a:prstGeom>
        <a:solidFill>
          <a:schemeClr val="accent5">
            <a:lumMod val="60000"/>
            <a:lumOff val="40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Font typeface="Arial" panose="020B0604020202020204" pitchFamily="34" charset="0"/>
            <a:buNone/>
          </a:pPr>
          <a:endParaRPr lang="en-CA" sz="1600" kern="1200" dirty="0">
            <a:solidFill>
              <a:schemeClr val="bg1">
                <a:lumMod val="50000"/>
              </a:schemeClr>
            </a:solidFill>
            <a:latin typeface="Average" panose="020B0604020202020204" charset="0"/>
          </a:endParaRPr>
        </a:p>
        <a:p>
          <a:pPr marL="171450" lvl="1" indent="-171450" algn="l" defTabSz="711200">
            <a:lnSpc>
              <a:spcPct val="90000"/>
            </a:lnSpc>
            <a:spcBef>
              <a:spcPct val="0"/>
            </a:spcBef>
            <a:spcAft>
              <a:spcPct val="15000"/>
            </a:spcAft>
            <a:buFont typeface="Arial" panose="020B0604020202020204" pitchFamily="34" charset="0"/>
            <a:buChar char="•"/>
          </a:pPr>
          <a:r>
            <a:rPr lang="en-CA" sz="1600" kern="1200" dirty="0">
              <a:solidFill>
                <a:schemeClr val="bg1">
                  <a:lumMod val="50000"/>
                </a:schemeClr>
              </a:solidFill>
              <a:latin typeface="Average" panose="020B0604020202020204" charset="0"/>
            </a:rPr>
            <a:t>Checking the data types.</a:t>
          </a:r>
        </a:p>
        <a:p>
          <a:pPr marL="171450" lvl="1" indent="-171450" algn="l" defTabSz="711200">
            <a:lnSpc>
              <a:spcPct val="90000"/>
            </a:lnSpc>
            <a:spcBef>
              <a:spcPct val="0"/>
            </a:spcBef>
            <a:spcAft>
              <a:spcPct val="15000"/>
            </a:spcAft>
            <a:buFont typeface="Arial" panose="020B0604020202020204" pitchFamily="34" charset="0"/>
            <a:buChar char="•"/>
          </a:pPr>
          <a:endParaRPr lang="en-CA" sz="1600" kern="1200" dirty="0">
            <a:solidFill>
              <a:schemeClr val="bg1">
                <a:lumMod val="50000"/>
              </a:schemeClr>
            </a:solidFill>
            <a:latin typeface="Average" panose="020B0604020202020204" charset="0"/>
          </a:endParaRPr>
        </a:p>
        <a:p>
          <a:pPr marL="171450" lvl="1" indent="-171450" algn="l" defTabSz="711200">
            <a:lnSpc>
              <a:spcPct val="90000"/>
            </a:lnSpc>
            <a:spcBef>
              <a:spcPct val="0"/>
            </a:spcBef>
            <a:spcAft>
              <a:spcPct val="15000"/>
            </a:spcAft>
            <a:buFont typeface="Arial" panose="020B0604020202020204" pitchFamily="34" charset="0"/>
            <a:buChar char="•"/>
          </a:pPr>
          <a:r>
            <a:rPr lang="en-CA" sz="1600" kern="1200" dirty="0">
              <a:solidFill>
                <a:schemeClr val="bg1">
                  <a:lumMod val="50000"/>
                </a:schemeClr>
              </a:solidFill>
              <a:latin typeface="Average" panose="020B0604020202020204" charset="0"/>
            </a:rPr>
            <a:t>Checking the data characters mistakes.</a:t>
          </a:r>
        </a:p>
        <a:p>
          <a:pPr marL="171450" lvl="1" indent="-171450" algn="l" defTabSz="711200">
            <a:lnSpc>
              <a:spcPct val="90000"/>
            </a:lnSpc>
            <a:spcBef>
              <a:spcPct val="0"/>
            </a:spcBef>
            <a:spcAft>
              <a:spcPct val="15000"/>
            </a:spcAft>
            <a:buFont typeface="Arial" panose="020B0604020202020204" pitchFamily="34" charset="0"/>
            <a:buChar char="•"/>
          </a:pPr>
          <a:endParaRPr lang="en-CA" sz="1600" kern="1200" dirty="0">
            <a:solidFill>
              <a:schemeClr val="bg1">
                <a:lumMod val="50000"/>
              </a:schemeClr>
            </a:solidFill>
            <a:latin typeface="Average" panose="020B0604020202020204" charset="0"/>
          </a:endParaRPr>
        </a:p>
        <a:p>
          <a:pPr marL="171450" lvl="1" indent="-171450" algn="l" defTabSz="711200">
            <a:lnSpc>
              <a:spcPct val="90000"/>
            </a:lnSpc>
            <a:spcBef>
              <a:spcPct val="0"/>
            </a:spcBef>
            <a:spcAft>
              <a:spcPct val="15000"/>
            </a:spcAft>
            <a:buFont typeface="Arial" panose="020B0604020202020204" pitchFamily="34" charset="0"/>
            <a:buChar char="•"/>
          </a:pPr>
          <a:r>
            <a:rPr lang="en-CA" sz="1600" kern="1200" dirty="0">
              <a:solidFill>
                <a:schemeClr val="bg1">
                  <a:lumMod val="50000"/>
                </a:schemeClr>
              </a:solidFill>
              <a:latin typeface="Average" panose="020B0604020202020204" charset="0"/>
            </a:rPr>
            <a:t>Checking the null values.</a:t>
          </a:r>
        </a:p>
        <a:p>
          <a:pPr marL="171450" lvl="1" indent="-171450" algn="l" defTabSz="711200">
            <a:lnSpc>
              <a:spcPct val="90000"/>
            </a:lnSpc>
            <a:spcBef>
              <a:spcPct val="0"/>
            </a:spcBef>
            <a:spcAft>
              <a:spcPct val="15000"/>
            </a:spcAft>
            <a:buFont typeface="Arial" panose="020B0604020202020204" pitchFamily="34" charset="0"/>
            <a:buChar char="•"/>
          </a:pPr>
          <a:endParaRPr lang="en-CA" sz="1600" kern="1200" dirty="0">
            <a:solidFill>
              <a:schemeClr val="bg1">
                <a:lumMod val="50000"/>
              </a:schemeClr>
            </a:solidFill>
            <a:latin typeface="Average" panose="020B0604020202020204" charset="0"/>
          </a:endParaRPr>
        </a:p>
        <a:p>
          <a:pPr marL="171450" lvl="1" indent="-171450" algn="l" defTabSz="711200">
            <a:lnSpc>
              <a:spcPct val="90000"/>
            </a:lnSpc>
            <a:spcBef>
              <a:spcPct val="0"/>
            </a:spcBef>
            <a:spcAft>
              <a:spcPct val="15000"/>
            </a:spcAft>
            <a:buFont typeface="Arial" panose="020B0604020202020204" pitchFamily="34" charset="0"/>
            <a:buChar char="•"/>
          </a:pPr>
          <a:r>
            <a:rPr lang="en-CA" sz="1600" kern="1200" dirty="0">
              <a:solidFill>
                <a:schemeClr val="bg1">
                  <a:lumMod val="50000"/>
                </a:schemeClr>
              </a:solidFill>
              <a:latin typeface="Average" panose="020B0604020202020204" charset="0"/>
            </a:rPr>
            <a:t>Checking and removing the duplicates.</a:t>
          </a:r>
        </a:p>
        <a:p>
          <a:pPr marL="171450" lvl="1" indent="-171450" algn="l" defTabSz="711200">
            <a:lnSpc>
              <a:spcPct val="90000"/>
            </a:lnSpc>
            <a:spcBef>
              <a:spcPct val="0"/>
            </a:spcBef>
            <a:spcAft>
              <a:spcPct val="15000"/>
            </a:spcAft>
            <a:buFont typeface="Arial" panose="020B0604020202020204" pitchFamily="34" charset="0"/>
            <a:buChar char="•"/>
          </a:pPr>
          <a:endParaRPr lang="en-CA" sz="1600" kern="1200" dirty="0">
            <a:solidFill>
              <a:schemeClr val="bg1">
                <a:lumMod val="50000"/>
              </a:schemeClr>
            </a:solidFill>
            <a:latin typeface="Average" panose="020B0604020202020204" charset="0"/>
          </a:endParaRPr>
        </a:p>
        <a:p>
          <a:pPr marL="171450" lvl="1" indent="-171450" algn="l" defTabSz="711200">
            <a:lnSpc>
              <a:spcPct val="90000"/>
            </a:lnSpc>
            <a:spcBef>
              <a:spcPct val="0"/>
            </a:spcBef>
            <a:spcAft>
              <a:spcPct val="15000"/>
            </a:spcAft>
            <a:buFont typeface="Arial" panose="020B0604020202020204" pitchFamily="34" charset="0"/>
            <a:buChar char="•"/>
          </a:pPr>
          <a:r>
            <a:rPr lang="en-CA" sz="1600" kern="1200" dirty="0">
              <a:solidFill>
                <a:schemeClr val="bg1">
                  <a:lumMod val="50000"/>
                </a:schemeClr>
              </a:solidFill>
              <a:latin typeface="Average" panose="020B0604020202020204" charset="0"/>
            </a:rPr>
            <a:t>Transforming the target variable.</a:t>
          </a:r>
        </a:p>
        <a:p>
          <a:pPr marL="171450" lvl="1" indent="-171450" algn="l" defTabSz="711200">
            <a:lnSpc>
              <a:spcPct val="90000"/>
            </a:lnSpc>
            <a:spcBef>
              <a:spcPct val="0"/>
            </a:spcBef>
            <a:spcAft>
              <a:spcPct val="15000"/>
            </a:spcAft>
            <a:buFont typeface="Arial" panose="020B0604020202020204" pitchFamily="34" charset="0"/>
            <a:buNone/>
          </a:pPr>
          <a:endParaRPr lang="en-CA" sz="1600" kern="1200" dirty="0">
            <a:solidFill>
              <a:schemeClr val="bg1">
                <a:lumMod val="50000"/>
              </a:schemeClr>
            </a:solidFill>
          </a:endParaRPr>
        </a:p>
      </dsp:txBody>
      <dsp:txXfrm>
        <a:off x="2962584" y="599909"/>
        <a:ext cx="2596422" cy="3689280"/>
      </dsp:txXfrm>
    </dsp:sp>
    <dsp:sp modelId="{5020AC71-D03E-4121-932F-F2BE87AC3275}">
      <dsp:nvSpPr>
        <dsp:cNvPr id="0" name=""/>
        <dsp:cNvSpPr/>
      </dsp:nvSpPr>
      <dsp:spPr>
        <a:xfrm>
          <a:off x="5922506" y="48832"/>
          <a:ext cx="2596422" cy="551076"/>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CA" sz="1600" b="1" kern="1200" dirty="0">
              <a:solidFill>
                <a:schemeClr val="tx1"/>
              </a:solidFill>
            </a:rPr>
            <a:t>Analysis of relationship between variables </a:t>
          </a:r>
        </a:p>
      </dsp:txBody>
      <dsp:txXfrm>
        <a:off x="5922506" y="48832"/>
        <a:ext cx="2596422" cy="551076"/>
      </dsp:txXfrm>
    </dsp:sp>
    <dsp:sp modelId="{A6AFB27F-B30D-4C28-B480-4B85E71650B8}">
      <dsp:nvSpPr>
        <dsp:cNvPr id="0" name=""/>
        <dsp:cNvSpPr/>
      </dsp:nvSpPr>
      <dsp:spPr>
        <a:xfrm>
          <a:off x="5922506" y="599909"/>
          <a:ext cx="2596422" cy="3689280"/>
        </a:xfrm>
        <a:prstGeom prst="rect">
          <a:avLst/>
        </a:prstGeom>
        <a:solidFill>
          <a:srgbClr val="FFC000">
            <a:alpha val="90000"/>
          </a:srgbClr>
        </a:solidFill>
        <a:ln w="25400" cap="flat" cmpd="sng" algn="ctr">
          <a:solidFill>
            <a:schemeClr val="accent5">
              <a:lumMod val="60000"/>
              <a:lumOff val="40000"/>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Font typeface="Arial" panose="020B0604020202020204" pitchFamily="34" charset="0"/>
            <a:buChar char="•"/>
          </a:pPr>
          <a:endParaRPr lang="en-CA" sz="1600" kern="1200" dirty="0">
            <a:solidFill>
              <a:schemeClr val="bg1">
                <a:lumMod val="50000"/>
              </a:schemeClr>
            </a:solidFill>
          </a:endParaRPr>
        </a:p>
        <a:p>
          <a:pPr marL="171450" lvl="1" indent="-171450" algn="l" defTabSz="711200">
            <a:lnSpc>
              <a:spcPct val="90000"/>
            </a:lnSpc>
            <a:spcBef>
              <a:spcPct val="0"/>
            </a:spcBef>
            <a:spcAft>
              <a:spcPct val="15000"/>
            </a:spcAft>
            <a:buFont typeface="Arial" panose="020B0604020202020204" pitchFamily="34" charset="0"/>
            <a:buChar char="•"/>
          </a:pPr>
          <a:r>
            <a:rPr lang="en-CA" sz="1600" kern="1200" dirty="0">
              <a:solidFill>
                <a:schemeClr val="bg1">
                  <a:lumMod val="50000"/>
                </a:schemeClr>
              </a:solidFill>
              <a:latin typeface="Average" panose="020B0604020202020204" charset="0"/>
            </a:rPr>
            <a:t>Loading data </a:t>
          </a:r>
        </a:p>
        <a:p>
          <a:pPr marL="171450" lvl="1" indent="-171450" algn="l" defTabSz="711200">
            <a:lnSpc>
              <a:spcPct val="90000"/>
            </a:lnSpc>
            <a:spcBef>
              <a:spcPct val="0"/>
            </a:spcBef>
            <a:spcAft>
              <a:spcPct val="15000"/>
            </a:spcAft>
            <a:buFont typeface="Arial" panose="020B0604020202020204" pitchFamily="34" charset="0"/>
            <a:buChar char="•"/>
          </a:pPr>
          <a:endParaRPr lang="en-CA" sz="1600" kern="1200" dirty="0">
            <a:solidFill>
              <a:schemeClr val="bg1">
                <a:lumMod val="50000"/>
              </a:schemeClr>
            </a:solidFill>
            <a:latin typeface="Average" panose="020B0604020202020204" charset="0"/>
          </a:endParaRPr>
        </a:p>
        <a:p>
          <a:pPr marL="171450" lvl="1" indent="-171450" algn="l" defTabSz="711200">
            <a:lnSpc>
              <a:spcPct val="90000"/>
            </a:lnSpc>
            <a:spcBef>
              <a:spcPct val="0"/>
            </a:spcBef>
            <a:spcAft>
              <a:spcPct val="15000"/>
            </a:spcAft>
            <a:buFont typeface="Arial" panose="020B0604020202020204" pitchFamily="34" charset="0"/>
            <a:buChar char="•"/>
          </a:pPr>
          <a:r>
            <a:rPr lang="en-CA" sz="1600" kern="1200" dirty="0">
              <a:solidFill>
                <a:schemeClr val="bg1">
                  <a:lumMod val="50000"/>
                </a:schemeClr>
              </a:solidFill>
              <a:latin typeface="Average" panose="020B0604020202020204" charset="0"/>
            </a:rPr>
            <a:t>Target variable visualization</a:t>
          </a:r>
        </a:p>
        <a:p>
          <a:pPr marL="171450" lvl="1" indent="-171450" algn="l" defTabSz="711200">
            <a:lnSpc>
              <a:spcPct val="90000"/>
            </a:lnSpc>
            <a:spcBef>
              <a:spcPct val="0"/>
            </a:spcBef>
            <a:spcAft>
              <a:spcPct val="15000"/>
            </a:spcAft>
            <a:buFont typeface="Arial" panose="020B0604020202020204" pitchFamily="34" charset="0"/>
            <a:buNone/>
          </a:pPr>
          <a:endParaRPr lang="en-CA" sz="1600" kern="1200" dirty="0">
            <a:solidFill>
              <a:schemeClr val="bg1">
                <a:lumMod val="50000"/>
              </a:schemeClr>
            </a:solidFill>
            <a:latin typeface="Average" panose="020B0604020202020204" charset="0"/>
          </a:endParaRPr>
        </a:p>
        <a:p>
          <a:pPr marL="171450" lvl="1" indent="-171450" algn="l" defTabSz="711200">
            <a:lnSpc>
              <a:spcPct val="90000"/>
            </a:lnSpc>
            <a:spcBef>
              <a:spcPct val="0"/>
            </a:spcBef>
            <a:spcAft>
              <a:spcPct val="15000"/>
            </a:spcAft>
            <a:buFont typeface="Arial" panose="020B0604020202020204" pitchFamily="34" charset="0"/>
            <a:buChar char="•"/>
          </a:pPr>
          <a:r>
            <a:rPr lang="en-CA" sz="1600" kern="1200" dirty="0">
              <a:solidFill>
                <a:schemeClr val="bg1">
                  <a:lumMod val="50000"/>
                </a:schemeClr>
              </a:solidFill>
              <a:latin typeface="Average" panose="020B0604020202020204" charset="0"/>
            </a:rPr>
            <a:t>Other variable against target variable visualizations.</a:t>
          </a:r>
        </a:p>
        <a:p>
          <a:pPr marL="171450" lvl="1" indent="-171450" algn="l" defTabSz="711200">
            <a:lnSpc>
              <a:spcPct val="90000"/>
            </a:lnSpc>
            <a:spcBef>
              <a:spcPct val="0"/>
            </a:spcBef>
            <a:spcAft>
              <a:spcPct val="15000"/>
            </a:spcAft>
            <a:buFont typeface="Arial" panose="020B0604020202020204" pitchFamily="34" charset="0"/>
            <a:buChar char="•"/>
          </a:pPr>
          <a:endParaRPr lang="en-CA" sz="1600" kern="1200" dirty="0">
            <a:solidFill>
              <a:schemeClr val="bg1">
                <a:lumMod val="50000"/>
              </a:schemeClr>
            </a:solidFill>
            <a:latin typeface="Average" panose="020B0604020202020204" charset="0"/>
          </a:endParaRPr>
        </a:p>
        <a:p>
          <a:pPr marL="171450" lvl="1" indent="-171450" algn="l" defTabSz="711200">
            <a:lnSpc>
              <a:spcPct val="90000"/>
            </a:lnSpc>
            <a:spcBef>
              <a:spcPct val="0"/>
            </a:spcBef>
            <a:spcAft>
              <a:spcPct val="15000"/>
            </a:spcAft>
            <a:buFont typeface="Arial" panose="020B0604020202020204" pitchFamily="34" charset="0"/>
            <a:buChar char="•"/>
          </a:pPr>
          <a:r>
            <a:rPr lang="en-CA" sz="1600" kern="1200" dirty="0">
              <a:solidFill>
                <a:schemeClr val="bg1">
                  <a:lumMod val="50000"/>
                </a:schemeClr>
              </a:solidFill>
              <a:latin typeface="Average" panose="020B0604020202020204" charset="0"/>
            </a:rPr>
            <a:t>Correlation Visualization. </a:t>
          </a:r>
        </a:p>
        <a:p>
          <a:pPr marL="171450" lvl="1" indent="-171450" algn="l" defTabSz="711200">
            <a:lnSpc>
              <a:spcPct val="90000"/>
            </a:lnSpc>
            <a:spcBef>
              <a:spcPct val="0"/>
            </a:spcBef>
            <a:spcAft>
              <a:spcPct val="15000"/>
            </a:spcAft>
            <a:buFont typeface="Arial" panose="020B0604020202020204" pitchFamily="34" charset="0"/>
            <a:buChar char="•"/>
          </a:pPr>
          <a:endParaRPr lang="en-CA" sz="1600" kern="1200" dirty="0">
            <a:solidFill>
              <a:schemeClr val="bg1">
                <a:lumMod val="50000"/>
              </a:schemeClr>
            </a:solidFill>
          </a:endParaRPr>
        </a:p>
      </dsp:txBody>
      <dsp:txXfrm>
        <a:off x="5922506" y="599909"/>
        <a:ext cx="2596422" cy="36892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D75DE1-E924-4DC5-9961-385628D1B861}">
      <dsp:nvSpPr>
        <dsp:cNvPr id="0" name=""/>
        <dsp:cNvSpPr/>
      </dsp:nvSpPr>
      <dsp:spPr>
        <a:xfrm>
          <a:off x="7226507" y="1826184"/>
          <a:ext cx="91440" cy="503568"/>
        </a:xfrm>
        <a:custGeom>
          <a:avLst/>
          <a:gdLst/>
          <a:ahLst/>
          <a:cxnLst/>
          <a:rect l="0" t="0" r="0" b="0"/>
          <a:pathLst>
            <a:path>
              <a:moveTo>
                <a:pt x="45720" y="0"/>
              </a:moveTo>
              <a:lnTo>
                <a:pt x="45720" y="50356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2368AF-1490-4A72-B562-C404DD1801E2}">
      <dsp:nvSpPr>
        <dsp:cNvPr id="0" name=""/>
        <dsp:cNvSpPr/>
      </dsp:nvSpPr>
      <dsp:spPr>
        <a:xfrm>
          <a:off x="5252749" y="595815"/>
          <a:ext cx="2019477" cy="503568"/>
        </a:xfrm>
        <a:custGeom>
          <a:avLst/>
          <a:gdLst/>
          <a:ahLst/>
          <a:cxnLst/>
          <a:rect l="0" t="0" r="0" b="0"/>
          <a:pathLst>
            <a:path>
              <a:moveTo>
                <a:pt x="0" y="0"/>
              </a:moveTo>
              <a:lnTo>
                <a:pt x="0" y="343167"/>
              </a:lnTo>
              <a:lnTo>
                <a:pt x="2019477" y="343167"/>
              </a:lnTo>
              <a:lnTo>
                <a:pt x="2019477" y="50356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3D819C2-7FAD-48D8-B613-8A9604D1C7EA}">
      <dsp:nvSpPr>
        <dsp:cNvPr id="0" name=""/>
        <dsp:cNvSpPr/>
      </dsp:nvSpPr>
      <dsp:spPr>
        <a:xfrm>
          <a:off x="3233271" y="1767813"/>
          <a:ext cx="1659093" cy="503568"/>
        </a:xfrm>
        <a:custGeom>
          <a:avLst/>
          <a:gdLst/>
          <a:ahLst/>
          <a:cxnLst/>
          <a:rect l="0" t="0" r="0" b="0"/>
          <a:pathLst>
            <a:path>
              <a:moveTo>
                <a:pt x="0" y="0"/>
              </a:moveTo>
              <a:lnTo>
                <a:pt x="0" y="343167"/>
              </a:lnTo>
              <a:lnTo>
                <a:pt x="1659093" y="343167"/>
              </a:lnTo>
              <a:lnTo>
                <a:pt x="1659093" y="50356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A6714B-84B1-41A3-9EBE-0F542913FCFC}">
      <dsp:nvSpPr>
        <dsp:cNvPr id="0" name=""/>
        <dsp:cNvSpPr/>
      </dsp:nvSpPr>
      <dsp:spPr>
        <a:xfrm>
          <a:off x="1927232" y="1767813"/>
          <a:ext cx="1306038" cy="503568"/>
        </a:xfrm>
        <a:custGeom>
          <a:avLst/>
          <a:gdLst/>
          <a:ahLst/>
          <a:cxnLst/>
          <a:rect l="0" t="0" r="0" b="0"/>
          <a:pathLst>
            <a:path>
              <a:moveTo>
                <a:pt x="1306038" y="0"/>
              </a:moveTo>
              <a:lnTo>
                <a:pt x="1306038" y="343167"/>
              </a:lnTo>
              <a:lnTo>
                <a:pt x="0" y="343167"/>
              </a:lnTo>
              <a:lnTo>
                <a:pt x="0" y="50356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FBED14B-6093-49ED-97D0-CE293DDFC631}">
      <dsp:nvSpPr>
        <dsp:cNvPr id="0" name=""/>
        <dsp:cNvSpPr/>
      </dsp:nvSpPr>
      <dsp:spPr>
        <a:xfrm>
          <a:off x="3233271" y="595815"/>
          <a:ext cx="2019477" cy="503568"/>
        </a:xfrm>
        <a:custGeom>
          <a:avLst/>
          <a:gdLst/>
          <a:ahLst/>
          <a:cxnLst/>
          <a:rect l="0" t="0" r="0" b="0"/>
          <a:pathLst>
            <a:path>
              <a:moveTo>
                <a:pt x="2019477" y="0"/>
              </a:moveTo>
              <a:lnTo>
                <a:pt x="2019477" y="343167"/>
              </a:lnTo>
              <a:lnTo>
                <a:pt x="0" y="343167"/>
              </a:lnTo>
              <a:lnTo>
                <a:pt x="0" y="50356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19FDE83-333E-4F84-A61A-BC054AED6012}">
      <dsp:nvSpPr>
        <dsp:cNvPr id="0" name=""/>
        <dsp:cNvSpPr/>
      </dsp:nvSpPr>
      <dsp:spPr>
        <a:xfrm>
          <a:off x="4387015" y="2260"/>
          <a:ext cx="1731467" cy="59355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CB7874B-7C67-460B-8BB0-8ACABD98C174}">
      <dsp:nvSpPr>
        <dsp:cNvPr id="0" name=""/>
        <dsp:cNvSpPr/>
      </dsp:nvSpPr>
      <dsp:spPr>
        <a:xfrm>
          <a:off x="4579401" y="185026"/>
          <a:ext cx="1731467" cy="593555"/>
        </a:xfrm>
        <a:prstGeom prst="roundRect">
          <a:avLst>
            <a:gd name="adj" fmla="val 10000"/>
          </a:avLst>
        </a:prstGeom>
        <a:solidFill>
          <a:schemeClr val="bg2">
            <a:alpha val="9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CA" sz="1800" b="1" kern="1200" dirty="0">
              <a:solidFill>
                <a:schemeClr val="bg1">
                  <a:lumMod val="50000"/>
                </a:schemeClr>
              </a:solidFill>
            </a:rPr>
            <a:t>Features </a:t>
          </a:r>
        </a:p>
      </dsp:txBody>
      <dsp:txXfrm>
        <a:off x="4596786" y="202411"/>
        <a:ext cx="1696697" cy="558785"/>
      </dsp:txXfrm>
    </dsp:sp>
    <dsp:sp modelId="{820AAD83-F803-4F6E-9F57-F423B5957B6A}">
      <dsp:nvSpPr>
        <dsp:cNvPr id="0" name=""/>
        <dsp:cNvSpPr/>
      </dsp:nvSpPr>
      <dsp:spPr>
        <a:xfrm>
          <a:off x="2367538" y="1099383"/>
          <a:ext cx="1731467" cy="66842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6B67A6-E878-4948-938E-33DD5E47FE2E}">
      <dsp:nvSpPr>
        <dsp:cNvPr id="0" name=""/>
        <dsp:cNvSpPr/>
      </dsp:nvSpPr>
      <dsp:spPr>
        <a:xfrm>
          <a:off x="2559923" y="1282149"/>
          <a:ext cx="1731467" cy="668429"/>
        </a:xfrm>
        <a:prstGeom prst="roundRect">
          <a:avLst>
            <a:gd name="adj" fmla="val 10000"/>
          </a:avLst>
        </a:prstGeom>
        <a:solidFill>
          <a:srgbClr val="FFC000">
            <a:alpha val="90000"/>
          </a:srgb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CA" sz="1800" kern="1200" dirty="0">
              <a:solidFill>
                <a:srgbClr val="C00000"/>
              </a:solidFill>
            </a:rPr>
            <a:t>Independent Variables</a:t>
          </a:r>
        </a:p>
      </dsp:txBody>
      <dsp:txXfrm>
        <a:off x="2579501" y="1301727"/>
        <a:ext cx="1692311" cy="629273"/>
      </dsp:txXfrm>
    </dsp:sp>
    <dsp:sp modelId="{D9EDBFBB-651A-4E5F-B372-BD03B9B8F886}">
      <dsp:nvSpPr>
        <dsp:cNvPr id="0" name=""/>
        <dsp:cNvSpPr/>
      </dsp:nvSpPr>
      <dsp:spPr>
        <a:xfrm>
          <a:off x="444819" y="2271381"/>
          <a:ext cx="2964825" cy="186291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924E47-3514-4DAD-BB22-55E1C161E50D}">
      <dsp:nvSpPr>
        <dsp:cNvPr id="0" name=""/>
        <dsp:cNvSpPr/>
      </dsp:nvSpPr>
      <dsp:spPr>
        <a:xfrm>
          <a:off x="637205" y="2454147"/>
          <a:ext cx="2964825" cy="1862917"/>
        </a:xfrm>
        <a:prstGeom prst="roundRect">
          <a:avLst>
            <a:gd name="adj" fmla="val 10000"/>
          </a:avLst>
        </a:prstGeom>
        <a:solidFill>
          <a:schemeClr val="accent5">
            <a:lumMod val="60000"/>
            <a:lumOff val="40000"/>
            <a:alpha val="89804"/>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CA" sz="1600" b="1" kern="1200" dirty="0">
              <a:solidFill>
                <a:srgbClr val="C00000"/>
              </a:solidFill>
            </a:rPr>
            <a:t>Categorical</a:t>
          </a:r>
        </a:p>
        <a:p>
          <a:pPr marL="0" lvl="0" indent="0" algn="ctr" defTabSz="711200">
            <a:lnSpc>
              <a:spcPct val="90000"/>
            </a:lnSpc>
            <a:spcBef>
              <a:spcPct val="0"/>
            </a:spcBef>
            <a:spcAft>
              <a:spcPct val="35000"/>
            </a:spcAft>
            <a:buFont typeface="Arial" panose="020B0604020202020204" pitchFamily="34" charset="0"/>
            <a:buNone/>
          </a:pPr>
          <a:r>
            <a:rPr lang="en-CA" sz="1600" kern="1200" dirty="0">
              <a:solidFill>
                <a:schemeClr val="bg1">
                  <a:lumMod val="50000"/>
                </a:schemeClr>
              </a:solidFill>
            </a:rPr>
            <a:t>Smoking, AlcoholDrinking, Stroke, Sex, PhysicalActivity, </a:t>
          </a:r>
        </a:p>
        <a:p>
          <a:pPr marL="0" lvl="0" indent="0" algn="ctr" defTabSz="711200">
            <a:lnSpc>
              <a:spcPct val="90000"/>
            </a:lnSpc>
            <a:spcBef>
              <a:spcPct val="0"/>
            </a:spcBef>
            <a:spcAft>
              <a:spcPct val="35000"/>
            </a:spcAft>
            <a:buFont typeface="Arial" panose="020B0604020202020204" pitchFamily="34" charset="0"/>
            <a:buNone/>
          </a:pPr>
          <a:r>
            <a:rPr lang="en-CA" sz="1600" kern="1200" dirty="0">
              <a:solidFill>
                <a:schemeClr val="bg1">
                  <a:lumMod val="50000"/>
                </a:schemeClr>
              </a:solidFill>
            </a:rPr>
            <a:t>Asthma, KidneyDisease, SkinCancer, Diffwalking</a:t>
          </a:r>
        </a:p>
      </dsp:txBody>
      <dsp:txXfrm>
        <a:off x="691768" y="2508710"/>
        <a:ext cx="2855699" cy="1753791"/>
      </dsp:txXfrm>
    </dsp:sp>
    <dsp:sp modelId="{8CDBBA36-D828-49E4-8C14-CEA9FC618716}">
      <dsp:nvSpPr>
        <dsp:cNvPr id="0" name=""/>
        <dsp:cNvSpPr/>
      </dsp:nvSpPr>
      <dsp:spPr>
        <a:xfrm>
          <a:off x="3778711" y="2271381"/>
          <a:ext cx="2227307" cy="231537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708333-671F-4D26-BA1F-C662B06A0871}">
      <dsp:nvSpPr>
        <dsp:cNvPr id="0" name=""/>
        <dsp:cNvSpPr/>
      </dsp:nvSpPr>
      <dsp:spPr>
        <a:xfrm>
          <a:off x="3971096" y="2454147"/>
          <a:ext cx="2227307" cy="2315376"/>
        </a:xfrm>
        <a:prstGeom prst="roundRect">
          <a:avLst>
            <a:gd name="adj" fmla="val 10000"/>
          </a:avLst>
        </a:prstGeom>
        <a:solidFill>
          <a:schemeClr val="accent3">
            <a:alpha val="9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CA" sz="1600" b="1" kern="1200" dirty="0">
              <a:solidFill>
                <a:srgbClr val="C00000"/>
              </a:solidFill>
            </a:rPr>
            <a:t>Continuous</a:t>
          </a:r>
        </a:p>
        <a:p>
          <a:pPr marL="0" lvl="0" indent="0" algn="ctr" defTabSz="711200">
            <a:lnSpc>
              <a:spcPct val="90000"/>
            </a:lnSpc>
            <a:spcBef>
              <a:spcPct val="0"/>
            </a:spcBef>
            <a:spcAft>
              <a:spcPct val="35000"/>
            </a:spcAft>
            <a:buNone/>
          </a:pPr>
          <a:r>
            <a:rPr lang="en-CA" sz="1600" b="0" kern="1200" dirty="0">
              <a:solidFill>
                <a:schemeClr val="bg1">
                  <a:lumMod val="50000"/>
                </a:schemeClr>
              </a:solidFill>
            </a:rPr>
            <a:t>BMI, PhysicalHealth,</a:t>
          </a:r>
        </a:p>
        <a:p>
          <a:pPr marL="0" lvl="0" indent="0" algn="ctr" defTabSz="711200">
            <a:lnSpc>
              <a:spcPct val="90000"/>
            </a:lnSpc>
            <a:spcBef>
              <a:spcPct val="0"/>
            </a:spcBef>
            <a:spcAft>
              <a:spcPct val="35000"/>
            </a:spcAft>
            <a:buNone/>
          </a:pPr>
          <a:r>
            <a:rPr lang="en-CA" sz="1600" b="0" kern="1200" dirty="0">
              <a:solidFill>
                <a:schemeClr val="bg1">
                  <a:lumMod val="50000"/>
                </a:schemeClr>
              </a:solidFill>
            </a:rPr>
            <a:t>MentalHealth,</a:t>
          </a:r>
        </a:p>
        <a:p>
          <a:pPr marL="0" lvl="0" indent="0" algn="ctr" defTabSz="711200">
            <a:lnSpc>
              <a:spcPct val="90000"/>
            </a:lnSpc>
            <a:spcBef>
              <a:spcPct val="0"/>
            </a:spcBef>
            <a:spcAft>
              <a:spcPct val="35000"/>
            </a:spcAft>
            <a:buNone/>
          </a:pPr>
          <a:r>
            <a:rPr lang="en-CA" sz="1600" b="0" kern="1200" dirty="0">
              <a:solidFill>
                <a:schemeClr val="bg1">
                  <a:lumMod val="50000"/>
                </a:schemeClr>
              </a:solidFill>
            </a:rPr>
            <a:t>AgeCategory,</a:t>
          </a:r>
        </a:p>
        <a:p>
          <a:pPr marL="0" lvl="0" indent="0" algn="ctr" defTabSz="711200">
            <a:lnSpc>
              <a:spcPct val="90000"/>
            </a:lnSpc>
            <a:spcBef>
              <a:spcPct val="0"/>
            </a:spcBef>
            <a:spcAft>
              <a:spcPct val="35000"/>
            </a:spcAft>
            <a:buNone/>
          </a:pPr>
          <a:r>
            <a:rPr lang="en-CA" sz="1600" b="0" kern="1200" dirty="0">
              <a:solidFill>
                <a:schemeClr val="bg1">
                  <a:lumMod val="50000"/>
                </a:schemeClr>
              </a:solidFill>
            </a:rPr>
            <a:t>GeneralHealth,</a:t>
          </a:r>
        </a:p>
        <a:p>
          <a:pPr marL="0" lvl="0" indent="0" algn="ctr" defTabSz="711200">
            <a:lnSpc>
              <a:spcPct val="90000"/>
            </a:lnSpc>
            <a:spcBef>
              <a:spcPct val="0"/>
            </a:spcBef>
            <a:spcAft>
              <a:spcPct val="35000"/>
            </a:spcAft>
            <a:buNone/>
          </a:pPr>
          <a:r>
            <a:rPr lang="en-CA" sz="1600" b="0" kern="1200" dirty="0">
              <a:solidFill>
                <a:schemeClr val="bg1">
                  <a:lumMod val="50000"/>
                </a:schemeClr>
              </a:solidFill>
            </a:rPr>
            <a:t>Diabetic,</a:t>
          </a:r>
        </a:p>
        <a:p>
          <a:pPr marL="0" lvl="0" indent="0" algn="ctr" defTabSz="711200">
            <a:lnSpc>
              <a:spcPct val="90000"/>
            </a:lnSpc>
            <a:spcBef>
              <a:spcPct val="0"/>
            </a:spcBef>
            <a:spcAft>
              <a:spcPct val="35000"/>
            </a:spcAft>
            <a:buNone/>
          </a:pPr>
          <a:r>
            <a:rPr lang="en-CA" sz="1600" b="0" kern="1200" dirty="0">
              <a:solidFill>
                <a:schemeClr val="bg1">
                  <a:lumMod val="50000"/>
                </a:schemeClr>
              </a:solidFill>
            </a:rPr>
            <a:t>Sleeptime, Race</a:t>
          </a:r>
        </a:p>
        <a:p>
          <a:pPr marL="0" lvl="0" indent="0" algn="ctr" defTabSz="711200">
            <a:lnSpc>
              <a:spcPct val="90000"/>
            </a:lnSpc>
            <a:spcBef>
              <a:spcPct val="0"/>
            </a:spcBef>
            <a:spcAft>
              <a:spcPct val="35000"/>
            </a:spcAft>
            <a:buNone/>
          </a:pPr>
          <a:r>
            <a:rPr lang="en-CA" sz="1600" kern="1200" dirty="0"/>
            <a:t> </a:t>
          </a:r>
        </a:p>
      </dsp:txBody>
      <dsp:txXfrm>
        <a:off x="4036332" y="2519383"/>
        <a:ext cx="2096835" cy="2184904"/>
      </dsp:txXfrm>
    </dsp:sp>
    <dsp:sp modelId="{CDA7BCBF-30FF-466F-A438-92B51CDDF032}">
      <dsp:nvSpPr>
        <dsp:cNvPr id="0" name=""/>
        <dsp:cNvSpPr/>
      </dsp:nvSpPr>
      <dsp:spPr>
        <a:xfrm>
          <a:off x="6406493" y="1099383"/>
          <a:ext cx="1731467" cy="72680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C36895-FCE0-40CA-B2DA-5AC5FE14DD1B}">
      <dsp:nvSpPr>
        <dsp:cNvPr id="0" name=""/>
        <dsp:cNvSpPr/>
      </dsp:nvSpPr>
      <dsp:spPr>
        <a:xfrm>
          <a:off x="6598879" y="1282149"/>
          <a:ext cx="1731467" cy="726801"/>
        </a:xfrm>
        <a:prstGeom prst="roundRect">
          <a:avLst>
            <a:gd name="adj" fmla="val 10000"/>
          </a:avLst>
        </a:prstGeom>
        <a:solidFill>
          <a:srgbClr val="FFC000">
            <a:alpha val="90000"/>
          </a:srgb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CA" sz="1800" kern="1200" dirty="0">
              <a:solidFill>
                <a:srgbClr val="C00000"/>
              </a:solidFill>
            </a:rPr>
            <a:t>Dependent Variables</a:t>
          </a:r>
        </a:p>
      </dsp:txBody>
      <dsp:txXfrm>
        <a:off x="6620166" y="1303436"/>
        <a:ext cx="1688893" cy="684227"/>
      </dsp:txXfrm>
    </dsp:sp>
    <dsp:sp modelId="{11232008-C71B-43AC-A0F3-4926FC34F408}">
      <dsp:nvSpPr>
        <dsp:cNvPr id="0" name=""/>
        <dsp:cNvSpPr/>
      </dsp:nvSpPr>
      <dsp:spPr>
        <a:xfrm>
          <a:off x="6406493" y="2329753"/>
          <a:ext cx="1731467" cy="109948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93C19A-B35E-40BF-88E1-C0BAB032396F}">
      <dsp:nvSpPr>
        <dsp:cNvPr id="0" name=""/>
        <dsp:cNvSpPr/>
      </dsp:nvSpPr>
      <dsp:spPr>
        <a:xfrm>
          <a:off x="6598879" y="2512519"/>
          <a:ext cx="1731467" cy="1099481"/>
        </a:xfrm>
        <a:prstGeom prst="roundRect">
          <a:avLst>
            <a:gd name="adj" fmla="val 10000"/>
          </a:avLst>
        </a:prstGeom>
        <a:solidFill>
          <a:schemeClr val="accent5">
            <a:lumMod val="40000"/>
            <a:lumOff val="60000"/>
            <a:alpha val="9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CA" sz="1600" kern="1200" dirty="0">
              <a:solidFill>
                <a:schemeClr val="bg1">
                  <a:lumMod val="50000"/>
                </a:schemeClr>
              </a:solidFill>
            </a:rPr>
            <a:t>HeartDisease</a:t>
          </a:r>
          <a:r>
            <a:rPr lang="en-CA" sz="1800" kern="1200" dirty="0"/>
            <a:t>  </a:t>
          </a:r>
          <a:r>
            <a:rPr lang="en-CA" sz="1600" b="1" kern="1200" dirty="0">
              <a:solidFill>
                <a:srgbClr val="C00000"/>
              </a:solidFill>
            </a:rPr>
            <a:t>(Categorical)</a:t>
          </a:r>
        </a:p>
      </dsp:txBody>
      <dsp:txXfrm>
        <a:off x="6631082" y="2544722"/>
        <a:ext cx="1667061" cy="10350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507DF-ED17-4F87-8C42-A80DADCD150E}">
      <dsp:nvSpPr>
        <dsp:cNvPr id="0" name=""/>
        <dsp:cNvSpPr/>
      </dsp:nvSpPr>
      <dsp:spPr>
        <a:xfrm>
          <a:off x="220" y="1021902"/>
          <a:ext cx="1232063" cy="1016194"/>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145" tIns="17145" rIns="17145" bIns="17145" numCol="1" spcCol="1270" anchor="t" anchorCtr="0">
          <a:noAutofit/>
        </a:bodyPr>
        <a:lstStyle/>
        <a:p>
          <a:pPr marL="57150" lvl="1" indent="-57150" algn="l" defTabSz="400050">
            <a:lnSpc>
              <a:spcPct val="90000"/>
            </a:lnSpc>
            <a:spcBef>
              <a:spcPct val="0"/>
            </a:spcBef>
            <a:spcAft>
              <a:spcPct val="15000"/>
            </a:spcAft>
            <a:buChar char="•"/>
          </a:pPr>
          <a:r>
            <a:rPr lang="en-CA" sz="900" kern="1200" dirty="0"/>
            <a:t>Eliminated duplicate values</a:t>
          </a:r>
        </a:p>
        <a:p>
          <a:pPr marL="57150" lvl="1" indent="-57150" algn="l" defTabSz="400050">
            <a:lnSpc>
              <a:spcPct val="90000"/>
            </a:lnSpc>
            <a:spcBef>
              <a:spcPct val="0"/>
            </a:spcBef>
            <a:spcAft>
              <a:spcPct val="15000"/>
            </a:spcAft>
            <a:buChar char="•"/>
          </a:pPr>
          <a:r>
            <a:rPr lang="en-CA" sz="900" kern="1200" dirty="0"/>
            <a:t>Checked null values</a:t>
          </a:r>
        </a:p>
        <a:p>
          <a:pPr marL="57150" lvl="1" indent="-57150" algn="l" defTabSz="400050">
            <a:lnSpc>
              <a:spcPct val="90000"/>
            </a:lnSpc>
            <a:spcBef>
              <a:spcPct val="0"/>
            </a:spcBef>
            <a:spcAft>
              <a:spcPct val="15000"/>
            </a:spcAft>
            <a:buChar char="•"/>
          </a:pPr>
          <a:r>
            <a:rPr lang="en-CA" sz="900" kern="1200" dirty="0"/>
            <a:t>Create bines for BMI column</a:t>
          </a:r>
        </a:p>
      </dsp:txBody>
      <dsp:txXfrm>
        <a:off x="23605" y="1045287"/>
        <a:ext cx="1185293" cy="751668"/>
      </dsp:txXfrm>
    </dsp:sp>
    <dsp:sp modelId="{86E24D58-119F-4532-8B94-D310C3EF7B3C}">
      <dsp:nvSpPr>
        <dsp:cNvPr id="0" name=""/>
        <dsp:cNvSpPr/>
      </dsp:nvSpPr>
      <dsp:spPr>
        <a:xfrm>
          <a:off x="691857" y="1261233"/>
          <a:ext cx="1362719" cy="1362719"/>
        </a:xfrm>
        <a:prstGeom prst="leftCircularArrow">
          <a:avLst>
            <a:gd name="adj1" fmla="val 3183"/>
            <a:gd name="adj2" fmla="val 392024"/>
            <a:gd name="adj3" fmla="val 2167535"/>
            <a:gd name="adj4" fmla="val 9024489"/>
            <a:gd name="adj5" fmla="val 3714"/>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8CB4DC5-BB9F-4ABD-B66C-7004349C3B53}">
      <dsp:nvSpPr>
        <dsp:cNvPr id="0" name=""/>
        <dsp:cNvSpPr/>
      </dsp:nvSpPr>
      <dsp:spPr>
        <a:xfrm>
          <a:off x="274012" y="1820341"/>
          <a:ext cx="1095167" cy="435512"/>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CA" sz="1400" kern="1200" dirty="0"/>
            <a:t>Data Preparation</a:t>
          </a:r>
        </a:p>
      </dsp:txBody>
      <dsp:txXfrm>
        <a:off x="286768" y="1833097"/>
        <a:ext cx="1069655" cy="410000"/>
      </dsp:txXfrm>
    </dsp:sp>
    <dsp:sp modelId="{B889302D-5EAB-4FF9-BF7E-4FD882E11F61}">
      <dsp:nvSpPr>
        <dsp:cNvPr id="0" name=""/>
        <dsp:cNvSpPr/>
      </dsp:nvSpPr>
      <dsp:spPr>
        <a:xfrm>
          <a:off x="1575753" y="1021902"/>
          <a:ext cx="1232063" cy="1016194"/>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3313545"/>
              <a:satOff val="33333"/>
              <a:lumOff val="-320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145" tIns="17145" rIns="17145" bIns="17145" numCol="1" spcCol="1270" anchor="ctr" anchorCtr="0">
          <a:noAutofit/>
        </a:bodyPr>
        <a:lstStyle/>
        <a:p>
          <a:pPr marL="57150" lvl="1" indent="-57150" algn="l" defTabSz="400050">
            <a:lnSpc>
              <a:spcPct val="100000"/>
            </a:lnSpc>
            <a:spcBef>
              <a:spcPct val="0"/>
            </a:spcBef>
            <a:spcAft>
              <a:spcPct val="15000"/>
            </a:spcAft>
            <a:buChar char="•"/>
          </a:pPr>
          <a:r>
            <a:rPr lang="en-CA" sz="900" kern="1200" dirty="0"/>
            <a:t>Logistic Regression</a:t>
          </a:r>
        </a:p>
        <a:p>
          <a:pPr marL="57150" lvl="1" indent="-57150" algn="l" defTabSz="400050">
            <a:lnSpc>
              <a:spcPct val="100000"/>
            </a:lnSpc>
            <a:spcBef>
              <a:spcPct val="0"/>
            </a:spcBef>
            <a:spcAft>
              <a:spcPct val="15000"/>
            </a:spcAft>
            <a:buChar char="•"/>
          </a:pPr>
          <a:r>
            <a:rPr lang="en-CA" sz="900" kern="1200" dirty="0"/>
            <a:t>Random Forest Classifier</a:t>
          </a:r>
        </a:p>
        <a:p>
          <a:pPr marL="57150" lvl="1" indent="-57150" algn="l" defTabSz="400050">
            <a:lnSpc>
              <a:spcPct val="100000"/>
            </a:lnSpc>
            <a:spcBef>
              <a:spcPct val="0"/>
            </a:spcBef>
            <a:spcAft>
              <a:spcPct val="15000"/>
            </a:spcAft>
            <a:buChar char="•"/>
          </a:pPr>
          <a:r>
            <a:rPr lang="en-CA" sz="900" kern="1200" dirty="0"/>
            <a:t>XGBoost</a:t>
          </a:r>
        </a:p>
      </dsp:txBody>
      <dsp:txXfrm>
        <a:off x="1599138" y="1263043"/>
        <a:ext cx="1185293" cy="751668"/>
      </dsp:txXfrm>
    </dsp:sp>
    <dsp:sp modelId="{62D404B9-3610-42DB-871A-2EF9710B8A7B}">
      <dsp:nvSpPr>
        <dsp:cNvPr id="0" name=""/>
        <dsp:cNvSpPr/>
      </dsp:nvSpPr>
      <dsp:spPr>
        <a:xfrm>
          <a:off x="2257123" y="396203"/>
          <a:ext cx="1520149" cy="1520149"/>
        </a:xfrm>
        <a:prstGeom prst="circularArrow">
          <a:avLst>
            <a:gd name="adj1" fmla="val 2854"/>
            <a:gd name="adj2" fmla="val 348710"/>
            <a:gd name="adj3" fmla="val 19475779"/>
            <a:gd name="adj4" fmla="val 12575511"/>
            <a:gd name="adj5" fmla="val 3329"/>
          </a:avLst>
        </a:prstGeom>
        <a:solidFill>
          <a:schemeClr val="accent3">
            <a:hueOff val="4970317"/>
            <a:satOff val="50000"/>
            <a:lumOff val="-4804"/>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4DF8638-5FCD-49E3-95E0-844C5653A787}">
      <dsp:nvSpPr>
        <dsp:cNvPr id="0" name=""/>
        <dsp:cNvSpPr/>
      </dsp:nvSpPr>
      <dsp:spPr>
        <a:xfrm>
          <a:off x="1849545" y="804146"/>
          <a:ext cx="1095167" cy="435512"/>
        </a:xfrm>
        <a:prstGeom prst="roundRect">
          <a:avLst>
            <a:gd name="adj" fmla="val 10000"/>
          </a:avLst>
        </a:prstGeom>
        <a:solidFill>
          <a:schemeClr val="accent3">
            <a:hueOff val="3313545"/>
            <a:satOff val="33333"/>
            <a:lumOff val="-320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CA" sz="1400" kern="1200" dirty="0"/>
            <a:t>Model Selection</a:t>
          </a:r>
        </a:p>
      </dsp:txBody>
      <dsp:txXfrm>
        <a:off x="1862301" y="816902"/>
        <a:ext cx="1069655" cy="410000"/>
      </dsp:txXfrm>
    </dsp:sp>
    <dsp:sp modelId="{BA6A7C09-198C-4131-BC25-5DA1BF5EC5E4}">
      <dsp:nvSpPr>
        <dsp:cNvPr id="0" name=""/>
        <dsp:cNvSpPr/>
      </dsp:nvSpPr>
      <dsp:spPr>
        <a:xfrm>
          <a:off x="3151286" y="1021902"/>
          <a:ext cx="1232063" cy="1016194"/>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6627090"/>
              <a:satOff val="66667"/>
              <a:lumOff val="-640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145" tIns="17145" rIns="17145" bIns="17145" numCol="1" spcCol="1270" anchor="t" anchorCtr="0">
          <a:noAutofit/>
        </a:bodyPr>
        <a:lstStyle/>
        <a:p>
          <a:pPr marL="57150" lvl="1" indent="0" algn="l" defTabSz="400050">
            <a:lnSpc>
              <a:spcPct val="90000"/>
            </a:lnSpc>
            <a:spcBef>
              <a:spcPct val="0"/>
            </a:spcBef>
            <a:spcAft>
              <a:spcPct val="15000"/>
            </a:spcAft>
            <a:buFont typeface="Arial" panose="020B0604020202020204" pitchFamily="34" charset="0"/>
            <a:buChar char="•"/>
          </a:pPr>
          <a:r>
            <a:rPr lang="en-CA" sz="900" kern="1200" dirty="0"/>
            <a:t>Based on:</a:t>
          </a:r>
        </a:p>
        <a:p>
          <a:pPr marL="266700" lvl="1" indent="-180975" algn="l" defTabSz="400050">
            <a:lnSpc>
              <a:spcPct val="90000"/>
            </a:lnSpc>
            <a:spcBef>
              <a:spcPct val="0"/>
            </a:spcBef>
            <a:spcAft>
              <a:spcPct val="15000"/>
            </a:spcAft>
            <a:buFont typeface="+mj-lt"/>
            <a:buAutoNum type="alphaLcParenR"/>
            <a:tabLst>
              <a:tab pos="179388" algn="l"/>
            </a:tabLst>
          </a:pPr>
          <a:r>
            <a:rPr lang="en-CA" sz="900" kern="1200" dirty="0"/>
            <a:t> Precision</a:t>
          </a:r>
        </a:p>
        <a:p>
          <a:pPr marL="266700" lvl="1" indent="-180975" algn="l" defTabSz="400050">
            <a:lnSpc>
              <a:spcPct val="90000"/>
            </a:lnSpc>
            <a:spcBef>
              <a:spcPct val="0"/>
            </a:spcBef>
            <a:spcAft>
              <a:spcPct val="15000"/>
            </a:spcAft>
            <a:buFont typeface="+mj-lt"/>
            <a:buAutoNum type="alphaLcParenR"/>
            <a:tabLst>
              <a:tab pos="179388" algn="l"/>
            </a:tabLst>
          </a:pPr>
          <a:r>
            <a:rPr lang="en-CA" sz="900" kern="1200" dirty="0"/>
            <a:t> Recall</a:t>
          </a:r>
        </a:p>
        <a:p>
          <a:pPr marL="266700" lvl="1" indent="-180975" algn="l" defTabSz="400050">
            <a:lnSpc>
              <a:spcPct val="90000"/>
            </a:lnSpc>
            <a:spcBef>
              <a:spcPct val="0"/>
            </a:spcBef>
            <a:spcAft>
              <a:spcPct val="15000"/>
            </a:spcAft>
            <a:buFont typeface="+mj-lt"/>
            <a:buAutoNum type="alphaLcParenR"/>
            <a:tabLst>
              <a:tab pos="179388" algn="l"/>
            </a:tabLst>
          </a:pPr>
          <a:r>
            <a:rPr lang="en-CA" sz="900" kern="1200" dirty="0"/>
            <a:t> Accuracy</a:t>
          </a:r>
        </a:p>
        <a:p>
          <a:pPr marL="266700" lvl="1" indent="-180975" algn="l" defTabSz="400050">
            <a:lnSpc>
              <a:spcPct val="90000"/>
            </a:lnSpc>
            <a:spcBef>
              <a:spcPct val="0"/>
            </a:spcBef>
            <a:spcAft>
              <a:spcPct val="15000"/>
            </a:spcAft>
            <a:buFont typeface="+mj-lt"/>
            <a:buAutoNum type="alphaLcParenR"/>
            <a:tabLst>
              <a:tab pos="179388" algn="l"/>
            </a:tabLst>
          </a:pPr>
          <a:r>
            <a:rPr lang="en-CA" sz="900" kern="1200" dirty="0"/>
            <a:t> F1</a:t>
          </a:r>
        </a:p>
      </dsp:txBody>
      <dsp:txXfrm>
        <a:off x="3174671" y="1045287"/>
        <a:ext cx="1185293" cy="751668"/>
      </dsp:txXfrm>
    </dsp:sp>
    <dsp:sp modelId="{13ACF5BD-13A6-4366-8F77-DFFD30026D89}">
      <dsp:nvSpPr>
        <dsp:cNvPr id="0" name=""/>
        <dsp:cNvSpPr/>
      </dsp:nvSpPr>
      <dsp:spPr>
        <a:xfrm>
          <a:off x="3842923" y="1261233"/>
          <a:ext cx="1362719" cy="1362719"/>
        </a:xfrm>
        <a:prstGeom prst="leftCircularArrow">
          <a:avLst>
            <a:gd name="adj1" fmla="val 3183"/>
            <a:gd name="adj2" fmla="val 392024"/>
            <a:gd name="adj3" fmla="val 2167535"/>
            <a:gd name="adj4" fmla="val 9024489"/>
            <a:gd name="adj5" fmla="val 3714"/>
          </a:avLst>
        </a:prstGeom>
        <a:solidFill>
          <a:schemeClr val="accent3">
            <a:hueOff val="9940634"/>
            <a:satOff val="100000"/>
            <a:lumOff val="-9608"/>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A1ED9FD-02F6-4557-B6D6-197C0FB67030}">
      <dsp:nvSpPr>
        <dsp:cNvPr id="0" name=""/>
        <dsp:cNvSpPr/>
      </dsp:nvSpPr>
      <dsp:spPr>
        <a:xfrm>
          <a:off x="3425078" y="1820341"/>
          <a:ext cx="1095167" cy="435512"/>
        </a:xfrm>
        <a:prstGeom prst="roundRect">
          <a:avLst>
            <a:gd name="adj" fmla="val 10000"/>
          </a:avLst>
        </a:prstGeom>
        <a:solidFill>
          <a:schemeClr val="accent3">
            <a:hueOff val="6627090"/>
            <a:satOff val="66667"/>
            <a:lumOff val="-640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CA" sz="1400" kern="1200" dirty="0"/>
            <a:t>Model Evaluation</a:t>
          </a:r>
        </a:p>
      </dsp:txBody>
      <dsp:txXfrm>
        <a:off x="3437834" y="1833097"/>
        <a:ext cx="1069655" cy="410000"/>
      </dsp:txXfrm>
    </dsp:sp>
    <dsp:sp modelId="{25BE259E-2F83-454B-8E65-1BAC422CF67D}">
      <dsp:nvSpPr>
        <dsp:cNvPr id="0" name=""/>
        <dsp:cNvSpPr/>
      </dsp:nvSpPr>
      <dsp:spPr>
        <a:xfrm>
          <a:off x="4726819" y="1021902"/>
          <a:ext cx="1232063" cy="1016194"/>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9940634"/>
              <a:satOff val="100000"/>
              <a:lumOff val="-960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145" tIns="17145" rIns="17145" bIns="17145" numCol="1" spcCol="1270" anchor="t" anchorCtr="0">
          <a:noAutofit/>
        </a:bodyPr>
        <a:lstStyle/>
        <a:p>
          <a:pPr marL="57150" lvl="1" indent="-57150" algn="l" defTabSz="400050">
            <a:lnSpc>
              <a:spcPct val="90000"/>
            </a:lnSpc>
            <a:spcBef>
              <a:spcPct val="0"/>
            </a:spcBef>
            <a:spcAft>
              <a:spcPct val="15000"/>
            </a:spcAft>
            <a:buChar char="•"/>
          </a:pPr>
          <a:r>
            <a:rPr lang="en-CA" sz="900" kern="1200" dirty="0"/>
            <a:t>Used different optimization techniques to optimize each model’s performance</a:t>
          </a:r>
        </a:p>
      </dsp:txBody>
      <dsp:txXfrm>
        <a:off x="4750204" y="1263043"/>
        <a:ext cx="1185293" cy="751668"/>
      </dsp:txXfrm>
    </dsp:sp>
    <dsp:sp modelId="{68564C68-2CBE-4C11-BFE5-774D09B0F8AC}">
      <dsp:nvSpPr>
        <dsp:cNvPr id="0" name=""/>
        <dsp:cNvSpPr/>
      </dsp:nvSpPr>
      <dsp:spPr>
        <a:xfrm>
          <a:off x="5000611" y="804146"/>
          <a:ext cx="1095167" cy="435512"/>
        </a:xfrm>
        <a:prstGeom prst="roundRect">
          <a:avLst>
            <a:gd name="adj" fmla="val 10000"/>
          </a:avLst>
        </a:prstGeom>
        <a:solidFill>
          <a:schemeClr val="accent3">
            <a:hueOff val="9940634"/>
            <a:satOff val="100000"/>
            <a:lumOff val="-960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CA" sz="1400" kern="1200" dirty="0"/>
            <a:t>Model Tuning</a:t>
          </a:r>
        </a:p>
      </dsp:txBody>
      <dsp:txXfrm>
        <a:off x="5013367" y="816902"/>
        <a:ext cx="1069655" cy="41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49BDE6-ED3C-4BCC-B36E-1C8AB5140A9B}">
      <dsp:nvSpPr>
        <dsp:cNvPr id="0" name=""/>
        <dsp:cNvSpPr/>
      </dsp:nvSpPr>
      <dsp:spPr>
        <a:xfrm>
          <a:off x="461" y="353466"/>
          <a:ext cx="1985367" cy="1303457"/>
        </a:xfrm>
        <a:prstGeom prst="roundRect">
          <a:avLst>
            <a:gd name="adj" fmla="val 5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61722" rIns="80010" bIns="0" numCol="1" spcCol="1270" anchor="t" anchorCtr="0">
          <a:noAutofit/>
        </a:bodyPr>
        <a:lstStyle/>
        <a:p>
          <a:pPr marL="0" lvl="0" indent="0" algn="r" defTabSz="800100">
            <a:lnSpc>
              <a:spcPct val="90000"/>
            </a:lnSpc>
            <a:spcBef>
              <a:spcPct val="0"/>
            </a:spcBef>
            <a:spcAft>
              <a:spcPct val="35000"/>
            </a:spcAft>
            <a:buNone/>
          </a:pPr>
          <a:r>
            <a:rPr lang="en-CA" sz="1800" kern="1200" dirty="0"/>
            <a:t>Sampling</a:t>
          </a:r>
        </a:p>
      </dsp:txBody>
      <dsp:txXfrm rot="16200000">
        <a:off x="-335419" y="689346"/>
        <a:ext cx="1068834" cy="397073"/>
      </dsp:txXfrm>
    </dsp:sp>
    <dsp:sp modelId="{C102F4E9-F377-44B7-93B5-7B7FF19A5DF6}">
      <dsp:nvSpPr>
        <dsp:cNvPr id="0" name=""/>
        <dsp:cNvSpPr/>
      </dsp:nvSpPr>
      <dsp:spPr>
        <a:xfrm>
          <a:off x="397534" y="353466"/>
          <a:ext cx="1479098" cy="1303457"/>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41148" rIns="0" bIns="0" numCol="1" spcCol="1270" anchor="t" anchorCtr="0">
          <a:noAutofit/>
        </a:bodyPr>
        <a:lstStyle/>
        <a:p>
          <a:pPr marL="0" lvl="0" indent="0" algn="l" defTabSz="533400">
            <a:lnSpc>
              <a:spcPct val="90000"/>
            </a:lnSpc>
            <a:spcBef>
              <a:spcPct val="0"/>
            </a:spcBef>
            <a:spcAft>
              <a:spcPct val="35000"/>
            </a:spcAft>
            <a:buNone/>
          </a:pPr>
          <a:r>
            <a:rPr lang="en-CA" sz="1200" kern="1200" dirty="0"/>
            <a:t>We were dealing with an unbalanced dataset so we used under sampling method to optimize our models .</a:t>
          </a:r>
        </a:p>
      </dsp:txBody>
      <dsp:txXfrm>
        <a:off x="397534" y="353466"/>
        <a:ext cx="1479098" cy="1303457"/>
      </dsp:txXfrm>
    </dsp:sp>
    <dsp:sp modelId="{00F330CE-92F6-4E67-A636-020D4A7A158D}">
      <dsp:nvSpPr>
        <dsp:cNvPr id="0" name=""/>
        <dsp:cNvSpPr/>
      </dsp:nvSpPr>
      <dsp:spPr>
        <a:xfrm>
          <a:off x="2055316" y="353466"/>
          <a:ext cx="1985367" cy="1302432"/>
        </a:xfrm>
        <a:prstGeom prst="roundRect">
          <a:avLst>
            <a:gd name="adj" fmla="val 5000"/>
          </a:avLst>
        </a:prstGeom>
        <a:solidFill>
          <a:schemeClr val="accent3">
            <a:hueOff val="4970317"/>
            <a:satOff val="50000"/>
            <a:lumOff val="-480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61722" rIns="80010" bIns="0" numCol="1" spcCol="1270" anchor="t" anchorCtr="0">
          <a:noAutofit/>
        </a:bodyPr>
        <a:lstStyle/>
        <a:p>
          <a:pPr marL="0" lvl="0" indent="0" algn="r" defTabSz="800100">
            <a:lnSpc>
              <a:spcPct val="90000"/>
            </a:lnSpc>
            <a:spcBef>
              <a:spcPct val="0"/>
            </a:spcBef>
            <a:spcAft>
              <a:spcPct val="35000"/>
            </a:spcAft>
            <a:buNone/>
          </a:pPr>
          <a:r>
            <a:rPr lang="en-CA" sz="1800" kern="1200" dirty="0"/>
            <a:t>Scaling</a:t>
          </a:r>
        </a:p>
      </dsp:txBody>
      <dsp:txXfrm rot="16200000">
        <a:off x="1719855" y="688926"/>
        <a:ext cx="1067994" cy="397073"/>
      </dsp:txXfrm>
    </dsp:sp>
    <dsp:sp modelId="{E1FDF928-50B5-4F21-8B5F-D9D81AAE935D}">
      <dsp:nvSpPr>
        <dsp:cNvPr id="0" name=""/>
        <dsp:cNvSpPr/>
      </dsp:nvSpPr>
      <dsp:spPr>
        <a:xfrm rot="5400000">
          <a:off x="1796487" y="1456047"/>
          <a:ext cx="350311" cy="297805"/>
        </a:xfrm>
        <a:prstGeom prst="flowChartExtract">
          <a:avLst/>
        </a:prstGeom>
        <a:solidFill>
          <a:schemeClr val="lt1">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0A8896E-8D4F-46D7-8073-C3361615F173}">
      <dsp:nvSpPr>
        <dsp:cNvPr id="0" name=""/>
        <dsp:cNvSpPr/>
      </dsp:nvSpPr>
      <dsp:spPr>
        <a:xfrm>
          <a:off x="2452389" y="353466"/>
          <a:ext cx="1479098" cy="1302432"/>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41148" rIns="0" bIns="0" numCol="1" spcCol="1270" anchor="t" anchorCtr="0">
          <a:noAutofit/>
        </a:bodyPr>
        <a:lstStyle/>
        <a:p>
          <a:pPr marL="0" lvl="0" indent="0" algn="l" defTabSz="533400">
            <a:lnSpc>
              <a:spcPct val="90000"/>
            </a:lnSpc>
            <a:spcBef>
              <a:spcPct val="0"/>
            </a:spcBef>
            <a:spcAft>
              <a:spcPct val="35000"/>
            </a:spcAft>
            <a:buNone/>
          </a:pPr>
          <a:r>
            <a:rPr lang="en-CA" sz="1200" kern="1200" dirty="0"/>
            <a:t>We used Standard Scaling to </a:t>
          </a:r>
          <a:r>
            <a:rPr lang="en-US" sz="1200" kern="1200" dirty="0"/>
            <a:t>make data points generalized so that the distance between them were lower.</a:t>
          </a:r>
          <a:endParaRPr lang="en-CA" sz="1200" kern="1200" dirty="0"/>
        </a:p>
      </dsp:txBody>
      <dsp:txXfrm>
        <a:off x="2452389" y="353466"/>
        <a:ext cx="1479098" cy="1302432"/>
      </dsp:txXfrm>
    </dsp:sp>
    <dsp:sp modelId="{9FFF33A4-7229-4CED-8875-7DB3BB1528B4}">
      <dsp:nvSpPr>
        <dsp:cNvPr id="0" name=""/>
        <dsp:cNvSpPr/>
      </dsp:nvSpPr>
      <dsp:spPr>
        <a:xfrm>
          <a:off x="4110632" y="353466"/>
          <a:ext cx="1985367" cy="1330926"/>
        </a:xfrm>
        <a:prstGeom prst="roundRect">
          <a:avLst>
            <a:gd name="adj" fmla="val 5000"/>
          </a:avLst>
        </a:prstGeom>
        <a:solidFill>
          <a:schemeClr val="accent3">
            <a:hueOff val="9940634"/>
            <a:satOff val="100000"/>
            <a:lumOff val="-960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61722" rIns="80010" bIns="0" numCol="1" spcCol="1270" anchor="t" anchorCtr="0">
          <a:noAutofit/>
        </a:bodyPr>
        <a:lstStyle/>
        <a:p>
          <a:pPr marL="0" lvl="0" indent="0" algn="r" defTabSz="800100">
            <a:lnSpc>
              <a:spcPct val="90000"/>
            </a:lnSpc>
            <a:spcBef>
              <a:spcPct val="0"/>
            </a:spcBef>
            <a:spcAft>
              <a:spcPct val="35000"/>
            </a:spcAft>
            <a:buNone/>
          </a:pPr>
          <a:r>
            <a:rPr lang="en-CA" sz="1800" kern="1200" dirty="0"/>
            <a:t>HO</a:t>
          </a:r>
        </a:p>
      </dsp:txBody>
      <dsp:txXfrm rot="16200000">
        <a:off x="3763489" y="700609"/>
        <a:ext cx="1091359" cy="397073"/>
      </dsp:txXfrm>
    </dsp:sp>
    <dsp:sp modelId="{414FFC2A-CEAC-4224-9AE9-CBF610511D20}">
      <dsp:nvSpPr>
        <dsp:cNvPr id="0" name=""/>
        <dsp:cNvSpPr/>
      </dsp:nvSpPr>
      <dsp:spPr>
        <a:xfrm rot="5400000">
          <a:off x="3872942" y="1470445"/>
          <a:ext cx="350311" cy="297805"/>
        </a:xfrm>
        <a:prstGeom prst="flowChartExtract">
          <a:avLst/>
        </a:prstGeom>
        <a:solidFill>
          <a:schemeClr val="lt1">
            <a:hueOff val="0"/>
            <a:satOff val="0"/>
            <a:lumOff val="0"/>
            <a:alphaOff val="0"/>
          </a:schemeClr>
        </a:solidFill>
        <a:ln w="25400" cap="flat" cmpd="sng" algn="ctr">
          <a:solidFill>
            <a:schemeClr val="accent3">
              <a:hueOff val="9940634"/>
              <a:satOff val="100000"/>
              <a:lumOff val="-9608"/>
              <a:alphaOff val="0"/>
            </a:schemeClr>
          </a:solidFill>
          <a:prstDash val="solid"/>
        </a:ln>
        <a:effectLst/>
      </dsp:spPr>
      <dsp:style>
        <a:lnRef idx="2">
          <a:scrgbClr r="0" g="0" b="0"/>
        </a:lnRef>
        <a:fillRef idx="1">
          <a:scrgbClr r="0" g="0" b="0"/>
        </a:fillRef>
        <a:effectRef idx="0">
          <a:scrgbClr r="0" g="0" b="0"/>
        </a:effectRef>
        <a:fontRef idx="minor"/>
      </dsp:style>
    </dsp:sp>
    <dsp:sp modelId="{E081B366-2EE8-4E88-A547-F1570D27C96D}">
      <dsp:nvSpPr>
        <dsp:cNvPr id="0" name=""/>
        <dsp:cNvSpPr/>
      </dsp:nvSpPr>
      <dsp:spPr>
        <a:xfrm>
          <a:off x="4507706" y="353466"/>
          <a:ext cx="1479098" cy="1330926"/>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41148" rIns="0" bIns="0" numCol="1" spcCol="1270" anchor="t" anchorCtr="0">
          <a:noAutofit/>
        </a:bodyPr>
        <a:lstStyle/>
        <a:p>
          <a:pPr marL="0" lvl="0" indent="0" algn="l" defTabSz="533400">
            <a:lnSpc>
              <a:spcPct val="90000"/>
            </a:lnSpc>
            <a:spcBef>
              <a:spcPct val="0"/>
            </a:spcBef>
            <a:spcAft>
              <a:spcPct val="35000"/>
            </a:spcAft>
            <a:buNone/>
          </a:pPr>
          <a:r>
            <a:rPr lang="en-CA" sz="1200" kern="1200" dirty="0"/>
            <a:t>Tuned the hyperparameters of the Random Forest model to optimize its performance.</a:t>
          </a:r>
        </a:p>
      </dsp:txBody>
      <dsp:txXfrm>
        <a:off x="4507706" y="353466"/>
        <a:ext cx="1479098" cy="1330926"/>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c6f980f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c6f980f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8483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1f98a1bf4a_1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11f98a1bf4a_1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15097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6f980f91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6f980f91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44890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c6f980f91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c6f980f91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6f980f91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6f980f91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4566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c6f980f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c6f980f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6f980f91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6f980f91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6f980f91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6f980f91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76289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6f980f91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6f980f91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700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1f98a1bf4a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1f98a1bf4a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6f980f91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6f980f91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313235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6f980f91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6f980f91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66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6f980f91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6f980f91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44930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6" r:id="rId5"/>
    <p:sldLayoutId id="2147483657" r:id="rId6"/>
    <p:sldLayoutId id="2147483658"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diagramLayout" Target="../diagrams/layout4.xml"/><Relationship Id="rId7" Type="http://schemas.openxmlformats.org/officeDocument/2006/relationships/image" Target="../media/image18.png"/><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10" Type="http://schemas.openxmlformats.org/officeDocument/2006/relationships/image" Target="../media/image21.png"/><Relationship Id="rId4" Type="http://schemas.openxmlformats.org/officeDocument/2006/relationships/diagramQuickStyle" Target="../diagrams/quickStyle4.xml"/><Relationship Id="rId9"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hyperlink" Target="https://public.tableau.com/app/profile/andres.pombo/viz/HeartDiseasePrediction_16498175885680/HeartDiseasePrediction" TargetMode="External"/><Relationship Id="rId7"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32.jpg"/><Relationship Id="rId5" Type="http://schemas.openxmlformats.org/officeDocument/2006/relationships/image" Target="../media/image31.jpg"/><Relationship Id="rId4" Type="http://schemas.openxmlformats.org/officeDocument/2006/relationships/image" Target="../media/image30.jp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hyperlink" Target="https://www.kaggle.com/datasets?search=heart+disease." TargetMode="Externa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83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solidFill>
                  <a:schemeClr val="bg2"/>
                </a:solidFill>
              </a:rPr>
              <a:t>    Data Analytics Bootcamp –UoT</a:t>
            </a:r>
            <a:br>
              <a:rPr lang="en" sz="2000" dirty="0">
                <a:solidFill>
                  <a:schemeClr val="bg2"/>
                </a:solidFill>
              </a:rPr>
            </a:br>
            <a:r>
              <a:rPr lang="en" sz="2000" dirty="0">
                <a:solidFill>
                  <a:schemeClr val="bg2"/>
                </a:solidFill>
              </a:rPr>
              <a:t>    Final Project - Group 7</a:t>
            </a:r>
            <a:endParaRPr sz="2000" dirty="0"/>
          </a:p>
        </p:txBody>
      </p:sp>
      <p:sp>
        <p:nvSpPr>
          <p:cNvPr id="66" name="Google Shape;66;p14"/>
          <p:cNvSpPr txBox="1">
            <a:spLocks noGrp="1"/>
          </p:cNvSpPr>
          <p:nvPr>
            <p:ph type="body" idx="1"/>
          </p:nvPr>
        </p:nvSpPr>
        <p:spPr>
          <a:xfrm>
            <a:off x="591671" y="1513755"/>
            <a:ext cx="7660982" cy="1057995"/>
          </a:xfrm>
          <a:prstGeom prst="rect">
            <a:avLst/>
          </a:prstGeom>
        </p:spPr>
        <p:txBody>
          <a:bodyPr spcFirstLastPara="1" wrap="square" lIns="91425" tIns="91425" rIns="91425" bIns="91425" anchor="t" anchorCtr="0">
            <a:noAutofit/>
          </a:bodyPr>
          <a:lstStyle/>
          <a:p>
            <a:pPr marL="114300" indent="0" algn="ctr">
              <a:lnSpc>
                <a:spcPct val="150000"/>
              </a:lnSpc>
              <a:buNone/>
            </a:pPr>
            <a:r>
              <a:rPr lang="en-CA" sz="3600" b="1" dirty="0">
                <a:solidFill>
                  <a:schemeClr val="tx1"/>
                </a:solidFill>
                <a:latin typeface="Oswald" panose="00000500000000000000" pitchFamily="2" charset="0"/>
              </a:rPr>
              <a:t>PREDICTION OF FACTORS LEAD TO HEART DISEASE</a:t>
            </a:r>
          </a:p>
          <a:p>
            <a:pPr marL="114300" lvl="0" indent="0" algn="l" rtl="0">
              <a:lnSpc>
                <a:spcPct val="200000"/>
              </a:lnSpc>
              <a:spcBef>
                <a:spcPts val="0"/>
              </a:spcBef>
              <a:spcAft>
                <a:spcPts val="0"/>
              </a:spcAft>
              <a:buSzPts val="1800"/>
              <a:buNone/>
            </a:pPr>
            <a:endParaRPr dirty="0">
              <a:latin typeface="Oswald" panose="00000500000000000000" pitchFamily="2" charset="0"/>
            </a:endParaRPr>
          </a:p>
        </p:txBody>
      </p:sp>
      <p:pic>
        <p:nvPicPr>
          <p:cNvPr id="5" name="Google Shape;73;p15">
            <a:extLst>
              <a:ext uri="{FF2B5EF4-FFF2-40B4-BE49-F238E27FC236}">
                <a16:creationId xmlns:a16="http://schemas.microsoft.com/office/drawing/2014/main" id="{719B3CF1-2E45-43EF-AE8D-0896BC589C9E}"/>
              </a:ext>
            </a:extLst>
          </p:cNvPr>
          <p:cNvPicPr preferRelativeResize="0"/>
          <p:nvPr/>
        </p:nvPicPr>
        <p:blipFill>
          <a:blip r:embed="rId3">
            <a:alphaModFix/>
          </a:blip>
          <a:stretch>
            <a:fillRect/>
          </a:stretch>
        </p:blipFill>
        <p:spPr>
          <a:xfrm>
            <a:off x="3508822" y="3305853"/>
            <a:ext cx="5084425" cy="1998125"/>
          </a:xfrm>
          <a:prstGeom prst="rect">
            <a:avLst/>
          </a:prstGeom>
          <a:noFill/>
          <a:ln>
            <a:noFill/>
          </a:ln>
        </p:spPr>
      </p:pic>
    </p:spTree>
    <p:extLst>
      <p:ext uri="{BB962C8B-B14F-4D97-AF65-F5344CB8AC3E}">
        <p14:creationId xmlns:p14="http://schemas.microsoft.com/office/powerpoint/2010/main" val="2163323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4A64320A-BE13-49E2-9600-1614F6065875}"/>
              </a:ext>
            </a:extLst>
          </p:cNvPr>
          <p:cNvGraphicFramePr/>
          <p:nvPr>
            <p:extLst>
              <p:ext uri="{D42A27DB-BD31-4B8C-83A1-F6EECF244321}">
                <p14:modId xmlns:p14="http://schemas.microsoft.com/office/powerpoint/2010/main" val="1408897095"/>
              </p:ext>
            </p:extLst>
          </p:nvPr>
        </p:nvGraphicFramePr>
        <p:xfrm>
          <a:off x="199785" y="107577"/>
          <a:ext cx="8775166" cy="47717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45958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7021D-5E4E-41E1-9C2F-72EFEC8F6791}"/>
              </a:ext>
            </a:extLst>
          </p:cNvPr>
          <p:cNvSpPr>
            <a:spLocks noGrp="1"/>
          </p:cNvSpPr>
          <p:nvPr>
            <p:ph type="title"/>
          </p:nvPr>
        </p:nvSpPr>
        <p:spPr>
          <a:xfrm>
            <a:off x="311700" y="245327"/>
            <a:ext cx="8520600" cy="572429"/>
          </a:xfrm>
        </p:spPr>
        <p:txBody>
          <a:bodyPr/>
          <a:lstStyle/>
          <a:p>
            <a:r>
              <a:rPr lang="en-CA" dirty="0"/>
              <a:t>Features Analysis </a:t>
            </a:r>
          </a:p>
        </p:txBody>
      </p:sp>
      <p:sp>
        <p:nvSpPr>
          <p:cNvPr id="3" name="Text Placeholder 2">
            <a:extLst>
              <a:ext uri="{FF2B5EF4-FFF2-40B4-BE49-F238E27FC236}">
                <a16:creationId xmlns:a16="http://schemas.microsoft.com/office/drawing/2014/main" id="{5843CF04-2CE7-4F4D-B2C4-3ECFAB710BE8}"/>
              </a:ext>
            </a:extLst>
          </p:cNvPr>
          <p:cNvSpPr>
            <a:spLocks noGrp="1"/>
          </p:cNvSpPr>
          <p:nvPr>
            <p:ph type="body" idx="1"/>
          </p:nvPr>
        </p:nvSpPr>
        <p:spPr/>
        <p:txBody>
          <a:bodyPr/>
          <a:lstStyle/>
          <a:p>
            <a:pPr marL="114300" indent="0">
              <a:buNone/>
            </a:pPr>
            <a:endParaRPr lang="en-CA" b="1" dirty="0">
              <a:solidFill>
                <a:srgbClr val="FFC000"/>
              </a:solidFill>
            </a:endParaRPr>
          </a:p>
          <a:p>
            <a:pPr marL="114300" indent="0">
              <a:buNone/>
            </a:pPr>
            <a:endParaRPr lang="en-CA" dirty="0"/>
          </a:p>
        </p:txBody>
      </p:sp>
      <p:graphicFrame>
        <p:nvGraphicFramePr>
          <p:cNvPr id="6" name="Table 6">
            <a:extLst>
              <a:ext uri="{FF2B5EF4-FFF2-40B4-BE49-F238E27FC236}">
                <a16:creationId xmlns:a16="http://schemas.microsoft.com/office/drawing/2014/main" id="{94FDC52E-C221-44C1-8C79-7D86317E44C1}"/>
              </a:ext>
            </a:extLst>
          </p:cNvPr>
          <p:cNvGraphicFramePr>
            <a:graphicFrameLocks noGrp="1"/>
          </p:cNvGraphicFramePr>
          <p:nvPr>
            <p:extLst>
              <p:ext uri="{D42A27DB-BD31-4B8C-83A1-F6EECF244321}">
                <p14:modId xmlns:p14="http://schemas.microsoft.com/office/powerpoint/2010/main" val="1049532994"/>
              </p:ext>
            </p:extLst>
          </p:nvPr>
        </p:nvGraphicFramePr>
        <p:xfrm>
          <a:off x="461041" y="869795"/>
          <a:ext cx="8244969" cy="4182351"/>
        </p:xfrm>
        <a:graphic>
          <a:graphicData uri="http://schemas.openxmlformats.org/drawingml/2006/table">
            <a:tbl>
              <a:tblPr firstRow="1" bandRow="1">
                <a:tableStyleId>{5C22544A-7EE6-4342-B048-85BDC9FD1C3A}</a:tableStyleId>
              </a:tblPr>
              <a:tblGrid>
                <a:gridCol w="4053776">
                  <a:extLst>
                    <a:ext uri="{9D8B030D-6E8A-4147-A177-3AD203B41FA5}">
                      <a16:colId xmlns:a16="http://schemas.microsoft.com/office/drawing/2014/main" val="3944922702"/>
                    </a:ext>
                  </a:extLst>
                </a:gridCol>
                <a:gridCol w="4191193">
                  <a:extLst>
                    <a:ext uri="{9D8B030D-6E8A-4147-A177-3AD203B41FA5}">
                      <a16:colId xmlns:a16="http://schemas.microsoft.com/office/drawing/2014/main" val="4004095432"/>
                    </a:ext>
                  </a:extLst>
                </a:gridCol>
              </a:tblGrid>
              <a:tr h="651890">
                <a:tc>
                  <a:txBody>
                    <a:bodyPr/>
                    <a:lstStyle/>
                    <a:p>
                      <a:pPr algn="ctr"/>
                      <a:endParaRPr lang="en-CA" dirty="0">
                        <a:solidFill>
                          <a:schemeClr val="tx1"/>
                        </a:solidFill>
                      </a:endParaRPr>
                    </a:p>
                    <a:p>
                      <a:pPr algn="ctr"/>
                      <a:r>
                        <a:rPr lang="en-CA" dirty="0">
                          <a:solidFill>
                            <a:schemeClr val="bg1">
                              <a:lumMod val="50000"/>
                            </a:schemeClr>
                          </a:solidFill>
                        </a:rPr>
                        <a:t>Categorical Variables ( Binary ) </a:t>
                      </a:r>
                    </a:p>
                  </a:txBody>
                  <a:tcPr>
                    <a:solidFill>
                      <a:schemeClr val="accent5">
                        <a:lumMod val="60000"/>
                        <a:lumOff val="40000"/>
                      </a:schemeClr>
                    </a:solidFill>
                  </a:tcPr>
                </a:tc>
                <a:tc>
                  <a:txBody>
                    <a:bodyPr/>
                    <a:lstStyle/>
                    <a:p>
                      <a:pPr algn="ctr"/>
                      <a:endParaRPr lang="en-CA" dirty="0">
                        <a:solidFill>
                          <a:schemeClr val="tx1"/>
                        </a:solidFill>
                      </a:endParaRPr>
                    </a:p>
                    <a:p>
                      <a:pPr algn="ctr"/>
                      <a:r>
                        <a:rPr lang="en-CA" dirty="0">
                          <a:solidFill>
                            <a:schemeClr val="bg1">
                              <a:lumMod val="50000"/>
                            </a:schemeClr>
                          </a:solidFill>
                        </a:rPr>
                        <a:t>Continuous Variables ( Non Binary )</a:t>
                      </a:r>
                    </a:p>
                  </a:txBody>
                  <a:tcPr>
                    <a:solidFill>
                      <a:schemeClr val="accent5">
                        <a:lumMod val="60000"/>
                        <a:lumOff val="40000"/>
                      </a:schemeClr>
                    </a:solidFill>
                  </a:tcPr>
                </a:tc>
                <a:extLst>
                  <a:ext uri="{0D108BD9-81ED-4DB2-BD59-A6C34878D82A}">
                    <a16:rowId xmlns:a16="http://schemas.microsoft.com/office/drawing/2014/main" val="3522934080"/>
                  </a:ext>
                </a:extLst>
              </a:tr>
              <a:tr h="3530461">
                <a:tc>
                  <a:txBody>
                    <a:bodyPr/>
                    <a:lstStyle/>
                    <a:p>
                      <a:endParaRPr lang="en-CA" b="1" dirty="0">
                        <a:solidFill>
                          <a:schemeClr val="tx2">
                            <a:lumMod val="10000"/>
                          </a:schemeClr>
                        </a:solidFill>
                      </a:endParaRPr>
                    </a:p>
                    <a:p>
                      <a:pPr marL="285750" indent="-285750">
                        <a:buFont typeface="Wingdings" panose="05000000000000000000" pitchFamily="2" charset="2"/>
                        <a:buChar char="ü"/>
                      </a:pPr>
                      <a:r>
                        <a:rPr lang="en-CA" b="0" dirty="0">
                          <a:solidFill>
                            <a:schemeClr val="tx2">
                              <a:lumMod val="10000"/>
                            </a:schemeClr>
                          </a:solidFill>
                        </a:rPr>
                        <a:t>HeartDisease    </a:t>
                      </a:r>
                      <a:endParaRPr lang="en-CA" b="0" dirty="0">
                        <a:solidFill>
                          <a:srgbClr val="C00000"/>
                        </a:solidFill>
                      </a:endParaRPr>
                    </a:p>
                    <a:p>
                      <a:pPr marL="285750" indent="-285750">
                        <a:buFont typeface="Wingdings" panose="05000000000000000000" pitchFamily="2" charset="2"/>
                        <a:buChar char="ü"/>
                      </a:pPr>
                      <a:r>
                        <a:rPr lang="en-CA" i="1" dirty="0">
                          <a:solidFill>
                            <a:schemeClr val="tx2">
                              <a:lumMod val="10000"/>
                            </a:schemeClr>
                          </a:solidFill>
                        </a:rPr>
                        <a:t>Smoking </a:t>
                      </a:r>
                    </a:p>
                    <a:p>
                      <a:pPr marL="285750" indent="-285750">
                        <a:buFont typeface="Wingdings" panose="05000000000000000000" pitchFamily="2" charset="2"/>
                        <a:buChar char="ü"/>
                      </a:pPr>
                      <a:r>
                        <a:rPr lang="en-CA" i="1" dirty="0">
                          <a:solidFill>
                            <a:schemeClr val="tx2">
                              <a:lumMod val="10000"/>
                            </a:schemeClr>
                          </a:solidFill>
                        </a:rPr>
                        <a:t>AlcoholDrinking</a:t>
                      </a:r>
                    </a:p>
                    <a:p>
                      <a:pPr marL="285750" indent="-285750">
                        <a:buFont typeface="Wingdings" panose="05000000000000000000" pitchFamily="2" charset="2"/>
                        <a:buChar char="ü"/>
                      </a:pPr>
                      <a:r>
                        <a:rPr lang="en-CA" i="1" dirty="0">
                          <a:solidFill>
                            <a:schemeClr val="tx2">
                              <a:lumMod val="10000"/>
                            </a:schemeClr>
                          </a:solidFill>
                        </a:rPr>
                        <a:t>Stroke</a:t>
                      </a:r>
                    </a:p>
                    <a:p>
                      <a:pPr marL="285750" indent="-285750">
                        <a:buFont typeface="Wingdings" panose="05000000000000000000" pitchFamily="2" charset="2"/>
                        <a:buChar char="ü"/>
                      </a:pPr>
                      <a:r>
                        <a:rPr lang="en-CA" i="1" dirty="0">
                          <a:solidFill>
                            <a:schemeClr val="tx2">
                              <a:lumMod val="10000"/>
                            </a:schemeClr>
                          </a:solidFill>
                        </a:rPr>
                        <a:t>Diffwalking</a:t>
                      </a:r>
                    </a:p>
                    <a:p>
                      <a:pPr marL="285750" indent="-285750">
                        <a:buFont typeface="Wingdings" panose="05000000000000000000" pitchFamily="2" charset="2"/>
                        <a:buChar char="ü"/>
                      </a:pPr>
                      <a:r>
                        <a:rPr lang="en-CA" i="1" dirty="0">
                          <a:solidFill>
                            <a:schemeClr val="tx2">
                              <a:lumMod val="10000"/>
                            </a:schemeClr>
                          </a:solidFill>
                        </a:rPr>
                        <a:t>PhysicalActivity</a:t>
                      </a:r>
                    </a:p>
                    <a:p>
                      <a:pPr marL="285750" indent="-285750">
                        <a:buFont typeface="Wingdings" panose="05000000000000000000" pitchFamily="2" charset="2"/>
                        <a:buChar char="ü"/>
                      </a:pPr>
                      <a:r>
                        <a:rPr lang="en-CA" i="1" dirty="0">
                          <a:solidFill>
                            <a:schemeClr val="tx2">
                              <a:lumMod val="10000"/>
                            </a:schemeClr>
                          </a:solidFill>
                        </a:rPr>
                        <a:t>Asthma</a:t>
                      </a:r>
                    </a:p>
                    <a:p>
                      <a:pPr marL="285750" indent="-285750">
                        <a:buFont typeface="Wingdings" panose="05000000000000000000" pitchFamily="2" charset="2"/>
                        <a:buChar char="ü"/>
                      </a:pPr>
                      <a:r>
                        <a:rPr lang="en-CA" i="1" dirty="0">
                          <a:solidFill>
                            <a:schemeClr val="tx2">
                              <a:lumMod val="10000"/>
                            </a:schemeClr>
                          </a:solidFill>
                        </a:rPr>
                        <a:t>KidneyDisease</a:t>
                      </a:r>
                    </a:p>
                    <a:p>
                      <a:pPr marL="285750" indent="-285750">
                        <a:buFont typeface="Wingdings" panose="05000000000000000000" pitchFamily="2" charset="2"/>
                        <a:buChar char="ü"/>
                      </a:pPr>
                      <a:r>
                        <a:rPr lang="en-CA" i="1" dirty="0">
                          <a:solidFill>
                            <a:schemeClr val="tx2">
                              <a:lumMod val="10000"/>
                            </a:schemeClr>
                          </a:solidFill>
                        </a:rPr>
                        <a:t>SkinCancer</a:t>
                      </a:r>
                    </a:p>
                    <a:p>
                      <a:pPr marL="285750" indent="-285750">
                        <a:buFont typeface="Wingdings" panose="05000000000000000000" pitchFamily="2" charset="2"/>
                        <a:buChar char="ü"/>
                      </a:pPr>
                      <a:r>
                        <a:rPr lang="en-CA" i="1" dirty="0">
                          <a:solidFill>
                            <a:schemeClr val="tx2">
                              <a:lumMod val="10000"/>
                            </a:schemeClr>
                          </a:solidFill>
                        </a:rPr>
                        <a:t>Sex</a:t>
                      </a:r>
                    </a:p>
                    <a:p>
                      <a:endParaRPr lang="en-CA" b="0" dirty="0">
                        <a:solidFill>
                          <a:schemeClr val="tx2">
                            <a:lumMod val="10000"/>
                          </a:schemeClr>
                        </a:solidFill>
                      </a:endParaRPr>
                    </a:p>
                  </a:txBody>
                  <a:tcPr/>
                </a:tc>
                <a:tc>
                  <a:txBody>
                    <a:bodyPr/>
                    <a:lstStyle/>
                    <a:p>
                      <a:pPr marL="285750" indent="-285750">
                        <a:buFont typeface="Wingdings" panose="05000000000000000000" pitchFamily="2" charset="2"/>
                        <a:buChar char="§"/>
                      </a:pPr>
                      <a:endParaRPr lang="en-CA" b="1" dirty="0">
                        <a:solidFill>
                          <a:schemeClr val="tx2">
                            <a:lumMod val="10000"/>
                          </a:schemeClr>
                        </a:solidFill>
                      </a:endParaRPr>
                    </a:p>
                    <a:p>
                      <a:pPr marL="285750" indent="-285750">
                        <a:buFont typeface="Wingdings" panose="05000000000000000000" pitchFamily="2" charset="2"/>
                        <a:buChar char="ü"/>
                      </a:pPr>
                      <a:r>
                        <a:rPr lang="en-CA" b="0" i="1" dirty="0">
                          <a:solidFill>
                            <a:schemeClr val="tx2">
                              <a:lumMod val="10000"/>
                            </a:schemeClr>
                          </a:solidFill>
                        </a:rPr>
                        <a:t>BMI – Healthy Weight, Obesity, Over Weight, Under Weight </a:t>
                      </a:r>
                    </a:p>
                    <a:p>
                      <a:pPr marL="285750" indent="-285750">
                        <a:buFont typeface="Wingdings" panose="05000000000000000000" pitchFamily="2" charset="2"/>
                        <a:buChar char="ü"/>
                      </a:pPr>
                      <a:r>
                        <a:rPr lang="en-CA" b="0" i="1" dirty="0">
                          <a:solidFill>
                            <a:schemeClr val="tx2">
                              <a:lumMod val="10000"/>
                            </a:schemeClr>
                          </a:solidFill>
                        </a:rPr>
                        <a:t>PhysicalHealth – Index Number </a:t>
                      </a:r>
                    </a:p>
                    <a:p>
                      <a:pPr marL="285750" indent="-285750">
                        <a:buFont typeface="Wingdings" panose="05000000000000000000" pitchFamily="2" charset="2"/>
                        <a:buChar char="ü"/>
                      </a:pPr>
                      <a:r>
                        <a:rPr lang="en-CA" b="0" i="1" dirty="0">
                          <a:solidFill>
                            <a:schemeClr val="tx2">
                              <a:lumMod val="10000"/>
                            </a:schemeClr>
                          </a:solidFill>
                        </a:rPr>
                        <a:t>Race – Native, White, Black, Asian, Hispanic, Other </a:t>
                      </a:r>
                    </a:p>
                    <a:p>
                      <a:pPr marL="285750" indent="-285750">
                        <a:buFont typeface="Wingdings" panose="05000000000000000000" pitchFamily="2" charset="2"/>
                        <a:buChar char="ü"/>
                      </a:pPr>
                      <a:r>
                        <a:rPr lang="en-CA" b="0" i="1" dirty="0">
                          <a:solidFill>
                            <a:schemeClr val="tx2">
                              <a:lumMod val="10000"/>
                            </a:schemeClr>
                          </a:solidFill>
                        </a:rPr>
                        <a:t>MentalHealth – Index Number </a:t>
                      </a:r>
                    </a:p>
                    <a:p>
                      <a:pPr marL="285750" indent="-285750">
                        <a:buFont typeface="Wingdings" panose="05000000000000000000" pitchFamily="2" charset="2"/>
                        <a:buChar char="ü"/>
                      </a:pPr>
                      <a:r>
                        <a:rPr lang="en-CA" b="0" i="1" dirty="0">
                          <a:solidFill>
                            <a:schemeClr val="tx2">
                              <a:lumMod val="10000"/>
                            </a:schemeClr>
                          </a:solidFill>
                        </a:rPr>
                        <a:t>Age Category – In Years </a:t>
                      </a:r>
                    </a:p>
                    <a:p>
                      <a:pPr marL="285750" indent="-285750">
                        <a:buFont typeface="Wingdings" panose="05000000000000000000" pitchFamily="2" charset="2"/>
                        <a:buChar char="ü"/>
                      </a:pPr>
                      <a:r>
                        <a:rPr lang="en-CA" b="0" i="1" dirty="0">
                          <a:solidFill>
                            <a:schemeClr val="tx2">
                              <a:lumMod val="10000"/>
                            </a:schemeClr>
                          </a:solidFill>
                        </a:rPr>
                        <a:t>General Health – Excellent, Very good, Good , Fair , Poor </a:t>
                      </a:r>
                    </a:p>
                    <a:p>
                      <a:pPr marL="285750" indent="-285750">
                        <a:buFont typeface="Wingdings" panose="05000000000000000000" pitchFamily="2" charset="2"/>
                        <a:buChar char="ü"/>
                      </a:pPr>
                      <a:r>
                        <a:rPr lang="en-CA" b="0" i="1" dirty="0">
                          <a:solidFill>
                            <a:schemeClr val="tx2">
                              <a:lumMod val="10000"/>
                            </a:schemeClr>
                          </a:solidFill>
                        </a:rPr>
                        <a:t>Diabetic – Yes, No , Border line, During Pregnancy </a:t>
                      </a:r>
                    </a:p>
                    <a:p>
                      <a:pPr marL="285750" indent="-285750">
                        <a:buFont typeface="Wingdings" panose="05000000000000000000" pitchFamily="2" charset="2"/>
                        <a:buChar char="ü"/>
                      </a:pPr>
                      <a:r>
                        <a:rPr lang="en-CA" i="1" dirty="0">
                          <a:solidFill>
                            <a:schemeClr val="tx2">
                              <a:lumMod val="10000"/>
                            </a:schemeClr>
                          </a:solidFill>
                        </a:rPr>
                        <a:t>Sleeptime – In hours </a:t>
                      </a:r>
                    </a:p>
                    <a:p>
                      <a:pPr marL="114300" indent="0">
                        <a:buNone/>
                      </a:pPr>
                      <a:endParaRPr lang="en-CA" i="1" dirty="0">
                        <a:solidFill>
                          <a:schemeClr val="tx2">
                            <a:lumMod val="10000"/>
                          </a:schemeClr>
                        </a:solidFill>
                      </a:endParaRPr>
                    </a:p>
                    <a:p>
                      <a:pPr marL="114300" indent="0">
                        <a:buNone/>
                      </a:pPr>
                      <a:endParaRPr lang="en-CA" dirty="0">
                        <a:solidFill>
                          <a:schemeClr val="tx2">
                            <a:lumMod val="10000"/>
                          </a:schemeClr>
                        </a:solidFill>
                      </a:endParaRPr>
                    </a:p>
                  </a:txBody>
                  <a:tcPr>
                    <a:solidFill>
                      <a:schemeClr val="accent1">
                        <a:tint val="40000"/>
                      </a:schemeClr>
                    </a:solidFill>
                  </a:tcPr>
                </a:tc>
                <a:extLst>
                  <a:ext uri="{0D108BD9-81ED-4DB2-BD59-A6C34878D82A}">
                    <a16:rowId xmlns:a16="http://schemas.microsoft.com/office/drawing/2014/main" val="3122652894"/>
                  </a:ext>
                </a:extLst>
              </a:tr>
            </a:tbl>
          </a:graphicData>
        </a:graphic>
      </p:graphicFrame>
      <p:sp>
        <p:nvSpPr>
          <p:cNvPr id="20" name="Oval 19">
            <a:extLst>
              <a:ext uri="{FF2B5EF4-FFF2-40B4-BE49-F238E27FC236}">
                <a16:creationId xmlns:a16="http://schemas.microsoft.com/office/drawing/2014/main" id="{171A742A-4FA3-42E8-AD20-B77902648224}"/>
              </a:ext>
            </a:extLst>
          </p:cNvPr>
          <p:cNvSpPr/>
          <p:nvPr/>
        </p:nvSpPr>
        <p:spPr>
          <a:xfrm>
            <a:off x="2734800" y="2406150"/>
            <a:ext cx="1354800" cy="137541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a:p>
            <a:pPr algn="ctr"/>
            <a:r>
              <a:rPr lang="en-CA" sz="1200" dirty="0"/>
              <a:t>Yes – 1 </a:t>
            </a:r>
          </a:p>
          <a:p>
            <a:pPr algn="ctr"/>
            <a:r>
              <a:rPr lang="en-CA" sz="1200" dirty="0"/>
              <a:t>No – 0 </a:t>
            </a:r>
          </a:p>
          <a:p>
            <a:pPr algn="ctr"/>
            <a:r>
              <a:rPr lang="en-CA" sz="1200" dirty="0"/>
              <a:t>Female – 1</a:t>
            </a:r>
          </a:p>
          <a:p>
            <a:pPr algn="ctr"/>
            <a:r>
              <a:rPr lang="en-CA" sz="1200" dirty="0"/>
              <a:t>Male – 0</a:t>
            </a:r>
          </a:p>
          <a:p>
            <a:pPr algn="ctr"/>
            <a:endParaRPr lang="en-CA" dirty="0"/>
          </a:p>
        </p:txBody>
      </p:sp>
    </p:spTree>
    <p:extLst>
      <p:ext uri="{BB962C8B-B14F-4D97-AF65-F5344CB8AC3E}">
        <p14:creationId xmlns:p14="http://schemas.microsoft.com/office/powerpoint/2010/main" val="2547078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4F67A4F-1211-47B5-B7A3-2148C2863FD8}"/>
              </a:ext>
            </a:extLst>
          </p:cNvPr>
          <p:cNvPicPr>
            <a:picLocks noChangeAspect="1"/>
          </p:cNvPicPr>
          <p:nvPr/>
        </p:nvPicPr>
        <p:blipFill>
          <a:blip r:embed="rId2"/>
          <a:stretch>
            <a:fillRect/>
          </a:stretch>
        </p:blipFill>
        <p:spPr>
          <a:xfrm>
            <a:off x="3033132" y="381000"/>
            <a:ext cx="5859408" cy="4434840"/>
          </a:xfrm>
          <a:prstGeom prst="rect">
            <a:avLst/>
          </a:prstGeom>
        </p:spPr>
      </p:pic>
      <p:sp>
        <p:nvSpPr>
          <p:cNvPr id="2" name="TextBox 1">
            <a:extLst>
              <a:ext uri="{FF2B5EF4-FFF2-40B4-BE49-F238E27FC236}">
                <a16:creationId xmlns:a16="http://schemas.microsoft.com/office/drawing/2014/main" id="{E2D662A4-4984-4ED8-BEC0-D42F460E351A}"/>
              </a:ext>
            </a:extLst>
          </p:cNvPr>
          <p:cNvSpPr txBox="1"/>
          <p:nvPr/>
        </p:nvSpPr>
        <p:spPr>
          <a:xfrm>
            <a:off x="434340" y="403860"/>
            <a:ext cx="2362200" cy="4247317"/>
          </a:xfrm>
          <a:prstGeom prst="rect">
            <a:avLst/>
          </a:prstGeom>
          <a:noFill/>
        </p:spPr>
        <p:txBody>
          <a:bodyPr wrap="square" rtlCol="0">
            <a:spAutoFit/>
          </a:bodyPr>
          <a:lstStyle/>
          <a:p>
            <a:r>
              <a:rPr lang="en-CA" sz="1600" dirty="0">
                <a:solidFill>
                  <a:schemeClr val="tx1"/>
                </a:solidFill>
                <a:latin typeface="Average" panose="020B0604020202020204" charset="0"/>
              </a:rPr>
              <a:t>Being a person who has stroke , a person is smoking , a person with no physical activities , a person with kidney disease shows </a:t>
            </a:r>
            <a:r>
              <a:rPr lang="en-CA" sz="1600" dirty="0">
                <a:solidFill>
                  <a:srgbClr val="FFC000"/>
                </a:solidFill>
                <a:latin typeface="Average" panose="020B0604020202020204" charset="0"/>
              </a:rPr>
              <a:t>low positive correlation</a:t>
            </a:r>
            <a:r>
              <a:rPr lang="en-CA" sz="1600" dirty="0">
                <a:solidFill>
                  <a:schemeClr val="tx1"/>
                </a:solidFill>
                <a:latin typeface="Average" panose="020B0604020202020204" charset="0"/>
              </a:rPr>
              <a:t>.</a:t>
            </a:r>
          </a:p>
          <a:p>
            <a:endParaRPr lang="en-CA" sz="1600" dirty="0">
              <a:solidFill>
                <a:schemeClr val="tx1"/>
              </a:solidFill>
              <a:latin typeface="Average" panose="020B0604020202020204" charset="0"/>
            </a:endParaRPr>
          </a:p>
          <a:p>
            <a:r>
              <a:rPr lang="en-CA" sz="1600" dirty="0">
                <a:solidFill>
                  <a:schemeClr val="tx1"/>
                </a:solidFill>
                <a:latin typeface="Average" panose="020B0604020202020204" charset="0"/>
              </a:rPr>
              <a:t>A person use alcohol shows </a:t>
            </a:r>
            <a:r>
              <a:rPr lang="en-CA" sz="1600" dirty="0">
                <a:solidFill>
                  <a:srgbClr val="FFC000"/>
                </a:solidFill>
                <a:latin typeface="Average" panose="020B0604020202020204" charset="0"/>
              </a:rPr>
              <a:t>very low negative correlation</a:t>
            </a:r>
            <a:r>
              <a:rPr lang="en-CA" sz="1600" dirty="0">
                <a:solidFill>
                  <a:schemeClr val="tx1"/>
                </a:solidFill>
                <a:latin typeface="Average" panose="020B0604020202020204" charset="0"/>
              </a:rPr>
              <a:t>.</a:t>
            </a:r>
          </a:p>
          <a:p>
            <a:endParaRPr lang="en-CA" sz="1600" dirty="0">
              <a:solidFill>
                <a:schemeClr val="tx1"/>
              </a:solidFill>
              <a:latin typeface="Average" panose="020B0604020202020204" charset="0"/>
            </a:endParaRPr>
          </a:p>
          <a:p>
            <a:r>
              <a:rPr lang="en-CA" sz="1600" dirty="0">
                <a:solidFill>
                  <a:schemeClr val="tx1"/>
                </a:solidFill>
                <a:latin typeface="Average" panose="020B0604020202020204" charset="0"/>
              </a:rPr>
              <a:t>A person with skin cancer , a person with Asthma shows </a:t>
            </a:r>
            <a:r>
              <a:rPr lang="en-CA" sz="1600" dirty="0">
                <a:solidFill>
                  <a:srgbClr val="FFC000"/>
                </a:solidFill>
                <a:latin typeface="Average" panose="020B0604020202020204" charset="0"/>
              </a:rPr>
              <a:t>no correlation</a:t>
            </a:r>
          </a:p>
          <a:p>
            <a:endParaRPr lang="en-CA" dirty="0"/>
          </a:p>
        </p:txBody>
      </p:sp>
    </p:spTree>
    <p:extLst>
      <p:ext uri="{BB962C8B-B14F-4D97-AF65-F5344CB8AC3E}">
        <p14:creationId xmlns:p14="http://schemas.microsoft.com/office/powerpoint/2010/main" val="2730416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55434-40FA-4682-A3A8-9D9956F56E9F}"/>
              </a:ext>
            </a:extLst>
          </p:cNvPr>
          <p:cNvSpPr>
            <a:spLocks noGrp="1"/>
          </p:cNvSpPr>
          <p:nvPr>
            <p:ph type="title"/>
          </p:nvPr>
        </p:nvSpPr>
        <p:spPr>
          <a:xfrm>
            <a:off x="311700" y="152400"/>
            <a:ext cx="8520600" cy="419101"/>
          </a:xfrm>
        </p:spPr>
        <p:txBody>
          <a:bodyPr/>
          <a:lstStyle/>
          <a:p>
            <a:r>
              <a:rPr lang="en-CA" sz="2800" dirty="0"/>
              <a:t>Correlation Between Continuous Variables  </a:t>
            </a:r>
          </a:p>
        </p:txBody>
      </p:sp>
      <p:sp>
        <p:nvSpPr>
          <p:cNvPr id="3" name="Text Placeholder 2">
            <a:extLst>
              <a:ext uri="{FF2B5EF4-FFF2-40B4-BE49-F238E27FC236}">
                <a16:creationId xmlns:a16="http://schemas.microsoft.com/office/drawing/2014/main" id="{9D33CE25-533C-48F2-A5AD-B75E03BDD666}"/>
              </a:ext>
            </a:extLst>
          </p:cNvPr>
          <p:cNvSpPr>
            <a:spLocks noGrp="1"/>
          </p:cNvSpPr>
          <p:nvPr>
            <p:ph type="body" idx="1"/>
          </p:nvPr>
        </p:nvSpPr>
        <p:spPr>
          <a:xfrm>
            <a:off x="4307281" y="3404215"/>
            <a:ext cx="3876960" cy="1409272"/>
          </a:xfrm>
        </p:spPr>
        <p:txBody>
          <a:bodyPr/>
          <a:lstStyle/>
          <a:p>
            <a:pPr marL="114300" indent="0">
              <a:buNone/>
            </a:pPr>
            <a:r>
              <a:rPr lang="en-CA" sz="1100" dirty="0"/>
              <a:t>Physical health, Age category above 80 or older , a person with diabetic , a person with poor general health has </a:t>
            </a:r>
            <a:r>
              <a:rPr lang="en-CA" sz="1100" dirty="0">
                <a:solidFill>
                  <a:srgbClr val="FFC000"/>
                </a:solidFill>
              </a:rPr>
              <a:t>lower positive correlation </a:t>
            </a:r>
            <a:r>
              <a:rPr lang="en-CA" sz="1100" dirty="0"/>
              <a:t>with the target variable.</a:t>
            </a:r>
          </a:p>
          <a:p>
            <a:pPr marL="114300" indent="0">
              <a:buNone/>
            </a:pPr>
            <a:r>
              <a:rPr lang="en-CA" sz="1100" dirty="0"/>
              <a:t>A person with an excellent general health shows a </a:t>
            </a:r>
            <a:r>
              <a:rPr lang="en-CA" sz="1100" dirty="0">
                <a:solidFill>
                  <a:srgbClr val="FFC000"/>
                </a:solidFill>
              </a:rPr>
              <a:t>lower negative correlation </a:t>
            </a:r>
            <a:r>
              <a:rPr lang="en-CA" sz="1100" dirty="0"/>
              <a:t>with the target variable. </a:t>
            </a:r>
          </a:p>
          <a:p>
            <a:pPr marL="114300" indent="0">
              <a:buNone/>
            </a:pPr>
            <a:r>
              <a:rPr lang="en-CA" sz="1100" dirty="0"/>
              <a:t>Race has </a:t>
            </a:r>
            <a:r>
              <a:rPr lang="en-CA" sz="1100" dirty="0">
                <a:solidFill>
                  <a:srgbClr val="FFC000"/>
                </a:solidFill>
              </a:rPr>
              <a:t>no correlation </a:t>
            </a:r>
            <a:r>
              <a:rPr lang="en-CA" sz="1100" dirty="0"/>
              <a:t>with the target variable </a:t>
            </a:r>
          </a:p>
        </p:txBody>
      </p:sp>
      <p:pic>
        <p:nvPicPr>
          <p:cNvPr id="6" name="Picture 5">
            <a:extLst>
              <a:ext uri="{FF2B5EF4-FFF2-40B4-BE49-F238E27FC236}">
                <a16:creationId xmlns:a16="http://schemas.microsoft.com/office/drawing/2014/main" id="{4035D30E-A3EC-4C43-9FC3-C7DCB6874C7D}"/>
              </a:ext>
            </a:extLst>
          </p:cNvPr>
          <p:cNvPicPr>
            <a:picLocks noChangeAspect="1"/>
          </p:cNvPicPr>
          <p:nvPr/>
        </p:nvPicPr>
        <p:blipFill>
          <a:blip r:embed="rId2"/>
          <a:stretch>
            <a:fillRect/>
          </a:stretch>
        </p:blipFill>
        <p:spPr>
          <a:xfrm>
            <a:off x="549300" y="1034649"/>
            <a:ext cx="3016405" cy="3537351"/>
          </a:xfrm>
          <a:prstGeom prst="rect">
            <a:avLst/>
          </a:prstGeom>
        </p:spPr>
      </p:pic>
      <p:pic>
        <p:nvPicPr>
          <p:cNvPr id="8" name="Picture 7">
            <a:extLst>
              <a:ext uri="{FF2B5EF4-FFF2-40B4-BE49-F238E27FC236}">
                <a16:creationId xmlns:a16="http://schemas.microsoft.com/office/drawing/2014/main" id="{B7A97ECD-A3AD-48A4-B8B9-6605D80E48BF}"/>
              </a:ext>
            </a:extLst>
          </p:cNvPr>
          <p:cNvPicPr>
            <a:picLocks noChangeAspect="1"/>
          </p:cNvPicPr>
          <p:nvPr/>
        </p:nvPicPr>
        <p:blipFill>
          <a:blip r:embed="rId3"/>
          <a:stretch>
            <a:fillRect/>
          </a:stretch>
        </p:blipFill>
        <p:spPr>
          <a:xfrm>
            <a:off x="4750320" y="1034649"/>
            <a:ext cx="2700000" cy="2164079"/>
          </a:xfrm>
          <a:prstGeom prst="rect">
            <a:avLst/>
          </a:prstGeom>
        </p:spPr>
      </p:pic>
    </p:spTree>
    <p:extLst>
      <p:ext uri="{BB962C8B-B14F-4D97-AF65-F5344CB8AC3E}">
        <p14:creationId xmlns:p14="http://schemas.microsoft.com/office/powerpoint/2010/main" val="2035716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795050" y="389190"/>
            <a:ext cx="62271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000" b="1" dirty="0">
                <a:solidFill>
                  <a:schemeClr val="lt1"/>
                </a:solidFill>
              </a:rPr>
              <a:t>   DATA </a:t>
            </a:r>
            <a:r>
              <a:rPr lang="en-US" sz="4000" b="1" dirty="0"/>
              <a:t>STORAGE</a:t>
            </a:r>
            <a:br>
              <a:rPr lang="en-US" sz="4000" b="1" dirty="0"/>
            </a:br>
            <a:br>
              <a:rPr lang="en-US" sz="4000" b="1" dirty="0"/>
            </a:br>
            <a:endParaRPr sz="1800" dirty="0">
              <a:latin typeface="Average" panose="020B0604020202020204" charset="0"/>
            </a:endParaRPr>
          </a:p>
          <a:p>
            <a:pPr marL="0" lvl="0" indent="0" algn="l" rtl="0">
              <a:spcBef>
                <a:spcPts val="0"/>
              </a:spcBef>
              <a:spcAft>
                <a:spcPts val="0"/>
              </a:spcAft>
              <a:buNone/>
            </a:pPr>
            <a:endParaRPr sz="4200" b="1" dirty="0"/>
          </a:p>
          <a:p>
            <a:pPr marL="0" lvl="0" indent="0" algn="l" rtl="0">
              <a:spcBef>
                <a:spcPts val="0"/>
              </a:spcBef>
              <a:spcAft>
                <a:spcPts val="0"/>
              </a:spcAft>
              <a:buNone/>
            </a:pPr>
            <a:endParaRPr sz="4200" dirty="0"/>
          </a:p>
        </p:txBody>
      </p:sp>
      <p:pic>
        <p:nvPicPr>
          <p:cNvPr id="73" name="Google Shape;73;p15"/>
          <p:cNvPicPr preferRelativeResize="0"/>
          <p:nvPr/>
        </p:nvPicPr>
        <p:blipFill>
          <a:blip r:embed="rId3">
            <a:alphaModFix/>
          </a:blip>
          <a:stretch>
            <a:fillRect/>
          </a:stretch>
        </p:blipFill>
        <p:spPr>
          <a:xfrm>
            <a:off x="3603800" y="2877669"/>
            <a:ext cx="5084425" cy="1998125"/>
          </a:xfrm>
          <a:prstGeom prst="rect">
            <a:avLst/>
          </a:prstGeom>
          <a:noFill/>
          <a:ln>
            <a:noFill/>
          </a:ln>
        </p:spPr>
      </p:pic>
    </p:spTree>
    <p:extLst>
      <p:ext uri="{BB962C8B-B14F-4D97-AF65-F5344CB8AC3E}">
        <p14:creationId xmlns:p14="http://schemas.microsoft.com/office/powerpoint/2010/main" val="1842886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8B0AE-065D-4CEB-8A8E-3AA1BB0391F8}"/>
              </a:ext>
            </a:extLst>
          </p:cNvPr>
          <p:cNvSpPr>
            <a:spLocks noGrp="1"/>
          </p:cNvSpPr>
          <p:nvPr>
            <p:ph type="title"/>
          </p:nvPr>
        </p:nvSpPr>
        <p:spPr>
          <a:xfrm flipH="1" flipV="1">
            <a:off x="5862900" y="1250340"/>
            <a:ext cx="964620" cy="1454760"/>
          </a:xfrm>
        </p:spPr>
        <p:txBody>
          <a:bodyPr/>
          <a:lstStyle/>
          <a:p>
            <a:endParaRPr lang="en-CA" dirty="0"/>
          </a:p>
        </p:txBody>
      </p:sp>
      <p:sp>
        <p:nvSpPr>
          <p:cNvPr id="3" name="Text Placeholder 2">
            <a:extLst>
              <a:ext uri="{FF2B5EF4-FFF2-40B4-BE49-F238E27FC236}">
                <a16:creationId xmlns:a16="http://schemas.microsoft.com/office/drawing/2014/main" id="{D1D79FBA-344B-4A4A-81EA-05F0B2DEA4C0}"/>
              </a:ext>
            </a:extLst>
          </p:cNvPr>
          <p:cNvSpPr>
            <a:spLocks noGrp="1"/>
          </p:cNvSpPr>
          <p:nvPr>
            <p:ph type="body" idx="1"/>
          </p:nvPr>
        </p:nvSpPr>
        <p:spPr>
          <a:xfrm>
            <a:off x="529326" y="1101090"/>
            <a:ext cx="2987040" cy="3208020"/>
          </a:xfrm>
        </p:spPr>
        <p:txBody>
          <a:bodyPr/>
          <a:lstStyle/>
          <a:p>
            <a:pPr>
              <a:buFont typeface="Wingdings" panose="05000000000000000000" pitchFamily="2" charset="2"/>
              <a:buChar char="ü"/>
            </a:pPr>
            <a:r>
              <a:rPr lang="en-CA" dirty="0"/>
              <a:t>Creating tables for </a:t>
            </a:r>
            <a:r>
              <a:rPr lang="en-CA" b="1" dirty="0"/>
              <a:t>binary</a:t>
            </a:r>
            <a:r>
              <a:rPr lang="en-CA" dirty="0"/>
              <a:t> and </a:t>
            </a:r>
            <a:r>
              <a:rPr lang="en-CA" b="1" dirty="0"/>
              <a:t>nonbinary</a:t>
            </a:r>
            <a:r>
              <a:rPr lang="en-CA" dirty="0"/>
              <a:t> data using SQL</a:t>
            </a:r>
          </a:p>
          <a:p>
            <a:pPr marL="152400" indent="0">
              <a:buNone/>
            </a:pPr>
            <a:endParaRPr lang="en-CA" dirty="0"/>
          </a:p>
          <a:p>
            <a:pPr>
              <a:buFont typeface="Wingdings" panose="05000000000000000000" pitchFamily="2" charset="2"/>
              <a:buChar char="ü"/>
            </a:pPr>
            <a:r>
              <a:rPr lang="en-CA" dirty="0"/>
              <a:t>Joining tables using </a:t>
            </a:r>
            <a:r>
              <a:rPr lang="en-CA" b="1" dirty="0"/>
              <a:t>id column</a:t>
            </a:r>
            <a:r>
              <a:rPr lang="en-CA" dirty="0"/>
              <a:t> as the primary key </a:t>
            </a:r>
          </a:p>
          <a:p>
            <a:pPr>
              <a:buFont typeface="Wingdings" panose="05000000000000000000" pitchFamily="2" charset="2"/>
              <a:buChar char="ü"/>
            </a:pPr>
            <a:endParaRPr lang="en-CA" dirty="0"/>
          </a:p>
          <a:p>
            <a:pPr>
              <a:buFont typeface="Wingdings" panose="05000000000000000000" pitchFamily="2" charset="2"/>
              <a:buChar char="ü"/>
            </a:pPr>
            <a:r>
              <a:rPr lang="en-CA" dirty="0"/>
              <a:t>Tables were joined using an </a:t>
            </a:r>
            <a:r>
              <a:rPr lang="en-CA" b="1" dirty="0"/>
              <a:t>inner joint.</a:t>
            </a:r>
          </a:p>
          <a:p>
            <a:pPr>
              <a:buFont typeface="Wingdings" panose="05000000000000000000" pitchFamily="2" charset="2"/>
              <a:buChar char="ü"/>
            </a:pPr>
            <a:endParaRPr lang="en-CA" b="1" dirty="0"/>
          </a:p>
          <a:p>
            <a:pPr>
              <a:buFont typeface="Wingdings" panose="05000000000000000000" pitchFamily="2" charset="2"/>
              <a:buChar char="ü"/>
            </a:pPr>
            <a:r>
              <a:rPr lang="en-CA" dirty="0"/>
              <a:t>The resulting table connected with the model using </a:t>
            </a:r>
            <a:r>
              <a:rPr lang="en-CA" b="1" dirty="0"/>
              <a:t>psycopg2</a:t>
            </a:r>
            <a:r>
              <a:rPr lang="en-CA" dirty="0"/>
              <a:t> library</a:t>
            </a:r>
          </a:p>
          <a:p>
            <a:pPr>
              <a:buFont typeface="Wingdings" panose="05000000000000000000" pitchFamily="2" charset="2"/>
              <a:buChar char="ü"/>
            </a:pPr>
            <a:endParaRPr lang="en-CA" sz="1400" b="1" dirty="0"/>
          </a:p>
        </p:txBody>
      </p:sp>
      <p:pic>
        <p:nvPicPr>
          <p:cNvPr id="4" name="Picture 3">
            <a:extLst>
              <a:ext uri="{FF2B5EF4-FFF2-40B4-BE49-F238E27FC236}">
                <a16:creationId xmlns:a16="http://schemas.microsoft.com/office/drawing/2014/main" id="{C00EF816-D489-4B50-9E7E-C9CBAB64EA55}"/>
              </a:ext>
            </a:extLst>
          </p:cNvPr>
          <p:cNvPicPr>
            <a:picLocks noChangeAspect="1"/>
          </p:cNvPicPr>
          <p:nvPr/>
        </p:nvPicPr>
        <p:blipFill>
          <a:blip r:embed="rId2"/>
          <a:stretch>
            <a:fillRect/>
          </a:stretch>
        </p:blipFill>
        <p:spPr>
          <a:xfrm>
            <a:off x="4521600" y="1101090"/>
            <a:ext cx="3934426" cy="2571003"/>
          </a:xfrm>
          <a:prstGeom prst="rect">
            <a:avLst/>
          </a:prstGeom>
        </p:spPr>
      </p:pic>
      <p:sp>
        <p:nvSpPr>
          <p:cNvPr id="6" name="Title 1">
            <a:extLst>
              <a:ext uri="{FF2B5EF4-FFF2-40B4-BE49-F238E27FC236}">
                <a16:creationId xmlns:a16="http://schemas.microsoft.com/office/drawing/2014/main" id="{3B1A75D9-1EDD-4FEC-AED2-8A6AFD7D0005}"/>
              </a:ext>
            </a:extLst>
          </p:cNvPr>
          <p:cNvSpPr txBox="1">
            <a:spLocks/>
          </p:cNvSpPr>
          <p:nvPr/>
        </p:nvSpPr>
        <p:spPr>
          <a:xfrm>
            <a:off x="311700" y="289200"/>
            <a:ext cx="8520600" cy="41910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2pPr>
            <a:lvl3pPr marR="0" lvl="2" algn="l"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3pPr>
            <a:lvl4pPr marR="0" lvl="3" algn="l"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4pPr>
            <a:lvl5pPr marR="0" lvl="4" algn="l"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5pPr>
            <a:lvl6pPr marR="0" lvl="5" algn="l"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6pPr>
            <a:lvl7pPr marR="0" lvl="6" algn="l"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7pPr>
            <a:lvl8pPr marR="0" lvl="7" algn="l"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8pPr>
            <a:lvl9pPr marR="0" lvl="8" algn="l"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9pPr>
          </a:lstStyle>
          <a:p>
            <a:r>
              <a:rPr lang="en-CA" sz="2800" dirty="0"/>
              <a:t>Using PgAdmin – PostgreSQL to store and join our data</a:t>
            </a:r>
          </a:p>
        </p:txBody>
      </p:sp>
      <p:pic>
        <p:nvPicPr>
          <p:cNvPr id="11" name="Picture 10" descr="Text&#10;&#10;Description automatically generated with low confidence">
            <a:extLst>
              <a:ext uri="{FF2B5EF4-FFF2-40B4-BE49-F238E27FC236}">
                <a16:creationId xmlns:a16="http://schemas.microsoft.com/office/drawing/2014/main" id="{2FDE32EE-87EC-4461-907F-4520F0723A38}"/>
              </a:ext>
            </a:extLst>
          </p:cNvPr>
          <p:cNvPicPr>
            <a:picLocks noChangeAspect="1"/>
          </p:cNvPicPr>
          <p:nvPr/>
        </p:nvPicPr>
        <p:blipFill>
          <a:blip r:embed="rId3"/>
          <a:stretch>
            <a:fillRect/>
          </a:stretch>
        </p:blipFill>
        <p:spPr>
          <a:xfrm>
            <a:off x="2903213" y="4219716"/>
            <a:ext cx="2568787" cy="482183"/>
          </a:xfrm>
          <a:prstGeom prst="rect">
            <a:avLst/>
          </a:prstGeom>
        </p:spPr>
      </p:pic>
    </p:spTree>
    <p:extLst>
      <p:ext uri="{BB962C8B-B14F-4D97-AF65-F5344CB8AC3E}">
        <p14:creationId xmlns:p14="http://schemas.microsoft.com/office/powerpoint/2010/main" val="1339430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000" b="1" dirty="0">
                <a:solidFill>
                  <a:schemeClr val="lt1"/>
                </a:solidFill>
              </a:rPr>
              <a:t>   </a:t>
            </a:r>
            <a:r>
              <a:rPr lang="en-CA" sz="4000" b="1" dirty="0">
                <a:latin typeface="Oswald" panose="00000500000000000000" pitchFamily="2" charset="0"/>
                <a:cs typeface="Times New Roman" panose="02020603050405020304" pitchFamily="18" charset="0"/>
              </a:rPr>
              <a:t>MACHINE LEARNING </a:t>
            </a:r>
            <a:br>
              <a:rPr lang="en-CA" sz="4000" b="1" dirty="0">
                <a:latin typeface="Oswald" panose="00000500000000000000" pitchFamily="2" charset="0"/>
                <a:cs typeface="Times New Roman" panose="02020603050405020304" pitchFamily="18" charset="0"/>
              </a:rPr>
            </a:br>
            <a:r>
              <a:rPr lang="en-CA" sz="4000" b="1" dirty="0">
                <a:latin typeface="Oswald" panose="00000500000000000000" pitchFamily="2" charset="0"/>
                <a:cs typeface="Times New Roman" panose="02020603050405020304" pitchFamily="18" charset="0"/>
              </a:rPr>
              <a:t>   MODELS </a:t>
            </a:r>
            <a:endParaRPr sz="4000" b="1" dirty="0">
              <a:latin typeface="Oswald" panose="00000500000000000000" pitchFamily="2" charset="0"/>
            </a:endParaRPr>
          </a:p>
          <a:p>
            <a:pPr marL="0" lvl="0" indent="0" algn="l" rtl="0">
              <a:spcBef>
                <a:spcPts val="0"/>
              </a:spcBef>
              <a:spcAft>
                <a:spcPts val="0"/>
              </a:spcAft>
              <a:buNone/>
            </a:pPr>
            <a:endParaRPr sz="4200" b="1" dirty="0"/>
          </a:p>
          <a:p>
            <a:pPr marL="0" lvl="0" indent="0" algn="l" rtl="0">
              <a:spcBef>
                <a:spcPts val="0"/>
              </a:spcBef>
              <a:spcAft>
                <a:spcPts val="0"/>
              </a:spcAft>
              <a:buNone/>
            </a:pPr>
            <a:endParaRPr sz="4200" dirty="0"/>
          </a:p>
        </p:txBody>
      </p:sp>
      <p:pic>
        <p:nvPicPr>
          <p:cNvPr id="73" name="Google Shape;73;p15"/>
          <p:cNvPicPr preferRelativeResize="0"/>
          <p:nvPr/>
        </p:nvPicPr>
        <p:blipFill>
          <a:blip r:embed="rId3">
            <a:alphaModFix/>
          </a:blip>
          <a:stretch>
            <a:fillRect/>
          </a:stretch>
        </p:blipFill>
        <p:spPr>
          <a:xfrm>
            <a:off x="3603800" y="2877669"/>
            <a:ext cx="5084425" cy="1998125"/>
          </a:xfrm>
          <a:prstGeom prst="rect">
            <a:avLst/>
          </a:prstGeom>
          <a:noFill/>
          <a:ln>
            <a:noFill/>
          </a:ln>
        </p:spPr>
      </p:pic>
    </p:spTree>
    <p:extLst>
      <p:ext uri="{BB962C8B-B14F-4D97-AF65-F5344CB8AC3E}">
        <p14:creationId xmlns:p14="http://schemas.microsoft.com/office/powerpoint/2010/main" val="5411122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6BAEBB-61C4-4848-A794-37437A73D472}"/>
              </a:ext>
            </a:extLst>
          </p:cNvPr>
          <p:cNvSpPr txBox="1"/>
          <p:nvPr/>
        </p:nvSpPr>
        <p:spPr>
          <a:xfrm>
            <a:off x="936375" y="3187278"/>
            <a:ext cx="7271250" cy="1708160"/>
          </a:xfrm>
          <a:prstGeom prst="rect">
            <a:avLst/>
          </a:prstGeom>
          <a:noFill/>
        </p:spPr>
        <p:txBody>
          <a:bodyPr wrap="square">
            <a:spAutoFit/>
          </a:bodyPr>
          <a:lstStyle/>
          <a:p>
            <a:pPr algn="l"/>
            <a:r>
              <a:rPr lang="en-CA" b="1" i="0" dirty="0">
                <a:solidFill>
                  <a:schemeClr val="tx1"/>
                </a:solidFill>
                <a:effectLst/>
                <a:latin typeface="Oswald" panose="00000500000000000000" pitchFamily="2" charset="0"/>
              </a:rPr>
              <a:t>Results</a:t>
            </a:r>
            <a:endParaRPr lang="en-CA" sz="900" b="1" i="0" dirty="0">
              <a:solidFill>
                <a:srgbClr val="24292F"/>
              </a:solidFill>
              <a:effectLst/>
              <a:latin typeface="+mn-lt"/>
            </a:endParaRPr>
          </a:p>
          <a:p>
            <a:pPr algn="l"/>
            <a:endParaRPr lang="en-CA" sz="900" b="1" i="0" dirty="0">
              <a:solidFill>
                <a:schemeClr val="accent5">
                  <a:lumMod val="75000"/>
                </a:schemeClr>
              </a:solidFill>
              <a:effectLst/>
              <a:latin typeface="+mn-lt"/>
            </a:endParaRPr>
          </a:p>
          <a:p>
            <a:pPr algn="l"/>
            <a:r>
              <a:rPr lang="en-CA" sz="1000" b="1" i="0" dirty="0">
                <a:solidFill>
                  <a:schemeClr val="accent5">
                    <a:lumMod val="75000"/>
                  </a:schemeClr>
                </a:solidFill>
                <a:effectLst/>
                <a:latin typeface="+mn-lt"/>
              </a:rPr>
              <a:t>Definitions and Calculations of Scores</a:t>
            </a:r>
          </a:p>
          <a:p>
            <a:pPr algn="l"/>
            <a:endParaRPr lang="en-CA" sz="900" b="0" i="0" dirty="0">
              <a:solidFill>
                <a:schemeClr val="tx1"/>
              </a:solidFill>
              <a:effectLst/>
              <a:latin typeface="+mn-lt"/>
            </a:endParaRPr>
          </a:p>
          <a:p>
            <a:pPr algn="l"/>
            <a:r>
              <a:rPr lang="en-CA" sz="900" b="0" i="0" dirty="0">
                <a:solidFill>
                  <a:schemeClr val="accent5">
                    <a:lumMod val="75000"/>
                  </a:schemeClr>
                </a:solidFill>
                <a:effectLst/>
                <a:latin typeface="+mn-lt"/>
              </a:rPr>
              <a:t>Accuracy</a:t>
            </a:r>
            <a:r>
              <a:rPr lang="en-CA" sz="900" b="0" i="0" dirty="0">
                <a:solidFill>
                  <a:schemeClr val="tx1"/>
                </a:solidFill>
                <a:effectLst/>
                <a:latin typeface="+mn-lt"/>
              </a:rPr>
              <a:t>: the difference between its predicted values and actual values.</a:t>
            </a:r>
          </a:p>
          <a:p>
            <a:pPr algn="l"/>
            <a:endParaRPr lang="en-CA" sz="900" b="0" i="0" dirty="0">
              <a:solidFill>
                <a:schemeClr val="tx1"/>
              </a:solidFill>
              <a:effectLst/>
              <a:latin typeface="+mn-lt"/>
            </a:endParaRPr>
          </a:p>
          <a:p>
            <a:pPr algn="l"/>
            <a:r>
              <a:rPr lang="en-CA" sz="900" b="0" i="0" dirty="0">
                <a:solidFill>
                  <a:schemeClr val="accent5">
                    <a:lumMod val="75000"/>
                  </a:schemeClr>
                </a:solidFill>
                <a:effectLst/>
                <a:latin typeface="+mn-lt"/>
              </a:rPr>
              <a:t>Precision</a:t>
            </a:r>
            <a:r>
              <a:rPr lang="en-CA" sz="900" b="0" i="0" dirty="0">
                <a:solidFill>
                  <a:schemeClr val="tx1"/>
                </a:solidFill>
                <a:effectLst/>
                <a:latin typeface="+mn-lt"/>
              </a:rPr>
              <a:t>: Precision = TP/(TP + FP) Precision is a measure of how reliable a positive classification is.</a:t>
            </a:r>
          </a:p>
          <a:p>
            <a:pPr algn="l"/>
            <a:endParaRPr lang="en-CA" sz="900" b="0" i="0" dirty="0">
              <a:solidFill>
                <a:schemeClr val="tx1"/>
              </a:solidFill>
              <a:effectLst/>
              <a:latin typeface="+mn-lt"/>
            </a:endParaRPr>
          </a:p>
          <a:p>
            <a:pPr algn="l"/>
            <a:r>
              <a:rPr lang="en-CA" sz="900" b="0" i="0" dirty="0">
                <a:solidFill>
                  <a:schemeClr val="accent5">
                    <a:lumMod val="75000"/>
                  </a:schemeClr>
                </a:solidFill>
                <a:effectLst/>
                <a:latin typeface="+mn-lt"/>
              </a:rPr>
              <a:t>Sensitivity</a:t>
            </a:r>
            <a:r>
              <a:rPr lang="en-CA" sz="900" b="0" i="0" dirty="0">
                <a:solidFill>
                  <a:schemeClr val="tx1"/>
                </a:solidFill>
                <a:effectLst/>
                <a:latin typeface="+mn-lt"/>
              </a:rPr>
              <a:t> = TP/(TP + FN) Sensitivity is a measure of the probability of a positive test, conditioned on truly having the condition.</a:t>
            </a:r>
          </a:p>
          <a:p>
            <a:pPr algn="l"/>
            <a:endParaRPr lang="en-CA" sz="900" b="0" i="0" dirty="0">
              <a:solidFill>
                <a:schemeClr val="tx1"/>
              </a:solidFill>
              <a:effectLst/>
              <a:latin typeface="+mn-lt"/>
            </a:endParaRPr>
          </a:p>
          <a:p>
            <a:pPr algn="l"/>
            <a:r>
              <a:rPr lang="en-CA" sz="900" b="0" i="0" dirty="0">
                <a:solidFill>
                  <a:schemeClr val="accent5">
                    <a:lumMod val="75000"/>
                  </a:schemeClr>
                </a:solidFill>
                <a:effectLst/>
                <a:latin typeface="+mn-lt"/>
              </a:rPr>
              <a:t>F1 </a:t>
            </a:r>
            <a:r>
              <a:rPr lang="en-CA" sz="900" b="0" i="0" dirty="0">
                <a:solidFill>
                  <a:schemeClr val="tx1"/>
                </a:solidFill>
                <a:effectLst/>
                <a:latin typeface="+mn-lt"/>
              </a:rPr>
              <a:t>= 2(Precision * Sensitivity)/(Precision + Sensitivity) A pronounced imbalance between sensitivity and precision will yield a low F1 score</a:t>
            </a:r>
            <a:r>
              <a:rPr lang="en-CA" sz="900" b="0" i="0" dirty="0">
                <a:solidFill>
                  <a:srgbClr val="24292F"/>
                </a:solidFill>
                <a:effectLst/>
                <a:latin typeface="+mn-lt"/>
              </a:rPr>
              <a:t>.</a:t>
            </a:r>
          </a:p>
        </p:txBody>
      </p:sp>
      <p:sp>
        <p:nvSpPr>
          <p:cNvPr id="5" name="Title 1">
            <a:extLst>
              <a:ext uri="{FF2B5EF4-FFF2-40B4-BE49-F238E27FC236}">
                <a16:creationId xmlns:a16="http://schemas.microsoft.com/office/drawing/2014/main" id="{5BE3840F-466B-44E0-83AE-1F5B667CDE98}"/>
              </a:ext>
            </a:extLst>
          </p:cNvPr>
          <p:cNvSpPr txBox="1">
            <a:spLocks/>
          </p:cNvSpPr>
          <p:nvPr/>
        </p:nvSpPr>
        <p:spPr>
          <a:xfrm>
            <a:off x="311700" y="368400"/>
            <a:ext cx="8520600" cy="41910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2pPr>
            <a:lvl3pPr marR="0" lvl="2" algn="l"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3pPr>
            <a:lvl4pPr marR="0" lvl="3" algn="l"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4pPr>
            <a:lvl5pPr marR="0" lvl="4" algn="l"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5pPr>
            <a:lvl6pPr marR="0" lvl="5" algn="l"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6pPr>
            <a:lvl7pPr marR="0" lvl="6" algn="l"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7pPr>
            <a:lvl8pPr marR="0" lvl="7" algn="l"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8pPr>
            <a:lvl9pPr marR="0" lvl="8" algn="l"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9pPr>
          </a:lstStyle>
          <a:p>
            <a:r>
              <a:rPr lang="en-CA" sz="2800" dirty="0"/>
              <a:t>Machine Learning Cycle</a:t>
            </a:r>
          </a:p>
        </p:txBody>
      </p:sp>
      <p:graphicFrame>
        <p:nvGraphicFramePr>
          <p:cNvPr id="9" name="Diagram 8">
            <a:extLst>
              <a:ext uri="{FF2B5EF4-FFF2-40B4-BE49-F238E27FC236}">
                <a16:creationId xmlns:a16="http://schemas.microsoft.com/office/drawing/2014/main" id="{507645F1-BF20-4D80-A9F2-786E51EE9716}"/>
              </a:ext>
            </a:extLst>
          </p:cNvPr>
          <p:cNvGraphicFramePr/>
          <p:nvPr>
            <p:extLst>
              <p:ext uri="{D42A27DB-BD31-4B8C-83A1-F6EECF244321}">
                <p14:modId xmlns:p14="http://schemas.microsoft.com/office/powerpoint/2010/main" val="3730335141"/>
              </p:ext>
            </p:extLst>
          </p:nvPr>
        </p:nvGraphicFramePr>
        <p:xfrm>
          <a:off x="1524000" y="460990"/>
          <a:ext cx="6096000" cy="306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219066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523FB-22CE-451F-9360-CB3F04D3EEC1}"/>
              </a:ext>
            </a:extLst>
          </p:cNvPr>
          <p:cNvSpPr>
            <a:spLocks noGrp="1"/>
          </p:cNvSpPr>
          <p:nvPr>
            <p:ph type="title"/>
          </p:nvPr>
        </p:nvSpPr>
        <p:spPr>
          <a:xfrm>
            <a:off x="390180" y="311274"/>
            <a:ext cx="8520600" cy="572700"/>
          </a:xfrm>
        </p:spPr>
        <p:txBody>
          <a:bodyPr/>
          <a:lstStyle/>
          <a:p>
            <a:r>
              <a:rPr lang="en-CA" dirty="0"/>
              <a:t>Results Before Optimization </a:t>
            </a:r>
          </a:p>
        </p:txBody>
      </p:sp>
      <p:graphicFrame>
        <p:nvGraphicFramePr>
          <p:cNvPr id="8" name="Table 8">
            <a:extLst>
              <a:ext uri="{FF2B5EF4-FFF2-40B4-BE49-F238E27FC236}">
                <a16:creationId xmlns:a16="http://schemas.microsoft.com/office/drawing/2014/main" id="{116BDB4E-DCAD-41B2-BD6E-DDE2682BA189}"/>
              </a:ext>
            </a:extLst>
          </p:cNvPr>
          <p:cNvGraphicFramePr>
            <a:graphicFrameLocks noGrp="1"/>
          </p:cNvGraphicFramePr>
          <p:nvPr>
            <p:extLst>
              <p:ext uri="{D42A27DB-BD31-4B8C-83A1-F6EECF244321}">
                <p14:modId xmlns:p14="http://schemas.microsoft.com/office/powerpoint/2010/main" val="3667009410"/>
              </p:ext>
            </p:extLst>
          </p:nvPr>
        </p:nvGraphicFramePr>
        <p:xfrm>
          <a:off x="462180" y="1333979"/>
          <a:ext cx="4801021" cy="2770020"/>
        </p:xfrm>
        <a:graphic>
          <a:graphicData uri="http://schemas.openxmlformats.org/drawingml/2006/table">
            <a:tbl>
              <a:tblPr firstRow="1" bandRow="1">
                <a:effectLst>
                  <a:innerShdw blurRad="114300">
                    <a:prstClr val="black"/>
                  </a:innerShdw>
                </a:effectLst>
                <a:tableStyleId>{5C22544A-7EE6-4342-B048-85BDC9FD1C3A}</a:tableStyleId>
              </a:tblPr>
              <a:tblGrid>
                <a:gridCol w="1321143">
                  <a:extLst>
                    <a:ext uri="{9D8B030D-6E8A-4147-A177-3AD203B41FA5}">
                      <a16:colId xmlns:a16="http://schemas.microsoft.com/office/drawing/2014/main" val="2144737725"/>
                    </a:ext>
                  </a:extLst>
                </a:gridCol>
                <a:gridCol w="927556">
                  <a:extLst>
                    <a:ext uri="{9D8B030D-6E8A-4147-A177-3AD203B41FA5}">
                      <a16:colId xmlns:a16="http://schemas.microsoft.com/office/drawing/2014/main" val="3781033582"/>
                    </a:ext>
                  </a:extLst>
                </a:gridCol>
                <a:gridCol w="858681">
                  <a:extLst>
                    <a:ext uri="{9D8B030D-6E8A-4147-A177-3AD203B41FA5}">
                      <a16:colId xmlns:a16="http://schemas.microsoft.com/office/drawing/2014/main" val="2934286621"/>
                    </a:ext>
                  </a:extLst>
                </a:gridCol>
                <a:gridCol w="863425">
                  <a:extLst>
                    <a:ext uri="{9D8B030D-6E8A-4147-A177-3AD203B41FA5}">
                      <a16:colId xmlns:a16="http://schemas.microsoft.com/office/drawing/2014/main" val="921855511"/>
                    </a:ext>
                  </a:extLst>
                </a:gridCol>
                <a:gridCol w="830216">
                  <a:extLst>
                    <a:ext uri="{9D8B030D-6E8A-4147-A177-3AD203B41FA5}">
                      <a16:colId xmlns:a16="http://schemas.microsoft.com/office/drawing/2014/main" val="1318279021"/>
                    </a:ext>
                  </a:extLst>
                </a:gridCol>
              </a:tblGrid>
              <a:tr h="701212">
                <a:tc>
                  <a:txBody>
                    <a:bodyPr/>
                    <a:lstStyle/>
                    <a:p>
                      <a:pPr algn="ctr"/>
                      <a:endParaRPr lang="en-CA" sz="1000" dirty="0"/>
                    </a:p>
                    <a:p>
                      <a:pPr algn="ctr"/>
                      <a:r>
                        <a:rPr lang="en-CA" sz="1000" dirty="0"/>
                        <a:t>Model</a:t>
                      </a:r>
                    </a:p>
                  </a:txBody>
                  <a:tcPr>
                    <a:solidFill>
                      <a:schemeClr val="accent5">
                        <a:lumMod val="60000"/>
                        <a:lumOff val="40000"/>
                      </a:schemeClr>
                    </a:solidFill>
                  </a:tcPr>
                </a:tc>
                <a:tc>
                  <a:txBody>
                    <a:bodyPr/>
                    <a:lstStyle/>
                    <a:p>
                      <a:pPr algn="ctr"/>
                      <a:endParaRPr lang="en-CA" sz="1000" dirty="0"/>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CA" sz="1000" b="1" i="0" u="none" strike="noStrike" cap="none" dirty="0">
                          <a:solidFill>
                            <a:schemeClr val="bg1"/>
                          </a:solidFill>
                          <a:effectLst/>
                          <a:latin typeface="+mn-lt"/>
                          <a:ea typeface="+mn-ea"/>
                          <a:cs typeface="+mn-cs"/>
                          <a:sym typeface="Arial"/>
                        </a:rPr>
                        <a:t>Accuracy Score</a:t>
                      </a:r>
                      <a:endParaRPr lang="en-CA" sz="1000" dirty="0">
                        <a:solidFill>
                          <a:schemeClr val="bg1"/>
                        </a:solidFill>
                      </a:endParaRPr>
                    </a:p>
                  </a:txBody>
                  <a:tcPr>
                    <a:solidFill>
                      <a:schemeClr val="accent5">
                        <a:lumMod val="60000"/>
                        <a:lumOff val="40000"/>
                      </a:schemeClr>
                    </a:solidFill>
                  </a:tcPr>
                </a:tc>
                <a:tc>
                  <a:txBody>
                    <a:bodyPr/>
                    <a:lstStyle/>
                    <a:p>
                      <a:pPr algn="ctr"/>
                      <a:endParaRPr lang="en-CA" sz="1000" dirty="0"/>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CA" sz="1000" b="1" i="0" u="none" strike="noStrike" cap="none" dirty="0">
                          <a:solidFill>
                            <a:schemeClr val="bg1"/>
                          </a:solidFill>
                          <a:effectLst/>
                          <a:latin typeface="+mn-lt"/>
                          <a:ea typeface="+mn-ea"/>
                          <a:cs typeface="+mn-cs"/>
                          <a:sym typeface="Arial"/>
                        </a:rPr>
                        <a:t>Precision Score</a:t>
                      </a:r>
                      <a:endParaRPr lang="en-CA" sz="1000" dirty="0">
                        <a:solidFill>
                          <a:schemeClr val="bg1"/>
                        </a:solidFill>
                      </a:endParaRPr>
                    </a:p>
                  </a:txBody>
                  <a:tcPr>
                    <a:solidFill>
                      <a:schemeClr val="accent5">
                        <a:lumMod val="60000"/>
                        <a:lumOff val="40000"/>
                      </a:schemeClr>
                    </a:solidFill>
                  </a:tcPr>
                </a:tc>
                <a:tc>
                  <a:txBody>
                    <a:bodyPr/>
                    <a:lstStyle/>
                    <a:p>
                      <a:pPr algn="ctr"/>
                      <a:endParaRPr lang="en-CA" sz="1000" b="1" i="0" u="none" strike="noStrike" cap="none" dirty="0">
                        <a:solidFill>
                          <a:schemeClr val="bg1"/>
                        </a:solidFill>
                        <a:effectLst/>
                        <a:latin typeface="+mn-lt"/>
                        <a:ea typeface="+mn-ea"/>
                        <a:cs typeface="+mn-cs"/>
                        <a:sym typeface="Arial"/>
                      </a:endParaRPr>
                    </a:p>
                    <a:p>
                      <a:pPr algn="ctr"/>
                      <a:r>
                        <a:rPr lang="en-CA" sz="1000" b="1" i="0" u="none" strike="noStrike" cap="none" dirty="0">
                          <a:solidFill>
                            <a:schemeClr val="bg1"/>
                          </a:solidFill>
                          <a:effectLst/>
                          <a:latin typeface="+mn-lt"/>
                          <a:ea typeface="+mn-ea"/>
                          <a:cs typeface="+mn-cs"/>
                          <a:sym typeface="Arial"/>
                        </a:rPr>
                        <a:t>Recall Score</a:t>
                      </a:r>
                    </a:p>
                    <a:p>
                      <a:pPr algn="ctr"/>
                      <a:endParaRPr lang="en-CA" sz="1000" dirty="0">
                        <a:solidFill>
                          <a:schemeClr val="bg1"/>
                        </a:solidFill>
                      </a:endParaRPr>
                    </a:p>
                  </a:txBody>
                  <a:tcPr>
                    <a:solidFill>
                      <a:schemeClr val="accent5">
                        <a:lumMod val="60000"/>
                        <a:lumOff val="40000"/>
                      </a:schemeClr>
                    </a:solidFill>
                  </a:tcPr>
                </a:tc>
                <a:tc>
                  <a:txBody>
                    <a:bodyPr/>
                    <a:lstStyle/>
                    <a:p>
                      <a:pPr algn="ctr"/>
                      <a:endParaRPr lang="en-CA" sz="1000" dirty="0"/>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CA" sz="1000" b="1" i="0" u="none" strike="noStrike" cap="none" dirty="0">
                          <a:solidFill>
                            <a:schemeClr val="bg1"/>
                          </a:solidFill>
                          <a:effectLst/>
                          <a:latin typeface="+mn-lt"/>
                          <a:ea typeface="+mn-ea"/>
                          <a:cs typeface="+mn-cs"/>
                          <a:sym typeface="Arial"/>
                        </a:rPr>
                        <a:t>  F1 Score</a:t>
                      </a:r>
                      <a:endParaRPr lang="en-CA" sz="1000" dirty="0">
                        <a:solidFill>
                          <a:schemeClr val="bg1"/>
                        </a:solidFill>
                      </a:endParaRPr>
                    </a:p>
                  </a:txBody>
                  <a:tcPr>
                    <a:solidFill>
                      <a:schemeClr val="accent5">
                        <a:lumMod val="60000"/>
                        <a:lumOff val="40000"/>
                      </a:schemeClr>
                    </a:solidFill>
                  </a:tcPr>
                </a:tc>
                <a:extLst>
                  <a:ext uri="{0D108BD9-81ED-4DB2-BD59-A6C34878D82A}">
                    <a16:rowId xmlns:a16="http://schemas.microsoft.com/office/drawing/2014/main" val="1102366787"/>
                  </a:ext>
                </a:extLst>
              </a:tr>
              <a:tr h="701212">
                <a:tc>
                  <a:txBody>
                    <a:bodyPr/>
                    <a:lstStyle/>
                    <a:p>
                      <a:r>
                        <a:rPr lang="en-CA" sz="1000" b="1" dirty="0">
                          <a:solidFill>
                            <a:schemeClr val="bg1">
                              <a:lumMod val="50000"/>
                            </a:schemeClr>
                          </a:solidFill>
                        </a:rPr>
                        <a:t>Logistic Regression</a:t>
                      </a:r>
                      <a:endParaRPr lang="en-CA" sz="1000" dirty="0">
                        <a:solidFill>
                          <a:srgbClr val="C00000"/>
                        </a:solidFill>
                      </a:endParaRPr>
                    </a:p>
                  </a:txBody>
                  <a:tcPr anchor="ctr"/>
                </a:tc>
                <a:tc>
                  <a:txBody>
                    <a:bodyPr/>
                    <a:lstStyle/>
                    <a:p>
                      <a:pPr algn="ctr"/>
                      <a:r>
                        <a:rPr lang="en-CA" sz="1000" dirty="0">
                          <a:solidFill>
                            <a:schemeClr val="bg1">
                              <a:lumMod val="50000"/>
                            </a:schemeClr>
                          </a:solidFill>
                        </a:rPr>
                        <a:t>91%</a:t>
                      </a:r>
                    </a:p>
                  </a:txBody>
                  <a:tcPr anchor="ctr"/>
                </a:tc>
                <a:tc>
                  <a:txBody>
                    <a:bodyPr/>
                    <a:lstStyle/>
                    <a:p>
                      <a:pPr algn="ctr"/>
                      <a:r>
                        <a:rPr lang="en-CA" sz="1000" dirty="0">
                          <a:solidFill>
                            <a:schemeClr val="bg1">
                              <a:lumMod val="50000"/>
                            </a:schemeClr>
                          </a:solidFill>
                        </a:rPr>
                        <a:t>89%</a:t>
                      </a:r>
                    </a:p>
                  </a:txBody>
                  <a:tcPr anchor="ctr"/>
                </a:tc>
                <a:tc>
                  <a:txBody>
                    <a:bodyPr/>
                    <a:lstStyle/>
                    <a:p>
                      <a:pPr algn="ctr"/>
                      <a:r>
                        <a:rPr lang="en-CA" sz="1000" dirty="0">
                          <a:solidFill>
                            <a:schemeClr val="bg1">
                              <a:lumMod val="50000"/>
                            </a:schemeClr>
                          </a:solidFill>
                        </a:rPr>
                        <a:t>92%</a:t>
                      </a:r>
                    </a:p>
                  </a:txBody>
                  <a:tcPr anchor="ctr"/>
                </a:tc>
                <a:tc>
                  <a:txBody>
                    <a:bodyPr/>
                    <a:lstStyle/>
                    <a:p>
                      <a:pPr algn="ctr"/>
                      <a:r>
                        <a:rPr lang="en-CA" sz="1000" dirty="0">
                          <a:solidFill>
                            <a:schemeClr val="bg1">
                              <a:lumMod val="50000"/>
                            </a:schemeClr>
                          </a:solidFill>
                        </a:rPr>
                        <a:t>89%</a:t>
                      </a:r>
                    </a:p>
                  </a:txBody>
                  <a:tcPr anchor="ctr"/>
                </a:tc>
                <a:extLst>
                  <a:ext uri="{0D108BD9-81ED-4DB2-BD59-A6C34878D82A}">
                    <a16:rowId xmlns:a16="http://schemas.microsoft.com/office/drawing/2014/main" val="1376988887"/>
                  </a:ext>
                </a:extLst>
              </a:tr>
              <a:tr h="666384">
                <a:tc>
                  <a:txBody>
                    <a:bodyPr/>
                    <a:lstStyle/>
                    <a:p>
                      <a:r>
                        <a:rPr lang="en-CA" sz="1000" b="1" dirty="0">
                          <a:solidFill>
                            <a:schemeClr val="bg1">
                              <a:lumMod val="50000"/>
                            </a:schemeClr>
                          </a:solidFill>
                        </a:rPr>
                        <a:t>XGBoost</a:t>
                      </a:r>
                      <a:endParaRPr lang="en-CA" sz="1000" dirty="0">
                        <a:solidFill>
                          <a:srgbClr val="C00000"/>
                        </a:solidFill>
                      </a:endParaRPr>
                    </a:p>
                  </a:txBody>
                  <a:tcPr anchor="ctr"/>
                </a:tc>
                <a:tc>
                  <a:txBody>
                    <a:bodyPr/>
                    <a:lstStyle/>
                    <a:p>
                      <a:pPr marR="0" algn="ctr" rtl="0">
                        <a:lnSpc>
                          <a:spcPct val="100000"/>
                        </a:lnSpc>
                        <a:spcBef>
                          <a:spcPts val="0"/>
                        </a:spcBef>
                        <a:spcAft>
                          <a:spcPts val="0"/>
                        </a:spcAft>
                        <a:buClr>
                          <a:srgbClr val="000000"/>
                        </a:buClr>
                        <a:buFont typeface="Arial"/>
                      </a:pPr>
                      <a:r>
                        <a:rPr lang="en-CA" sz="1000" b="0" i="0" u="none" strike="noStrike" cap="none" dirty="0">
                          <a:solidFill>
                            <a:schemeClr val="bg1">
                              <a:lumMod val="50000"/>
                            </a:schemeClr>
                          </a:solidFill>
                          <a:latin typeface="+mn-lt"/>
                          <a:ea typeface="+mn-ea"/>
                          <a:cs typeface="+mn-cs"/>
                          <a:sym typeface="Arial"/>
                        </a:rPr>
                        <a:t>75.8%</a:t>
                      </a:r>
                    </a:p>
                  </a:txBody>
                  <a:tcPr anchor="ctr"/>
                </a:tc>
                <a:tc>
                  <a:txBody>
                    <a:bodyPr/>
                    <a:lstStyle/>
                    <a:p>
                      <a:pPr marR="0" algn="ctr" rtl="0">
                        <a:lnSpc>
                          <a:spcPct val="100000"/>
                        </a:lnSpc>
                        <a:spcBef>
                          <a:spcPts val="0"/>
                        </a:spcBef>
                        <a:spcAft>
                          <a:spcPts val="0"/>
                        </a:spcAft>
                        <a:buClr>
                          <a:srgbClr val="000000"/>
                        </a:buClr>
                        <a:buFont typeface="Arial"/>
                      </a:pPr>
                      <a:r>
                        <a:rPr lang="en-CA" sz="1000" b="0" i="0" u="none" strike="noStrike" cap="none" dirty="0">
                          <a:solidFill>
                            <a:schemeClr val="bg1">
                              <a:lumMod val="50000"/>
                            </a:schemeClr>
                          </a:solidFill>
                          <a:latin typeface="+mn-lt"/>
                          <a:ea typeface="+mn-ea"/>
                          <a:cs typeface="+mn-cs"/>
                          <a:sym typeface="Arial"/>
                        </a:rPr>
                        <a:t>76%</a:t>
                      </a:r>
                    </a:p>
                  </a:txBody>
                  <a:tcPr anchor="ctr"/>
                </a:tc>
                <a:tc>
                  <a:txBody>
                    <a:bodyPr/>
                    <a:lstStyle/>
                    <a:p>
                      <a:pPr marR="0" algn="ctr" rtl="0">
                        <a:lnSpc>
                          <a:spcPct val="100000"/>
                        </a:lnSpc>
                        <a:spcBef>
                          <a:spcPts val="0"/>
                        </a:spcBef>
                        <a:spcAft>
                          <a:spcPts val="0"/>
                        </a:spcAft>
                        <a:buClr>
                          <a:srgbClr val="000000"/>
                        </a:buClr>
                        <a:buFont typeface="Arial"/>
                      </a:pPr>
                      <a:r>
                        <a:rPr lang="en-CA" sz="1000" b="0" i="0" u="none" strike="noStrike" cap="none" dirty="0">
                          <a:solidFill>
                            <a:schemeClr val="bg1">
                              <a:lumMod val="50000"/>
                            </a:schemeClr>
                          </a:solidFill>
                          <a:latin typeface="+mn-lt"/>
                          <a:ea typeface="+mn-ea"/>
                          <a:cs typeface="+mn-cs"/>
                          <a:sym typeface="Arial"/>
                        </a:rPr>
                        <a:t>76%</a:t>
                      </a:r>
                    </a:p>
                  </a:txBody>
                  <a:tcPr anchor="ctr"/>
                </a:tc>
                <a:tc>
                  <a:txBody>
                    <a:bodyPr/>
                    <a:lstStyle/>
                    <a:p>
                      <a:pPr marR="0" algn="ctr" rtl="0">
                        <a:lnSpc>
                          <a:spcPct val="100000"/>
                        </a:lnSpc>
                        <a:spcBef>
                          <a:spcPts val="0"/>
                        </a:spcBef>
                        <a:spcAft>
                          <a:spcPts val="0"/>
                        </a:spcAft>
                        <a:buClr>
                          <a:srgbClr val="000000"/>
                        </a:buClr>
                        <a:buFont typeface="Arial"/>
                      </a:pPr>
                      <a:r>
                        <a:rPr lang="en-CA" sz="1000" b="0" i="0" u="none" strike="noStrike" cap="none" dirty="0">
                          <a:solidFill>
                            <a:schemeClr val="bg1">
                              <a:lumMod val="50000"/>
                            </a:schemeClr>
                          </a:solidFill>
                          <a:latin typeface="+mn-lt"/>
                          <a:ea typeface="+mn-ea"/>
                          <a:cs typeface="+mn-cs"/>
                          <a:sym typeface="Arial"/>
                        </a:rPr>
                        <a:t>76%</a:t>
                      </a:r>
                    </a:p>
                  </a:txBody>
                  <a:tcPr anchor="ctr"/>
                </a:tc>
                <a:extLst>
                  <a:ext uri="{0D108BD9-81ED-4DB2-BD59-A6C34878D82A}">
                    <a16:rowId xmlns:a16="http://schemas.microsoft.com/office/drawing/2014/main" val="2518122905"/>
                  </a:ext>
                </a:extLst>
              </a:tr>
              <a:tr h="701212">
                <a:tc>
                  <a:txBody>
                    <a:bodyPr/>
                    <a:lstStyle/>
                    <a:p>
                      <a:r>
                        <a:rPr lang="en-CA" sz="1000" b="1" dirty="0">
                          <a:solidFill>
                            <a:schemeClr val="bg1">
                              <a:lumMod val="50000"/>
                            </a:schemeClr>
                          </a:solidFill>
                        </a:rPr>
                        <a:t>Random Forest Classifier</a:t>
                      </a:r>
                      <a:endParaRPr lang="en-CA" sz="1000" dirty="0">
                        <a:solidFill>
                          <a:srgbClr val="C00000"/>
                        </a:solidFill>
                      </a:endParaRPr>
                    </a:p>
                  </a:txBody>
                  <a:tcPr anchor="ctr"/>
                </a:tc>
                <a:tc>
                  <a:txBody>
                    <a:bodyPr/>
                    <a:lstStyle/>
                    <a:p>
                      <a:pPr algn="ctr"/>
                      <a:r>
                        <a:rPr lang="en-CA" sz="1000" dirty="0">
                          <a:solidFill>
                            <a:schemeClr val="bg1">
                              <a:lumMod val="50000"/>
                            </a:schemeClr>
                          </a:solidFill>
                        </a:rPr>
                        <a:t>90%</a:t>
                      </a:r>
                    </a:p>
                  </a:txBody>
                  <a:tcPr anchor="ctr"/>
                </a:tc>
                <a:tc>
                  <a:txBody>
                    <a:bodyPr/>
                    <a:lstStyle/>
                    <a:p>
                      <a:pPr algn="ctr"/>
                      <a:r>
                        <a:rPr lang="en-CA" sz="1000" dirty="0">
                          <a:solidFill>
                            <a:schemeClr val="bg1">
                              <a:lumMod val="50000"/>
                            </a:schemeClr>
                          </a:solidFill>
                        </a:rPr>
                        <a:t>88%</a:t>
                      </a:r>
                    </a:p>
                  </a:txBody>
                  <a:tcPr anchor="ctr"/>
                </a:tc>
                <a:tc>
                  <a:txBody>
                    <a:bodyPr/>
                    <a:lstStyle/>
                    <a:p>
                      <a:pPr algn="ctr"/>
                      <a:r>
                        <a:rPr lang="en-CA" sz="1000" dirty="0">
                          <a:solidFill>
                            <a:schemeClr val="bg1">
                              <a:lumMod val="50000"/>
                            </a:schemeClr>
                          </a:solidFill>
                        </a:rPr>
                        <a:t>91%</a:t>
                      </a:r>
                    </a:p>
                  </a:txBody>
                  <a:tcPr anchor="ctr"/>
                </a:tc>
                <a:tc>
                  <a:txBody>
                    <a:bodyPr/>
                    <a:lstStyle/>
                    <a:p>
                      <a:pPr algn="ctr"/>
                      <a:r>
                        <a:rPr lang="en-CA" sz="1000" dirty="0">
                          <a:solidFill>
                            <a:schemeClr val="bg1">
                              <a:lumMod val="50000"/>
                            </a:schemeClr>
                          </a:solidFill>
                        </a:rPr>
                        <a:t>89%</a:t>
                      </a:r>
                    </a:p>
                  </a:txBody>
                  <a:tcPr anchor="ctr"/>
                </a:tc>
                <a:extLst>
                  <a:ext uri="{0D108BD9-81ED-4DB2-BD59-A6C34878D82A}">
                    <a16:rowId xmlns:a16="http://schemas.microsoft.com/office/drawing/2014/main" val="2464247350"/>
                  </a:ext>
                </a:extLst>
              </a:tr>
            </a:tbl>
          </a:graphicData>
        </a:graphic>
      </p:graphicFrame>
      <p:pic>
        <p:nvPicPr>
          <p:cNvPr id="10" name="Picture 9">
            <a:extLst>
              <a:ext uri="{FF2B5EF4-FFF2-40B4-BE49-F238E27FC236}">
                <a16:creationId xmlns:a16="http://schemas.microsoft.com/office/drawing/2014/main" id="{C6C9B796-151D-4C5B-B6E0-4080B4146134}"/>
              </a:ext>
            </a:extLst>
          </p:cNvPr>
          <p:cNvPicPr>
            <a:picLocks noChangeAspect="1"/>
          </p:cNvPicPr>
          <p:nvPr/>
        </p:nvPicPr>
        <p:blipFill>
          <a:blip r:embed="rId2"/>
          <a:stretch>
            <a:fillRect/>
          </a:stretch>
        </p:blipFill>
        <p:spPr>
          <a:xfrm>
            <a:off x="6055663" y="1759492"/>
            <a:ext cx="2773627" cy="1000105"/>
          </a:xfrm>
          <a:prstGeom prst="rect">
            <a:avLst/>
          </a:prstGeom>
        </p:spPr>
      </p:pic>
      <p:pic>
        <p:nvPicPr>
          <p:cNvPr id="12" name="Picture 11">
            <a:extLst>
              <a:ext uri="{FF2B5EF4-FFF2-40B4-BE49-F238E27FC236}">
                <a16:creationId xmlns:a16="http://schemas.microsoft.com/office/drawing/2014/main" id="{CF53CEBA-1866-40DF-9F5D-802CB52F78CB}"/>
              </a:ext>
            </a:extLst>
          </p:cNvPr>
          <p:cNvPicPr>
            <a:picLocks noChangeAspect="1"/>
          </p:cNvPicPr>
          <p:nvPr/>
        </p:nvPicPr>
        <p:blipFill>
          <a:blip r:embed="rId3"/>
          <a:stretch>
            <a:fillRect/>
          </a:stretch>
        </p:blipFill>
        <p:spPr>
          <a:xfrm>
            <a:off x="6055663" y="2940539"/>
            <a:ext cx="2773627" cy="1134665"/>
          </a:xfrm>
          <a:prstGeom prst="rect">
            <a:avLst/>
          </a:prstGeom>
        </p:spPr>
      </p:pic>
      <p:sp>
        <p:nvSpPr>
          <p:cNvPr id="13" name="Rectangle 12">
            <a:extLst>
              <a:ext uri="{FF2B5EF4-FFF2-40B4-BE49-F238E27FC236}">
                <a16:creationId xmlns:a16="http://schemas.microsoft.com/office/drawing/2014/main" id="{D1A0CD4D-7FDE-48F5-8806-F79F42852BEE}"/>
              </a:ext>
            </a:extLst>
          </p:cNvPr>
          <p:cNvSpPr/>
          <p:nvPr/>
        </p:nvSpPr>
        <p:spPr>
          <a:xfrm>
            <a:off x="6055663" y="2282400"/>
            <a:ext cx="2773627" cy="122400"/>
          </a:xfrm>
          <a:prstGeom prst="rect">
            <a:avLst/>
          </a:prstGeom>
          <a:noFill/>
          <a:ln w="952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Rectangle 13">
            <a:extLst>
              <a:ext uri="{FF2B5EF4-FFF2-40B4-BE49-F238E27FC236}">
                <a16:creationId xmlns:a16="http://schemas.microsoft.com/office/drawing/2014/main" id="{96296EEB-2D4D-49B3-880A-E2A427D7F59B}"/>
              </a:ext>
            </a:extLst>
          </p:cNvPr>
          <p:cNvSpPr/>
          <p:nvPr/>
        </p:nvSpPr>
        <p:spPr>
          <a:xfrm>
            <a:off x="6055662" y="3342964"/>
            <a:ext cx="2773627" cy="122400"/>
          </a:xfrm>
          <a:prstGeom prst="rect">
            <a:avLst/>
          </a:prstGeom>
          <a:noFill/>
          <a:ln w="952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Arrow: Right 14">
            <a:extLst>
              <a:ext uri="{FF2B5EF4-FFF2-40B4-BE49-F238E27FC236}">
                <a16:creationId xmlns:a16="http://schemas.microsoft.com/office/drawing/2014/main" id="{E0519D60-340B-46FE-9A96-9B26F5513492}"/>
              </a:ext>
            </a:extLst>
          </p:cNvPr>
          <p:cNvSpPr/>
          <p:nvPr/>
        </p:nvSpPr>
        <p:spPr>
          <a:xfrm>
            <a:off x="5443200" y="3371046"/>
            <a:ext cx="360000" cy="188636"/>
          </a:xfrm>
          <a:prstGeom prst="rightArrow">
            <a:avLst/>
          </a:prstGeom>
          <a:solidFill>
            <a:srgbClr val="FF0000"/>
          </a:solidFill>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Arrow: Right 15">
            <a:extLst>
              <a:ext uri="{FF2B5EF4-FFF2-40B4-BE49-F238E27FC236}">
                <a16:creationId xmlns:a16="http://schemas.microsoft.com/office/drawing/2014/main" id="{42325E18-ECEA-478B-B6C6-B90E48CE88C2}"/>
              </a:ext>
            </a:extLst>
          </p:cNvPr>
          <p:cNvSpPr/>
          <p:nvPr/>
        </p:nvSpPr>
        <p:spPr>
          <a:xfrm>
            <a:off x="5443200" y="2282400"/>
            <a:ext cx="360000" cy="188636"/>
          </a:xfrm>
          <a:prstGeom prst="rightArrow">
            <a:avLst/>
          </a:prstGeom>
          <a:solidFill>
            <a:srgbClr val="FF0000"/>
          </a:solidFill>
          <a:ln w="63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TextBox 16">
            <a:extLst>
              <a:ext uri="{FF2B5EF4-FFF2-40B4-BE49-F238E27FC236}">
                <a16:creationId xmlns:a16="http://schemas.microsoft.com/office/drawing/2014/main" id="{A16A61E3-FBA2-4D5B-BA90-11B585320A46}"/>
              </a:ext>
            </a:extLst>
          </p:cNvPr>
          <p:cNvSpPr txBox="1"/>
          <p:nvPr/>
        </p:nvSpPr>
        <p:spPr>
          <a:xfrm>
            <a:off x="5803200" y="1303603"/>
            <a:ext cx="3026089" cy="274947"/>
          </a:xfrm>
          <a:prstGeom prst="rect">
            <a:avLst/>
          </a:prstGeom>
          <a:noFill/>
        </p:spPr>
        <p:txBody>
          <a:bodyPr wrap="square">
            <a:spAutoFit/>
          </a:bodyPr>
          <a:lstStyle/>
          <a:p>
            <a:pPr marL="114300">
              <a:lnSpc>
                <a:spcPct val="115000"/>
              </a:lnSpc>
              <a:buClr>
                <a:schemeClr val="accent3"/>
              </a:buClr>
              <a:buSzPts val="1800"/>
            </a:pPr>
            <a:r>
              <a:rPr lang="en-CA" sz="1100" i="1" dirty="0">
                <a:solidFill>
                  <a:schemeClr val="accent3"/>
                </a:solidFill>
                <a:latin typeface="Average"/>
                <a:sym typeface="Average"/>
              </a:rPr>
              <a:t>*All models were working for just one output</a:t>
            </a:r>
          </a:p>
        </p:txBody>
      </p:sp>
    </p:spTree>
    <p:extLst>
      <p:ext uri="{BB962C8B-B14F-4D97-AF65-F5344CB8AC3E}">
        <p14:creationId xmlns:p14="http://schemas.microsoft.com/office/powerpoint/2010/main" val="30725486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BE3840F-466B-44E0-83AE-1F5B667CDE98}"/>
              </a:ext>
            </a:extLst>
          </p:cNvPr>
          <p:cNvSpPr txBox="1">
            <a:spLocks/>
          </p:cNvSpPr>
          <p:nvPr/>
        </p:nvSpPr>
        <p:spPr>
          <a:xfrm>
            <a:off x="311700" y="706800"/>
            <a:ext cx="8520600" cy="41910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2pPr>
            <a:lvl3pPr marR="0" lvl="2" algn="l"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3pPr>
            <a:lvl4pPr marR="0" lvl="3" algn="l"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4pPr>
            <a:lvl5pPr marR="0" lvl="4" algn="l"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5pPr>
            <a:lvl6pPr marR="0" lvl="5" algn="l"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6pPr>
            <a:lvl7pPr marR="0" lvl="6" algn="l"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7pPr>
            <a:lvl8pPr marR="0" lvl="7" algn="l"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8pPr>
            <a:lvl9pPr marR="0" lvl="8" algn="l"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9pPr>
          </a:lstStyle>
          <a:p>
            <a:r>
              <a:rPr lang="en-CA" sz="2800" dirty="0"/>
              <a:t>We implemented three optimization techniques to improve each model’s performance</a:t>
            </a:r>
          </a:p>
        </p:txBody>
      </p:sp>
      <p:graphicFrame>
        <p:nvGraphicFramePr>
          <p:cNvPr id="2" name="Diagram 1">
            <a:extLst>
              <a:ext uri="{FF2B5EF4-FFF2-40B4-BE49-F238E27FC236}">
                <a16:creationId xmlns:a16="http://schemas.microsoft.com/office/drawing/2014/main" id="{2B50CE9C-1D6A-4BF7-86EC-48D531950289}"/>
              </a:ext>
            </a:extLst>
          </p:cNvPr>
          <p:cNvGraphicFramePr/>
          <p:nvPr>
            <p:extLst>
              <p:ext uri="{D42A27DB-BD31-4B8C-83A1-F6EECF244321}">
                <p14:modId xmlns:p14="http://schemas.microsoft.com/office/powerpoint/2010/main" val="2749345954"/>
              </p:ext>
            </p:extLst>
          </p:nvPr>
        </p:nvGraphicFramePr>
        <p:xfrm>
          <a:off x="1524000" y="1027225"/>
          <a:ext cx="6096000" cy="3089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7">
            <a:extLst>
              <a:ext uri="{FF2B5EF4-FFF2-40B4-BE49-F238E27FC236}">
                <a16:creationId xmlns:a16="http://schemas.microsoft.com/office/drawing/2014/main" id="{54FBB769-C44D-4E13-86C1-1CED980383EB}"/>
              </a:ext>
            </a:extLst>
          </p:cNvPr>
          <p:cNvPicPr>
            <a:picLocks noChangeAspect="1"/>
          </p:cNvPicPr>
          <p:nvPr/>
        </p:nvPicPr>
        <p:blipFill>
          <a:blip r:embed="rId7"/>
          <a:stretch>
            <a:fillRect/>
          </a:stretch>
        </p:blipFill>
        <p:spPr>
          <a:xfrm>
            <a:off x="1641132" y="4024678"/>
            <a:ext cx="1497413" cy="994494"/>
          </a:xfrm>
          <a:prstGeom prst="rect">
            <a:avLst/>
          </a:prstGeom>
        </p:spPr>
      </p:pic>
      <p:pic>
        <p:nvPicPr>
          <p:cNvPr id="11" name="Picture 10">
            <a:extLst>
              <a:ext uri="{FF2B5EF4-FFF2-40B4-BE49-F238E27FC236}">
                <a16:creationId xmlns:a16="http://schemas.microsoft.com/office/drawing/2014/main" id="{D325FAE9-B263-4B98-BFE3-31124272D1BC}"/>
              </a:ext>
            </a:extLst>
          </p:cNvPr>
          <p:cNvPicPr>
            <a:picLocks noChangeAspect="1"/>
          </p:cNvPicPr>
          <p:nvPr/>
        </p:nvPicPr>
        <p:blipFill>
          <a:blip r:embed="rId8"/>
          <a:stretch>
            <a:fillRect/>
          </a:stretch>
        </p:blipFill>
        <p:spPr>
          <a:xfrm>
            <a:off x="503812" y="2847982"/>
            <a:ext cx="1569226" cy="1002561"/>
          </a:xfrm>
          <a:prstGeom prst="rect">
            <a:avLst/>
          </a:prstGeom>
        </p:spPr>
      </p:pic>
      <p:sp>
        <p:nvSpPr>
          <p:cNvPr id="13" name="Arrow: Bent-Up 12">
            <a:extLst>
              <a:ext uri="{FF2B5EF4-FFF2-40B4-BE49-F238E27FC236}">
                <a16:creationId xmlns:a16="http://schemas.microsoft.com/office/drawing/2014/main" id="{F203A7B0-2224-490B-B1D2-C3802C8E8F97}"/>
              </a:ext>
            </a:extLst>
          </p:cNvPr>
          <p:cNvSpPr/>
          <p:nvPr/>
        </p:nvSpPr>
        <p:spPr>
          <a:xfrm rot="5400000">
            <a:off x="818703" y="4078883"/>
            <a:ext cx="700935" cy="592526"/>
          </a:xfrm>
          <a:prstGeom prst="bentUpArrow">
            <a:avLst>
              <a:gd name="adj1" fmla="val 12624"/>
              <a:gd name="adj2" fmla="val 21354"/>
              <a:gd name="adj3" fmla="val 18924"/>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5" name="Picture 14">
            <a:extLst>
              <a:ext uri="{FF2B5EF4-FFF2-40B4-BE49-F238E27FC236}">
                <a16:creationId xmlns:a16="http://schemas.microsoft.com/office/drawing/2014/main" id="{005970F9-B61B-4900-9CB8-818F615A8DEF}"/>
              </a:ext>
            </a:extLst>
          </p:cNvPr>
          <p:cNvPicPr>
            <a:picLocks noChangeAspect="1"/>
          </p:cNvPicPr>
          <p:nvPr/>
        </p:nvPicPr>
        <p:blipFill>
          <a:blip r:embed="rId9"/>
          <a:stretch>
            <a:fillRect/>
          </a:stretch>
        </p:blipFill>
        <p:spPr>
          <a:xfrm>
            <a:off x="3544643" y="3091751"/>
            <a:ext cx="1927357" cy="1214761"/>
          </a:xfrm>
          <a:prstGeom prst="rect">
            <a:avLst/>
          </a:prstGeom>
        </p:spPr>
      </p:pic>
      <p:pic>
        <p:nvPicPr>
          <p:cNvPr id="17" name="Picture 16">
            <a:extLst>
              <a:ext uri="{FF2B5EF4-FFF2-40B4-BE49-F238E27FC236}">
                <a16:creationId xmlns:a16="http://schemas.microsoft.com/office/drawing/2014/main" id="{C5D90E30-2498-42DE-BF46-11C4B4A471F5}"/>
              </a:ext>
            </a:extLst>
          </p:cNvPr>
          <p:cNvPicPr>
            <a:picLocks noChangeAspect="1"/>
          </p:cNvPicPr>
          <p:nvPr/>
        </p:nvPicPr>
        <p:blipFill>
          <a:blip r:embed="rId10"/>
          <a:stretch>
            <a:fillRect/>
          </a:stretch>
        </p:blipFill>
        <p:spPr>
          <a:xfrm>
            <a:off x="6137977" y="2943870"/>
            <a:ext cx="2226521" cy="1134948"/>
          </a:xfrm>
          <a:prstGeom prst="rect">
            <a:avLst/>
          </a:prstGeom>
        </p:spPr>
      </p:pic>
    </p:spTree>
    <p:extLst>
      <p:ext uri="{BB962C8B-B14F-4D97-AF65-F5344CB8AC3E}">
        <p14:creationId xmlns:p14="http://schemas.microsoft.com/office/powerpoint/2010/main" val="2662457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315045"/>
            <a:ext cx="8520600" cy="59935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t>CONTENTS</a:t>
            </a:r>
            <a:endParaRPr sz="4000" dirty="0"/>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lvl="0" algn="l" rtl="0">
              <a:lnSpc>
                <a:spcPct val="150000"/>
              </a:lnSpc>
              <a:spcBef>
                <a:spcPts val="0"/>
              </a:spcBef>
              <a:spcAft>
                <a:spcPts val="0"/>
              </a:spcAft>
              <a:buSzPts val="1800"/>
              <a:buFont typeface="Wingdings" panose="05000000000000000000" pitchFamily="2" charset="2"/>
              <a:buChar char="§"/>
            </a:pPr>
            <a:r>
              <a:rPr lang="en" dirty="0"/>
              <a:t>Overview</a:t>
            </a:r>
            <a:endParaRPr dirty="0"/>
          </a:p>
          <a:p>
            <a:pPr lvl="0" algn="l" rtl="0">
              <a:lnSpc>
                <a:spcPct val="150000"/>
              </a:lnSpc>
              <a:spcBef>
                <a:spcPts val="0"/>
              </a:spcBef>
              <a:spcAft>
                <a:spcPts val="0"/>
              </a:spcAft>
              <a:buSzPts val="1800"/>
              <a:buFont typeface="Wingdings" panose="05000000000000000000" pitchFamily="2" charset="2"/>
              <a:buChar char="§"/>
            </a:pPr>
            <a:r>
              <a:rPr lang="en" dirty="0"/>
              <a:t>Objective</a:t>
            </a:r>
          </a:p>
          <a:p>
            <a:pPr lvl="0" algn="l" rtl="0">
              <a:lnSpc>
                <a:spcPct val="150000"/>
              </a:lnSpc>
              <a:spcBef>
                <a:spcPts val="0"/>
              </a:spcBef>
              <a:spcAft>
                <a:spcPts val="0"/>
              </a:spcAft>
              <a:buSzPts val="1800"/>
              <a:buFont typeface="Wingdings" panose="05000000000000000000" pitchFamily="2" charset="2"/>
              <a:buChar char="§"/>
            </a:pPr>
            <a:r>
              <a:rPr lang="en-CA" dirty="0"/>
              <a:t>W</a:t>
            </a:r>
            <a:r>
              <a:rPr lang="en" dirty="0"/>
              <a:t>hat we used </a:t>
            </a:r>
            <a:endParaRPr dirty="0"/>
          </a:p>
          <a:p>
            <a:pPr lvl="0" algn="l" rtl="0">
              <a:lnSpc>
                <a:spcPct val="150000"/>
              </a:lnSpc>
              <a:spcBef>
                <a:spcPts val="0"/>
              </a:spcBef>
              <a:spcAft>
                <a:spcPts val="0"/>
              </a:spcAft>
              <a:buSzPts val="1800"/>
              <a:buFont typeface="Wingdings" panose="05000000000000000000" pitchFamily="2" charset="2"/>
              <a:buChar char="§"/>
            </a:pPr>
            <a:r>
              <a:rPr lang="en" dirty="0"/>
              <a:t>Exploratory Data Analysis</a:t>
            </a:r>
            <a:endParaRPr dirty="0"/>
          </a:p>
          <a:p>
            <a:pPr lvl="0" algn="l" rtl="0">
              <a:lnSpc>
                <a:spcPct val="150000"/>
              </a:lnSpc>
              <a:spcBef>
                <a:spcPts val="0"/>
              </a:spcBef>
              <a:spcAft>
                <a:spcPts val="0"/>
              </a:spcAft>
              <a:buSzPts val="1800"/>
              <a:buFont typeface="Wingdings" panose="05000000000000000000" pitchFamily="2" charset="2"/>
              <a:buChar char="§"/>
            </a:pPr>
            <a:r>
              <a:rPr lang="en" dirty="0"/>
              <a:t>Data Storage</a:t>
            </a:r>
            <a:endParaRPr dirty="0"/>
          </a:p>
          <a:p>
            <a:pPr lvl="0" algn="l" rtl="0">
              <a:lnSpc>
                <a:spcPct val="150000"/>
              </a:lnSpc>
              <a:spcBef>
                <a:spcPts val="0"/>
              </a:spcBef>
              <a:spcAft>
                <a:spcPts val="0"/>
              </a:spcAft>
              <a:buSzPts val="1800"/>
              <a:buFont typeface="Wingdings" panose="05000000000000000000" pitchFamily="2" charset="2"/>
              <a:buChar char="§"/>
            </a:pPr>
            <a:r>
              <a:rPr lang="en" dirty="0"/>
              <a:t>Machine Learning Models </a:t>
            </a:r>
            <a:endParaRPr dirty="0"/>
          </a:p>
          <a:p>
            <a:pPr lvl="0" algn="l" rtl="0">
              <a:lnSpc>
                <a:spcPct val="150000"/>
              </a:lnSpc>
              <a:spcBef>
                <a:spcPts val="0"/>
              </a:spcBef>
              <a:spcAft>
                <a:spcPts val="0"/>
              </a:spcAft>
              <a:buSzPts val="1800"/>
              <a:buFont typeface="Wingdings" panose="05000000000000000000" pitchFamily="2" charset="2"/>
              <a:buChar char="§"/>
            </a:pPr>
            <a:r>
              <a:rPr lang="en" dirty="0"/>
              <a:t>Dashboard</a:t>
            </a:r>
          </a:p>
          <a:p>
            <a:pPr lvl="0" algn="l" rtl="0">
              <a:lnSpc>
                <a:spcPct val="150000"/>
              </a:lnSpc>
              <a:spcBef>
                <a:spcPts val="0"/>
              </a:spcBef>
              <a:spcAft>
                <a:spcPts val="0"/>
              </a:spcAft>
              <a:buSzPts val="1800"/>
              <a:buFont typeface="Wingdings" panose="05000000000000000000" pitchFamily="2" charset="2"/>
              <a:buChar char="§"/>
            </a:pPr>
            <a:r>
              <a:rPr lang="en" dirty="0"/>
              <a:t>Conclusion</a:t>
            </a:r>
          </a:p>
          <a:p>
            <a:pPr lvl="0" algn="l" rtl="0">
              <a:lnSpc>
                <a:spcPct val="150000"/>
              </a:lnSpc>
              <a:spcBef>
                <a:spcPts val="0"/>
              </a:spcBef>
              <a:spcAft>
                <a:spcPts val="0"/>
              </a:spcAft>
              <a:buSzPts val="1800"/>
              <a:buFont typeface="Wingdings" panose="05000000000000000000" pitchFamily="2" charset="2"/>
              <a:buChar char="§"/>
            </a:pPr>
            <a:r>
              <a:rPr lang="en" dirty="0"/>
              <a:t>Our team </a:t>
            </a:r>
            <a:endParaRPr dirty="0"/>
          </a:p>
        </p:txBody>
      </p:sp>
      <p:pic>
        <p:nvPicPr>
          <p:cNvPr id="6" name="Google Shape;73;p15">
            <a:extLst>
              <a:ext uri="{FF2B5EF4-FFF2-40B4-BE49-F238E27FC236}">
                <a16:creationId xmlns:a16="http://schemas.microsoft.com/office/drawing/2014/main" id="{A5DBA89D-73B8-4276-BCE4-6DCC4D1350A8}"/>
              </a:ext>
            </a:extLst>
          </p:cNvPr>
          <p:cNvPicPr preferRelativeResize="0"/>
          <p:nvPr/>
        </p:nvPicPr>
        <p:blipFill>
          <a:blip r:embed="rId3">
            <a:alphaModFix/>
          </a:blip>
          <a:stretch>
            <a:fillRect/>
          </a:stretch>
        </p:blipFill>
        <p:spPr>
          <a:xfrm>
            <a:off x="3706942" y="3185160"/>
            <a:ext cx="5437058" cy="217931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A523739-3C7A-4FEA-AAF6-2F22E289DFD4}"/>
              </a:ext>
            </a:extLst>
          </p:cNvPr>
          <p:cNvPicPr>
            <a:picLocks noChangeAspect="1"/>
          </p:cNvPicPr>
          <p:nvPr/>
        </p:nvPicPr>
        <p:blipFill>
          <a:blip r:embed="rId2"/>
          <a:stretch>
            <a:fillRect/>
          </a:stretch>
        </p:blipFill>
        <p:spPr>
          <a:xfrm>
            <a:off x="6055659" y="1613984"/>
            <a:ext cx="2773629" cy="1189895"/>
          </a:xfrm>
          <a:prstGeom prst="rect">
            <a:avLst/>
          </a:prstGeom>
        </p:spPr>
      </p:pic>
      <p:pic>
        <p:nvPicPr>
          <p:cNvPr id="4" name="Picture 3">
            <a:extLst>
              <a:ext uri="{FF2B5EF4-FFF2-40B4-BE49-F238E27FC236}">
                <a16:creationId xmlns:a16="http://schemas.microsoft.com/office/drawing/2014/main" id="{58932060-666C-4E24-B8E6-3E3DF63903E3}"/>
              </a:ext>
            </a:extLst>
          </p:cNvPr>
          <p:cNvPicPr>
            <a:picLocks noChangeAspect="1"/>
          </p:cNvPicPr>
          <p:nvPr/>
        </p:nvPicPr>
        <p:blipFill>
          <a:blip r:embed="rId3"/>
          <a:stretch>
            <a:fillRect/>
          </a:stretch>
        </p:blipFill>
        <p:spPr>
          <a:xfrm>
            <a:off x="6055659" y="2940540"/>
            <a:ext cx="2773629" cy="1187512"/>
          </a:xfrm>
          <a:prstGeom prst="rect">
            <a:avLst/>
          </a:prstGeom>
        </p:spPr>
      </p:pic>
      <p:sp>
        <p:nvSpPr>
          <p:cNvPr id="2" name="Title 1">
            <a:extLst>
              <a:ext uri="{FF2B5EF4-FFF2-40B4-BE49-F238E27FC236}">
                <a16:creationId xmlns:a16="http://schemas.microsoft.com/office/drawing/2014/main" id="{E7D523FB-22CE-451F-9360-CB3F04D3EEC1}"/>
              </a:ext>
            </a:extLst>
          </p:cNvPr>
          <p:cNvSpPr>
            <a:spLocks noGrp="1"/>
          </p:cNvSpPr>
          <p:nvPr>
            <p:ph type="title"/>
          </p:nvPr>
        </p:nvSpPr>
        <p:spPr>
          <a:xfrm>
            <a:off x="390180" y="311274"/>
            <a:ext cx="8520600" cy="572700"/>
          </a:xfrm>
        </p:spPr>
        <p:txBody>
          <a:bodyPr/>
          <a:lstStyle/>
          <a:p>
            <a:r>
              <a:rPr lang="en-CA" dirty="0"/>
              <a:t>Results After Optimization </a:t>
            </a:r>
          </a:p>
        </p:txBody>
      </p:sp>
      <p:graphicFrame>
        <p:nvGraphicFramePr>
          <p:cNvPr id="8" name="Table 8">
            <a:extLst>
              <a:ext uri="{FF2B5EF4-FFF2-40B4-BE49-F238E27FC236}">
                <a16:creationId xmlns:a16="http://schemas.microsoft.com/office/drawing/2014/main" id="{116BDB4E-DCAD-41B2-BD6E-DDE2682BA189}"/>
              </a:ext>
            </a:extLst>
          </p:cNvPr>
          <p:cNvGraphicFramePr>
            <a:graphicFrameLocks noGrp="1"/>
          </p:cNvGraphicFramePr>
          <p:nvPr>
            <p:extLst>
              <p:ext uri="{D42A27DB-BD31-4B8C-83A1-F6EECF244321}">
                <p14:modId xmlns:p14="http://schemas.microsoft.com/office/powerpoint/2010/main" val="2565875454"/>
              </p:ext>
            </p:extLst>
          </p:nvPr>
        </p:nvGraphicFramePr>
        <p:xfrm>
          <a:off x="462180" y="1333979"/>
          <a:ext cx="4801021" cy="2770020"/>
        </p:xfrm>
        <a:graphic>
          <a:graphicData uri="http://schemas.openxmlformats.org/drawingml/2006/table">
            <a:tbl>
              <a:tblPr firstRow="1" bandRow="1">
                <a:effectLst>
                  <a:innerShdw blurRad="114300">
                    <a:prstClr val="black"/>
                  </a:innerShdw>
                </a:effectLst>
                <a:tableStyleId>{5C22544A-7EE6-4342-B048-85BDC9FD1C3A}</a:tableStyleId>
              </a:tblPr>
              <a:tblGrid>
                <a:gridCol w="1321143">
                  <a:extLst>
                    <a:ext uri="{9D8B030D-6E8A-4147-A177-3AD203B41FA5}">
                      <a16:colId xmlns:a16="http://schemas.microsoft.com/office/drawing/2014/main" val="2144737725"/>
                    </a:ext>
                  </a:extLst>
                </a:gridCol>
                <a:gridCol w="927556">
                  <a:extLst>
                    <a:ext uri="{9D8B030D-6E8A-4147-A177-3AD203B41FA5}">
                      <a16:colId xmlns:a16="http://schemas.microsoft.com/office/drawing/2014/main" val="3781033582"/>
                    </a:ext>
                  </a:extLst>
                </a:gridCol>
                <a:gridCol w="858681">
                  <a:extLst>
                    <a:ext uri="{9D8B030D-6E8A-4147-A177-3AD203B41FA5}">
                      <a16:colId xmlns:a16="http://schemas.microsoft.com/office/drawing/2014/main" val="2934286621"/>
                    </a:ext>
                  </a:extLst>
                </a:gridCol>
                <a:gridCol w="863425">
                  <a:extLst>
                    <a:ext uri="{9D8B030D-6E8A-4147-A177-3AD203B41FA5}">
                      <a16:colId xmlns:a16="http://schemas.microsoft.com/office/drawing/2014/main" val="921855511"/>
                    </a:ext>
                  </a:extLst>
                </a:gridCol>
                <a:gridCol w="830216">
                  <a:extLst>
                    <a:ext uri="{9D8B030D-6E8A-4147-A177-3AD203B41FA5}">
                      <a16:colId xmlns:a16="http://schemas.microsoft.com/office/drawing/2014/main" val="1318279021"/>
                    </a:ext>
                  </a:extLst>
                </a:gridCol>
              </a:tblGrid>
              <a:tr h="701212">
                <a:tc>
                  <a:txBody>
                    <a:bodyPr/>
                    <a:lstStyle/>
                    <a:p>
                      <a:pPr algn="ctr"/>
                      <a:endParaRPr lang="en-CA" sz="1000" dirty="0"/>
                    </a:p>
                    <a:p>
                      <a:pPr algn="ctr"/>
                      <a:r>
                        <a:rPr lang="en-CA" sz="1000" dirty="0"/>
                        <a:t>Model</a:t>
                      </a:r>
                    </a:p>
                  </a:txBody>
                  <a:tcPr>
                    <a:solidFill>
                      <a:schemeClr val="accent5">
                        <a:lumMod val="60000"/>
                        <a:lumOff val="40000"/>
                      </a:schemeClr>
                    </a:solidFill>
                  </a:tcPr>
                </a:tc>
                <a:tc>
                  <a:txBody>
                    <a:bodyPr/>
                    <a:lstStyle/>
                    <a:p>
                      <a:pPr algn="ctr"/>
                      <a:endParaRPr lang="en-CA" sz="1000" dirty="0"/>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CA" sz="1000" b="1" i="0" u="none" strike="noStrike" cap="none" dirty="0">
                          <a:solidFill>
                            <a:schemeClr val="bg1"/>
                          </a:solidFill>
                          <a:effectLst/>
                          <a:latin typeface="+mn-lt"/>
                          <a:ea typeface="+mn-ea"/>
                          <a:cs typeface="+mn-cs"/>
                          <a:sym typeface="Arial"/>
                        </a:rPr>
                        <a:t>Accuracy Score</a:t>
                      </a:r>
                      <a:endParaRPr lang="en-CA" sz="1000" dirty="0">
                        <a:solidFill>
                          <a:schemeClr val="bg1"/>
                        </a:solidFill>
                      </a:endParaRPr>
                    </a:p>
                  </a:txBody>
                  <a:tcPr>
                    <a:solidFill>
                      <a:schemeClr val="accent5">
                        <a:lumMod val="60000"/>
                        <a:lumOff val="40000"/>
                      </a:schemeClr>
                    </a:solidFill>
                  </a:tcPr>
                </a:tc>
                <a:tc>
                  <a:txBody>
                    <a:bodyPr/>
                    <a:lstStyle/>
                    <a:p>
                      <a:pPr algn="ctr"/>
                      <a:endParaRPr lang="en-CA" sz="1000" dirty="0"/>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CA" sz="1000" b="1" i="0" u="none" strike="noStrike" cap="none" dirty="0">
                          <a:solidFill>
                            <a:schemeClr val="bg1"/>
                          </a:solidFill>
                          <a:effectLst/>
                          <a:latin typeface="+mn-lt"/>
                          <a:ea typeface="+mn-ea"/>
                          <a:cs typeface="+mn-cs"/>
                          <a:sym typeface="Arial"/>
                        </a:rPr>
                        <a:t>Precision Score</a:t>
                      </a:r>
                      <a:endParaRPr lang="en-CA" sz="1000" dirty="0">
                        <a:solidFill>
                          <a:schemeClr val="bg1"/>
                        </a:solidFill>
                      </a:endParaRPr>
                    </a:p>
                  </a:txBody>
                  <a:tcPr>
                    <a:solidFill>
                      <a:schemeClr val="accent5">
                        <a:lumMod val="60000"/>
                        <a:lumOff val="40000"/>
                      </a:schemeClr>
                    </a:solidFill>
                  </a:tcPr>
                </a:tc>
                <a:tc>
                  <a:txBody>
                    <a:bodyPr/>
                    <a:lstStyle/>
                    <a:p>
                      <a:pPr algn="ctr"/>
                      <a:endParaRPr lang="en-CA" sz="1000" b="1" i="0" u="none" strike="noStrike" cap="none" dirty="0">
                        <a:solidFill>
                          <a:schemeClr val="bg1"/>
                        </a:solidFill>
                        <a:effectLst/>
                        <a:latin typeface="+mn-lt"/>
                        <a:ea typeface="+mn-ea"/>
                        <a:cs typeface="+mn-cs"/>
                        <a:sym typeface="Arial"/>
                      </a:endParaRPr>
                    </a:p>
                    <a:p>
                      <a:pPr algn="ctr"/>
                      <a:r>
                        <a:rPr lang="en-CA" sz="1000" b="1" i="0" u="none" strike="noStrike" cap="none" dirty="0">
                          <a:solidFill>
                            <a:schemeClr val="bg1"/>
                          </a:solidFill>
                          <a:effectLst/>
                          <a:latin typeface="+mn-lt"/>
                          <a:ea typeface="+mn-ea"/>
                          <a:cs typeface="+mn-cs"/>
                          <a:sym typeface="Arial"/>
                        </a:rPr>
                        <a:t>Recall Score</a:t>
                      </a:r>
                    </a:p>
                    <a:p>
                      <a:pPr algn="ctr"/>
                      <a:endParaRPr lang="en-CA" sz="1000" dirty="0">
                        <a:solidFill>
                          <a:schemeClr val="bg1"/>
                        </a:solidFill>
                      </a:endParaRPr>
                    </a:p>
                  </a:txBody>
                  <a:tcPr>
                    <a:solidFill>
                      <a:schemeClr val="accent5">
                        <a:lumMod val="60000"/>
                        <a:lumOff val="40000"/>
                      </a:schemeClr>
                    </a:solidFill>
                  </a:tcPr>
                </a:tc>
                <a:tc>
                  <a:txBody>
                    <a:bodyPr/>
                    <a:lstStyle/>
                    <a:p>
                      <a:pPr algn="ctr"/>
                      <a:endParaRPr lang="en-CA" sz="1000" dirty="0"/>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CA" sz="1000" b="1" i="0" u="none" strike="noStrike" cap="none" dirty="0">
                          <a:solidFill>
                            <a:schemeClr val="bg1"/>
                          </a:solidFill>
                          <a:effectLst/>
                          <a:latin typeface="+mn-lt"/>
                          <a:ea typeface="+mn-ea"/>
                          <a:cs typeface="+mn-cs"/>
                          <a:sym typeface="Arial"/>
                        </a:rPr>
                        <a:t>  F1 Score</a:t>
                      </a:r>
                      <a:endParaRPr lang="en-CA" sz="1000" dirty="0">
                        <a:solidFill>
                          <a:schemeClr val="bg1"/>
                        </a:solidFill>
                      </a:endParaRPr>
                    </a:p>
                  </a:txBody>
                  <a:tcPr>
                    <a:solidFill>
                      <a:schemeClr val="accent5">
                        <a:lumMod val="60000"/>
                        <a:lumOff val="40000"/>
                      </a:schemeClr>
                    </a:solidFill>
                  </a:tcPr>
                </a:tc>
                <a:extLst>
                  <a:ext uri="{0D108BD9-81ED-4DB2-BD59-A6C34878D82A}">
                    <a16:rowId xmlns:a16="http://schemas.microsoft.com/office/drawing/2014/main" val="1102366787"/>
                  </a:ext>
                </a:extLst>
              </a:tr>
              <a:tr h="701212">
                <a:tc>
                  <a:txBody>
                    <a:bodyPr/>
                    <a:lstStyle/>
                    <a:p>
                      <a:r>
                        <a:rPr lang="en-CA" sz="1000" b="1" dirty="0">
                          <a:solidFill>
                            <a:schemeClr val="bg1">
                              <a:lumMod val="50000"/>
                            </a:schemeClr>
                          </a:solidFill>
                        </a:rPr>
                        <a:t>Logistic Regression</a:t>
                      </a:r>
                      <a:endParaRPr lang="en-CA" sz="1000" dirty="0">
                        <a:solidFill>
                          <a:srgbClr val="C00000"/>
                        </a:solidFill>
                      </a:endParaRPr>
                    </a:p>
                  </a:txBody>
                  <a:tcPr anchor="ctr"/>
                </a:tc>
                <a:tc>
                  <a:txBody>
                    <a:bodyPr/>
                    <a:lstStyle/>
                    <a:p>
                      <a:pPr algn="ctr"/>
                      <a:r>
                        <a:rPr lang="en-CA" sz="1000" dirty="0">
                          <a:solidFill>
                            <a:schemeClr val="bg1">
                              <a:lumMod val="50000"/>
                            </a:schemeClr>
                          </a:solidFill>
                        </a:rPr>
                        <a:t>76.4%</a:t>
                      </a:r>
                    </a:p>
                  </a:txBody>
                  <a:tcPr anchor="ctr"/>
                </a:tc>
                <a:tc>
                  <a:txBody>
                    <a:bodyPr/>
                    <a:lstStyle/>
                    <a:p>
                      <a:pPr algn="ctr"/>
                      <a:r>
                        <a:rPr lang="en-CA" sz="1000" dirty="0">
                          <a:solidFill>
                            <a:schemeClr val="bg1">
                              <a:lumMod val="50000"/>
                            </a:schemeClr>
                          </a:solidFill>
                        </a:rPr>
                        <a:t>76%</a:t>
                      </a:r>
                    </a:p>
                  </a:txBody>
                  <a:tcPr anchor="ctr"/>
                </a:tc>
                <a:tc>
                  <a:txBody>
                    <a:bodyPr/>
                    <a:lstStyle/>
                    <a:p>
                      <a:pPr algn="ctr"/>
                      <a:r>
                        <a:rPr lang="en-CA" sz="1000" dirty="0">
                          <a:solidFill>
                            <a:schemeClr val="bg1">
                              <a:lumMod val="50000"/>
                            </a:schemeClr>
                          </a:solidFill>
                        </a:rPr>
                        <a:t>76%</a:t>
                      </a:r>
                    </a:p>
                  </a:txBody>
                  <a:tcPr anchor="ctr"/>
                </a:tc>
                <a:tc>
                  <a:txBody>
                    <a:bodyPr/>
                    <a:lstStyle/>
                    <a:p>
                      <a:pPr algn="ctr"/>
                      <a:r>
                        <a:rPr lang="en-CA" sz="1000" dirty="0">
                          <a:solidFill>
                            <a:schemeClr val="bg1">
                              <a:lumMod val="50000"/>
                            </a:schemeClr>
                          </a:solidFill>
                        </a:rPr>
                        <a:t>76%</a:t>
                      </a:r>
                    </a:p>
                  </a:txBody>
                  <a:tcPr anchor="ctr"/>
                </a:tc>
                <a:extLst>
                  <a:ext uri="{0D108BD9-81ED-4DB2-BD59-A6C34878D82A}">
                    <a16:rowId xmlns:a16="http://schemas.microsoft.com/office/drawing/2014/main" val="1376988887"/>
                  </a:ext>
                </a:extLst>
              </a:tr>
              <a:tr h="666384">
                <a:tc>
                  <a:txBody>
                    <a:bodyPr/>
                    <a:lstStyle/>
                    <a:p>
                      <a:r>
                        <a:rPr lang="en-CA" sz="1000" b="1" dirty="0">
                          <a:solidFill>
                            <a:schemeClr val="bg1">
                              <a:lumMod val="50000"/>
                            </a:schemeClr>
                          </a:solidFill>
                        </a:rPr>
                        <a:t>XGBoost</a:t>
                      </a:r>
                      <a:endParaRPr lang="en-CA" sz="1000" dirty="0">
                        <a:solidFill>
                          <a:srgbClr val="C00000"/>
                        </a:solidFill>
                      </a:endParaRPr>
                    </a:p>
                  </a:txBody>
                  <a:tcPr anchor="ctr"/>
                </a:tc>
                <a:tc>
                  <a:txBody>
                    <a:bodyPr/>
                    <a:lstStyle/>
                    <a:p>
                      <a:pPr marR="0" algn="ctr" rtl="0">
                        <a:lnSpc>
                          <a:spcPct val="100000"/>
                        </a:lnSpc>
                        <a:spcBef>
                          <a:spcPts val="0"/>
                        </a:spcBef>
                        <a:spcAft>
                          <a:spcPts val="0"/>
                        </a:spcAft>
                        <a:buClr>
                          <a:srgbClr val="000000"/>
                        </a:buClr>
                        <a:buFont typeface="Arial"/>
                      </a:pPr>
                      <a:r>
                        <a:rPr lang="en-CA" sz="1000" b="0" i="0" u="none" strike="noStrike" cap="none" dirty="0">
                          <a:solidFill>
                            <a:schemeClr val="bg1">
                              <a:lumMod val="50000"/>
                            </a:schemeClr>
                          </a:solidFill>
                          <a:latin typeface="+mn-lt"/>
                          <a:ea typeface="+mn-ea"/>
                          <a:cs typeface="+mn-cs"/>
                          <a:sym typeface="Arial"/>
                        </a:rPr>
                        <a:t>75.8%</a:t>
                      </a:r>
                    </a:p>
                  </a:txBody>
                  <a:tcPr anchor="ctr"/>
                </a:tc>
                <a:tc>
                  <a:txBody>
                    <a:bodyPr/>
                    <a:lstStyle/>
                    <a:p>
                      <a:pPr marR="0" algn="ctr" rtl="0">
                        <a:lnSpc>
                          <a:spcPct val="100000"/>
                        </a:lnSpc>
                        <a:spcBef>
                          <a:spcPts val="0"/>
                        </a:spcBef>
                        <a:spcAft>
                          <a:spcPts val="0"/>
                        </a:spcAft>
                        <a:buClr>
                          <a:srgbClr val="000000"/>
                        </a:buClr>
                        <a:buFont typeface="Arial"/>
                      </a:pPr>
                      <a:r>
                        <a:rPr lang="en-CA" sz="1000" b="0" i="0" u="none" strike="noStrike" cap="none" dirty="0">
                          <a:solidFill>
                            <a:schemeClr val="bg1">
                              <a:lumMod val="50000"/>
                            </a:schemeClr>
                          </a:solidFill>
                          <a:latin typeface="+mn-lt"/>
                          <a:ea typeface="+mn-ea"/>
                          <a:cs typeface="+mn-cs"/>
                          <a:sym typeface="Arial"/>
                        </a:rPr>
                        <a:t>76%</a:t>
                      </a:r>
                    </a:p>
                  </a:txBody>
                  <a:tcPr anchor="ctr"/>
                </a:tc>
                <a:tc>
                  <a:txBody>
                    <a:bodyPr/>
                    <a:lstStyle/>
                    <a:p>
                      <a:pPr marR="0" algn="ctr" rtl="0">
                        <a:lnSpc>
                          <a:spcPct val="100000"/>
                        </a:lnSpc>
                        <a:spcBef>
                          <a:spcPts val="0"/>
                        </a:spcBef>
                        <a:spcAft>
                          <a:spcPts val="0"/>
                        </a:spcAft>
                        <a:buClr>
                          <a:srgbClr val="000000"/>
                        </a:buClr>
                        <a:buFont typeface="Arial"/>
                      </a:pPr>
                      <a:r>
                        <a:rPr lang="en-CA" sz="1000" b="0" i="0" u="none" strike="noStrike" cap="none" dirty="0">
                          <a:solidFill>
                            <a:schemeClr val="bg1">
                              <a:lumMod val="50000"/>
                            </a:schemeClr>
                          </a:solidFill>
                          <a:latin typeface="+mn-lt"/>
                          <a:ea typeface="+mn-ea"/>
                          <a:cs typeface="+mn-cs"/>
                          <a:sym typeface="Arial"/>
                        </a:rPr>
                        <a:t>76%</a:t>
                      </a:r>
                    </a:p>
                  </a:txBody>
                  <a:tcPr anchor="ctr"/>
                </a:tc>
                <a:tc>
                  <a:txBody>
                    <a:bodyPr/>
                    <a:lstStyle/>
                    <a:p>
                      <a:pPr marR="0" algn="ctr" rtl="0">
                        <a:lnSpc>
                          <a:spcPct val="100000"/>
                        </a:lnSpc>
                        <a:spcBef>
                          <a:spcPts val="0"/>
                        </a:spcBef>
                        <a:spcAft>
                          <a:spcPts val="0"/>
                        </a:spcAft>
                        <a:buClr>
                          <a:srgbClr val="000000"/>
                        </a:buClr>
                        <a:buFont typeface="Arial"/>
                      </a:pPr>
                      <a:r>
                        <a:rPr lang="en-CA" sz="1000" b="0" i="0" u="none" strike="noStrike" cap="none" dirty="0">
                          <a:solidFill>
                            <a:schemeClr val="bg1">
                              <a:lumMod val="50000"/>
                            </a:schemeClr>
                          </a:solidFill>
                          <a:latin typeface="+mn-lt"/>
                          <a:ea typeface="+mn-ea"/>
                          <a:cs typeface="+mn-cs"/>
                          <a:sym typeface="Arial"/>
                        </a:rPr>
                        <a:t>76%</a:t>
                      </a:r>
                    </a:p>
                  </a:txBody>
                  <a:tcPr anchor="ctr"/>
                </a:tc>
                <a:extLst>
                  <a:ext uri="{0D108BD9-81ED-4DB2-BD59-A6C34878D82A}">
                    <a16:rowId xmlns:a16="http://schemas.microsoft.com/office/drawing/2014/main" val="2518122905"/>
                  </a:ext>
                </a:extLst>
              </a:tr>
              <a:tr h="701212">
                <a:tc>
                  <a:txBody>
                    <a:bodyPr/>
                    <a:lstStyle/>
                    <a:p>
                      <a:r>
                        <a:rPr lang="en-CA" sz="1000" b="1" dirty="0">
                          <a:solidFill>
                            <a:schemeClr val="bg1">
                              <a:lumMod val="50000"/>
                            </a:schemeClr>
                          </a:solidFill>
                        </a:rPr>
                        <a:t>Random Forest Classifier</a:t>
                      </a:r>
                      <a:endParaRPr lang="en-CA" sz="1000" dirty="0">
                        <a:solidFill>
                          <a:srgbClr val="C00000"/>
                        </a:solidFill>
                      </a:endParaRPr>
                    </a:p>
                  </a:txBody>
                  <a:tcPr anchor="ctr"/>
                </a:tc>
                <a:tc>
                  <a:txBody>
                    <a:bodyPr/>
                    <a:lstStyle/>
                    <a:p>
                      <a:pPr algn="ctr"/>
                      <a:r>
                        <a:rPr lang="en-CA" sz="1000" dirty="0">
                          <a:solidFill>
                            <a:schemeClr val="bg1">
                              <a:lumMod val="50000"/>
                            </a:schemeClr>
                          </a:solidFill>
                        </a:rPr>
                        <a:t>76.5%</a:t>
                      </a:r>
                    </a:p>
                  </a:txBody>
                  <a:tcPr anchor="ctr"/>
                </a:tc>
                <a:tc>
                  <a:txBody>
                    <a:bodyPr/>
                    <a:lstStyle/>
                    <a:p>
                      <a:pPr algn="ctr"/>
                      <a:r>
                        <a:rPr lang="en-CA" sz="1000" dirty="0">
                          <a:solidFill>
                            <a:schemeClr val="bg1">
                              <a:lumMod val="50000"/>
                            </a:schemeClr>
                          </a:solidFill>
                        </a:rPr>
                        <a:t>77%</a:t>
                      </a:r>
                    </a:p>
                  </a:txBody>
                  <a:tcPr anchor="ctr"/>
                </a:tc>
                <a:tc>
                  <a:txBody>
                    <a:bodyPr/>
                    <a:lstStyle/>
                    <a:p>
                      <a:pPr algn="ctr"/>
                      <a:r>
                        <a:rPr lang="en-CA" sz="1000" dirty="0">
                          <a:solidFill>
                            <a:schemeClr val="bg1">
                              <a:lumMod val="50000"/>
                            </a:schemeClr>
                          </a:solidFill>
                        </a:rPr>
                        <a:t>76%</a:t>
                      </a:r>
                    </a:p>
                  </a:txBody>
                  <a:tcPr anchor="ctr"/>
                </a:tc>
                <a:tc>
                  <a:txBody>
                    <a:bodyPr/>
                    <a:lstStyle/>
                    <a:p>
                      <a:pPr algn="ctr"/>
                      <a:r>
                        <a:rPr lang="en-CA" sz="1000" dirty="0">
                          <a:solidFill>
                            <a:schemeClr val="bg1">
                              <a:lumMod val="50000"/>
                            </a:schemeClr>
                          </a:solidFill>
                        </a:rPr>
                        <a:t>76%</a:t>
                      </a:r>
                    </a:p>
                  </a:txBody>
                  <a:tcPr anchor="ctr"/>
                </a:tc>
                <a:extLst>
                  <a:ext uri="{0D108BD9-81ED-4DB2-BD59-A6C34878D82A}">
                    <a16:rowId xmlns:a16="http://schemas.microsoft.com/office/drawing/2014/main" val="2464247350"/>
                  </a:ext>
                </a:extLst>
              </a:tr>
            </a:tbl>
          </a:graphicData>
        </a:graphic>
      </p:graphicFrame>
      <p:sp>
        <p:nvSpPr>
          <p:cNvPr id="13" name="Rectangle 12">
            <a:extLst>
              <a:ext uri="{FF2B5EF4-FFF2-40B4-BE49-F238E27FC236}">
                <a16:creationId xmlns:a16="http://schemas.microsoft.com/office/drawing/2014/main" id="{D1A0CD4D-7FDE-48F5-8806-F79F42852BEE}"/>
              </a:ext>
            </a:extLst>
          </p:cNvPr>
          <p:cNvSpPr/>
          <p:nvPr/>
        </p:nvSpPr>
        <p:spPr>
          <a:xfrm>
            <a:off x="6055663" y="1913853"/>
            <a:ext cx="2773627" cy="274947"/>
          </a:xfrm>
          <a:prstGeom prst="rect">
            <a:avLst/>
          </a:prstGeom>
          <a:noFill/>
          <a:ln w="952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Rectangle 13">
            <a:extLst>
              <a:ext uri="{FF2B5EF4-FFF2-40B4-BE49-F238E27FC236}">
                <a16:creationId xmlns:a16="http://schemas.microsoft.com/office/drawing/2014/main" id="{96296EEB-2D4D-49B3-880A-E2A427D7F59B}"/>
              </a:ext>
            </a:extLst>
          </p:cNvPr>
          <p:cNvSpPr/>
          <p:nvPr/>
        </p:nvSpPr>
        <p:spPr>
          <a:xfrm>
            <a:off x="6055662" y="3225600"/>
            <a:ext cx="2773627" cy="268564"/>
          </a:xfrm>
          <a:prstGeom prst="rect">
            <a:avLst/>
          </a:prstGeom>
          <a:noFill/>
          <a:ln w="952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Arrow: Right 14">
            <a:extLst>
              <a:ext uri="{FF2B5EF4-FFF2-40B4-BE49-F238E27FC236}">
                <a16:creationId xmlns:a16="http://schemas.microsoft.com/office/drawing/2014/main" id="{E0519D60-340B-46FE-9A96-9B26F5513492}"/>
              </a:ext>
            </a:extLst>
          </p:cNvPr>
          <p:cNvSpPr/>
          <p:nvPr/>
        </p:nvSpPr>
        <p:spPr>
          <a:xfrm>
            <a:off x="5443200" y="3371046"/>
            <a:ext cx="360000" cy="188636"/>
          </a:xfrm>
          <a:prstGeom prst="rightArrow">
            <a:avLst/>
          </a:prstGeom>
          <a:solidFill>
            <a:srgbClr val="FF0000"/>
          </a:solidFill>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Arrow: Right 15">
            <a:extLst>
              <a:ext uri="{FF2B5EF4-FFF2-40B4-BE49-F238E27FC236}">
                <a16:creationId xmlns:a16="http://schemas.microsoft.com/office/drawing/2014/main" id="{42325E18-ECEA-478B-B6C6-B90E48CE88C2}"/>
              </a:ext>
            </a:extLst>
          </p:cNvPr>
          <p:cNvSpPr/>
          <p:nvPr/>
        </p:nvSpPr>
        <p:spPr>
          <a:xfrm>
            <a:off x="5443200" y="2282400"/>
            <a:ext cx="360000" cy="188636"/>
          </a:xfrm>
          <a:prstGeom prst="rightArrow">
            <a:avLst/>
          </a:prstGeom>
          <a:solidFill>
            <a:srgbClr val="FF0000"/>
          </a:solidFill>
          <a:ln w="63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TextBox 16">
            <a:extLst>
              <a:ext uri="{FF2B5EF4-FFF2-40B4-BE49-F238E27FC236}">
                <a16:creationId xmlns:a16="http://schemas.microsoft.com/office/drawing/2014/main" id="{A16A61E3-FBA2-4D5B-BA90-11B585320A46}"/>
              </a:ext>
            </a:extLst>
          </p:cNvPr>
          <p:cNvSpPr txBox="1"/>
          <p:nvPr/>
        </p:nvSpPr>
        <p:spPr>
          <a:xfrm>
            <a:off x="5884691" y="1267159"/>
            <a:ext cx="3026089" cy="274947"/>
          </a:xfrm>
          <a:prstGeom prst="rect">
            <a:avLst/>
          </a:prstGeom>
          <a:noFill/>
        </p:spPr>
        <p:txBody>
          <a:bodyPr wrap="square">
            <a:spAutoFit/>
          </a:bodyPr>
          <a:lstStyle/>
          <a:p>
            <a:pPr marL="114300">
              <a:lnSpc>
                <a:spcPct val="115000"/>
              </a:lnSpc>
              <a:buClr>
                <a:schemeClr val="accent3"/>
              </a:buClr>
              <a:buSzPts val="1800"/>
            </a:pPr>
            <a:r>
              <a:rPr lang="en-CA" sz="1100" i="1" dirty="0">
                <a:solidFill>
                  <a:schemeClr val="accent3"/>
                </a:solidFill>
                <a:latin typeface="Average"/>
                <a:sym typeface="Average"/>
              </a:rPr>
              <a:t>*All models were working for both output</a:t>
            </a:r>
          </a:p>
        </p:txBody>
      </p:sp>
      <p:sp>
        <p:nvSpPr>
          <p:cNvPr id="11" name="Rectangle 10">
            <a:extLst>
              <a:ext uri="{FF2B5EF4-FFF2-40B4-BE49-F238E27FC236}">
                <a16:creationId xmlns:a16="http://schemas.microsoft.com/office/drawing/2014/main" id="{15AD517D-0460-466A-96BE-2E91759D17FB}"/>
              </a:ext>
            </a:extLst>
          </p:cNvPr>
          <p:cNvSpPr/>
          <p:nvPr/>
        </p:nvSpPr>
        <p:spPr>
          <a:xfrm>
            <a:off x="462179" y="3421997"/>
            <a:ext cx="4801020" cy="644567"/>
          </a:xfrm>
          <a:prstGeom prst="rect">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TextBox 17">
            <a:extLst>
              <a:ext uri="{FF2B5EF4-FFF2-40B4-BE49-F238E27FC236}">
                <a16:creationId xmlns:a16="http://schemas.microsoft.com/office/drawing/2014/main" id="{22F3B7F7-8CC2-4C7F-BEA4-A2944189C65B}"/>
              </a:ext>
            </a:extLst>
          </p:cNvPr>
          <p:cNvSpPr txBox="1"/>
          <p:nvPr/>
        </p:nvSpPr>
        <p:spPr>
          <a:xfrm>
            <a:off x="530250" y="4492801"/>
            <a:ext cx="4454699" cy="324704"/>
          </a:xfrm>
          <a:prstGeom prst="rect">
            <a:avLst/>
          </a:prstGeom>
          <a:noFill/>
        </p:spPr>
        <p:txBody>
          <a:bodyPr wrap="square">
            <a:spAutoFit/>
          </a:bodyPr>
          <a:lstStyle/>
          <a:p>
            <a:pPr marL="114300">
              <a:lnSpc>
                <a:spcPct val="115000"/>
              </a:lnSpc>
              <a:buClr>
                <a:schemeClr val="accent3"/>
              </a:buClr>
              <a:buSzPts val="1800"/>
            </a:pPr>
            <a:r>
              <a:rPr lang="en-CA" dirty="0">
                <a:solidFill>
                  <a:schemeClr val="accent3"/>
                </a:solidFill>
                <a:latin typeface="Average"/>
                <a:sym typeface="Average"/>
              </a:rPr>
              <a:t>Random Forest Classifier is the best model for our data</a:t>
            </a:r>
          </a:p>
        </p:txBody>
      </p:sp>
      <p:sp>
        <p:nvSpPr>
          <p:cNvPr id="7" name="Arrow: Up 6">
            <a:extLst>
              <a:ext uri="{FF2B5EF4-FFF2-40B4-BE49-F238E27FC236}">
                <a16:creationId xmlns:a16="http://schemas.microsoft.com/office/drawing/2014/main" id="{ED0075A8-B158-43BE-89CF-06EDEE7EF94B}"/>
              </a:ext>
            </a:extLst>
          </p:cNvPr>
          <p:cNvSpPr/>
          <p:nvPr/>
        </p:nvSpPr>
        <p:spPr>
          <a:xfrm>
            <a:off x="2512800" y="4212000"/>
            <a:ext cx="244800" cy="172800"/>
          </a:xfrm>
          <a:prstGeom prst="upArrow">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2829959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000" b="1" dirty="0">
                <a:solidFill>
                  <a:schemeClr val="lt1"/>
                </a:solidFill>
              </a:rPr>
              <a:t>   </a:t>
            </a:r>
            <a:r>
              <a:rPr lang="en-CA" sz="4000" b="1" dirty="0">
                <a:solidFill>
                  <a:schemeClr val="lt1"/>
                </a:solidFill>
                <a:latin typeface="Oswald" panose="00000500000000000000" pitchFamily="2" charset="0"/>
                <a:cs typeface="Times New Roman" panose="02020603050405020304" pitchFamily="18" charset="0"/>
              </a:rPr>
              <a:t>DASHBOARD</a:t>
            </a:r>
            <a:endParaRPr sz="4000" b="1" dirty="0">
              <a:latin typeface="Oswald" panose="00000500000000000000" pitchFamily="2" charset="0"/>
            </a:endParaRPr>
          </a:p>
          <a:p>
            <a:pPr marL="0" lvl="0" indent="0" algn="l" rtl="0">
              <a:spcBef>
                <a:spcPts val="0"/>
              </a:spcBef>
              <a:spcAft>
                <a:spcPts val="0"/>
              </a:spcAft>
              <a:buNone/>
            </a:pPr>
            <a:endParaRPr sz="4200" b="1" dirty="0"/>
          </a:p>
          <a:p>
            <a:pPr marL="0" lvl="0" indent="0" algn="l" rtl="0">
              <a:spcBef>
                <a:spcPts val="0"/>
              </a:spcBef>
              <a:spcAft>
                <a:spcPts val="0"/>
              </a:spcAft>
              <a:buNone/>
            </a:pPr>
            <a:endParaRPr sz="4200" dirty="0"/>
          </a:p>
        </p:txBody>
      </p:sp>
      <p:pic>
        <p:nvPicPr>
          <p:cNvPr id="73" name="Google Shape;73;p15"/>
          <p:cNvPicPr preferRelativeResize="0"/>
          <p:nvPr/>
        </p:nvPicPr>
        <p:blipFill>
          <a:blip r:embed="rId3">
            <a:alphaModFix/>
          </a:blip>
          <a:stretch>
            <a:fillRect/>
          </a:stretch>
        </p:blipFill>
        <p:spPr>
          <a:xfrm>
            <a:off x="3603800" y="2877669"/>
            <a:ext cx="5084425" cy="1998125"/>
          </a:xfrm>
          <a:prstGeom prst="rect">
            <a:avLst/>
          </a:prstGeom>
          <a:noFill/>
          <a:ln>
            <a:noFill/>
          </a:ln>
        </p:spPr>
      </p:pic>
    </p:spTree>
    <p:extLst>
      <p:ext uri="{BB962C8B-B14F-4D97-AF65-F5344CB8AC3E}">
        <p14:creationId xmlns:p14="http://schemas.microsoft.com/office/powerpoint/2010/main" val="14477828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5" name="Title 1">
            <a:extLst>
              <a:ext uri="{FF2B5EF4-FFF2-40B4-BE49-F238E27FC236}">
                <a16:creationId xmlns:a16="http://schemas.microsoft.com/office/drawing/2014/main" id="{400CA88F-C606-4764-8BCE-B863F845D406}"/>
              </a:ext>
            </a:extLst>
          </p:cNvPr>
          <p:cNvSpPr txBox="1">
            <a:spLocks/>
          </p:cNvSpPr>
          <p:nvPr/>
        </p:nvSpPr>
        <p:spPr>
          <a:xfrm>
            <a:off x="311700" y="368400"/>
            <a:ext cx="8520600" cy="41910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2pPr>
            <a:lvl3pPr marR="0" lvl="2" algn="l"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3pPr>
            <a:lvl4pPr marR="0" lvl="3" algn="l"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4pPr>
            <a:lvl5pPr marR="0" lvl="4" algn="l"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5pPr>
            <a:lvl6pPr marR="0" lvl="5" algn="l"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6pPr>
            <a:lvl7pPr marR="0" lvl="6" algn="l"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7pPr>
            <a:lvl8pPr marR="0" lvl="7" algn="l"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8pPr>
            <a:lvl9pPr marR="0" lvl="8" algn="l"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9pPr>
          </a:lstStyle>
          <a:p>
            <a:r>
              <a:rPr lang="en-CA" sz="2800" dirty="0"/>
              <a:t>Using Tableau to present an overview of the data</a:t>
            </a:r>
          </a:p>
        </p:txBody>
      </p:sp>
      <p:sp>
        <p:nvSpPr>
          <p:cNvPr id="6" name="Text Placeholder 2">
            <a:extLst>
              <a:ext uri="{FF2B5EF4-FFF2-40B4-BE49-F238E27FC236}">
                <a16:creationId xmlns:a16="http://schemas.microsoft.com/office/drawing/2014/main" id="{C68780CE-C89D-401C-9DDD-16768B709DA3}"/>
              </a:ext>
            </a:extLst>
          </p:cNvPr>
          <p:cNvSpPr txBox="1">
            <a:spLocks/>
          </p:cNvSpPr>
          <p:nvPr/>
        </p:nvSpPr>
        <p:spPr>
          <a:xfrm>
            <a:off x="452210" y="1305600"/>
            <a:ext cx="3662700" cy="2152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accent3"/>
              </a:buClr>
              <a:buSzPts val="1800"/>
              <a:buFont typeface="Average"/>
              <a:buChar char="●"/>
              <a:defRPr sz="1800" b="0" i="0" u="none" strike="noStrike" cap="none">
                <a:solidFill>
                  <a:schemeClr val="accent3"/>
                </a:solidFill>
                <a:latin typeface="Average"/>
                <a:ea typeface="Average"/>
                <a:cs typeface="Average"/>
                <a:sym typeface="Average"/>
              </a:defRPr>
            </a:lvl1pPr>
            <a:lvl2pPr marL="914400" marR="0" lvl="1"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2pPr>
            <a:lvl3pPr marL="1371600" marR="0" lvl="2"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3pPr>
            <a:lvl4pPr marL="1828800" marR="0" lvl="3"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4pPr>
            <a:lvl5pPr marL="2286000" marR="0" lvl="4"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5pPr>
            <a:lvl6pPr marL="2743200" marR="0" lvl="5"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6pPr>
            <a:lvl7pPr marL="3200400" marR="0" lvl="6"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7pPr>
            <a:lvl8pPr marL="3657600" marR="0" lvl="7"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8pPr>
            <a:lvl9pPr marL="4114800" marR="0" lvl="8" indent="-317500" algn="l" rtl="0">
              <a:lnSpc>
                <a:spcPct val="115000"/>
              </a:lnSpc>
              <a:spcBef>
                <a:spcPts val="1600"/>
              </a:spcBef>
              <a:spcAft>
                <a:spcPts val="160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9pPr>
          </a:lstStyle>
          <a:p>
            <a:pPr marL="114300" indent="0">
              <a:buNone/>
            </a:pPr>
            <a:endParaRPr lang="en-CA" sz="500" dirty="0"/>
          </a:p>
          <a:p>
            <a:pPr>
              <a:buFont typeface="Wingdings" panose="05000000000000000000" pitchFamily="2" charset="2"/>
              <a:buChar char="ü"/>
            </a:pPr>
            <a:r>
              <a:rPr lang="en-CA" sz="1100" dirty="0"/>
              <a:t>The tables and graphs reflect information from our dataset and allow the users to get a </a:t>
            </a:r>
            <a:r>
              <a:rPr lang="en-CA" sz="1100" b="1" dirty="0"/>
              <a:t>good overview </a:t>
            </a:r>
            <a:r>
              <a:rPr lang="en-CA" sz="1100" dirty="0"/>
              <a:t>of the factors leading to predict heart disease.</a:t>
            </a:r>
          </a:p>
          <a:p>
            <a:pPr marL="114300" indent="0">
              <a:buFont typeface="Average"/>
              <a:buNone/>
            </a:pPr>
            <a:endParaRPr lang="en-CA" sz="1100" dirty="0"/>
          </a:p>
          <a:p>
            <a:pPr>
              <a:buFont typeface="Wingdings" panose="05000000000000000000" pitchFamily="2" charset="2"/>
              <a:buChar char="ü"/>
            </a:pPr>
            <a:r>
              <a:rPr lang="en-CA" sz="1100" dirty="0"/>
              <a:t>It illustrates the </a:t>
            </a:r>
            <a:r>
              <a:rPr lang="en-CA" sz="1100" b="1" dirty="0"/>
              <a:t>connection</a:t>
            </a:r>
            <a:r>
              <a:rPr lang="en-CA" sz="1100" dirty="0"/>
              <a:t> between the binary and non binary features to the target variable. </a:t>
            </a:r>
          </a:p>
          <a:p>
            <a:pPr>
              <a:buFont typeface="Wingdings" panose="05000000000000000000" pitchFamily="2" charset="2"/>
              <a:buChar char="ü"/>
            </a:pPr>
            <a:endParaRPr lang="en-CA" sz="1100" dirty="0"/>
          </a:p>
          <a:p>
            <a:pPr>
              <a:buFont typeface="Wingdings" panose="05000000000000000000" pitchFamily="2" charset="2"/>
              <a:buChar char="ü"/>
            </a:pPr>
            <a:r>
              <a:rPr lang="en-CA" sz="1100" dirty="0"/>
              <a:t>All models’ results are displayed with graphs to visualize the </a:t>
            </a:r>
            <a:r>
              <a:rPr lang="en-CA" sz="1100" b="1" dirty="0"/>
              <a:t>comparison</a:t>
            </a:r>
            <a:r>
              <a:rPr lang="en-CA" sz="1100" dirty="0"/>
              <a:t> between them.</a:t>
            </a:r>
          </a:p>
          <a:p>
            <a:pPr marL="114300" indent="0">
              <a:buNone/>
            </a:pPr>
            <a:endParaRPr lang="en-CA" sz="1000" dirty="0"/>
          </a:p>
          <a:p>
            <a:pPr marL="114300" indent="0">
              <a:buFont typeface="Average"/>
              <a:buNone/>
            </a:pPr>
            <a:endParaRPr lang="en-CA" dirty="0"/>
          </a:p>
        </p:txBody>
      </p:sp>
      <p:sp>
        <p:nvSpPr>
          <p:cNvPr id="9" name="TextBox 8">
            <a:extLst>
              <a:ext uri="{FF2B5EF4-FFF2-40B4-BE49-F238E27FC236}">
                <a16:creationId xmlns:a16="http://schemas.microsoft.com/office/drawing/2014/main" id="{D628EEBE-ED4A-4665-A1C8-F1C3FA0C87C6}"/>
              </a:ext>
            </a:extLst>
          </p:cNvPr>
          <p:cNvSpPr txBox="1"/>
          <p:nvPr/>
        </p:nvSpPr>
        <p:spPr>
          <a:xfrm>
            <a:off x="452210" y="3769892"/>
            <a:ext cx="3993900" cy="469616"/>
          </a:xfrm>
          <a:prstGeom prst="rect">
            <a:avLst/>
          </a:prstGeom>
          <a:noFill/>
        </p:spPr>
        <p:txBody>
          <a:bodyPr wrap="square">
            <a:spAutoFit/>
          </a:bodyPr>
          <a:lstStyle/>
          <a:p>
            <a:pPr marL="114300">
              <a:lnSpc>
                <a:spcPct val="115000"/>
              </a:lnSpc>
              <a:buClr>
                <a:schemeClr val="accent3"/>
              </a:buClr>
              <a:buSzPts val="1800"/>
            </a:pPr>
            <a:r>
              <a:rPr lang="en-CA" sz="1100" i="1" dirty="0">
                <a:solidFill>
                  <a:schemeClr val="accent3"/>
                </a:solidFill>
                <a:latin typeface="Average"/>
                <a:sym typeface="Average"/>
              </a:rPr>
              <a:t>Please click </a:t>
            </a:r>
            <a:r>
              <a:rPr lang="en-CA" sz="1100" i="1" dirty="0">
                <a:solidFill>
                  <a:schemeClr val="accent3"/>
                </a:solidFill>
                <a:latin typeface="Average"/>
                <a:sym typeface="Average"/>
                <a:hlinkClick r:id="rId3">
                  <a:extLst>
                    <a:ext uri="{A12FA001-AC4F-418D-AE19-62706E023703}">
                      <ahyp:hlinkClr xmlns:ahyp="http://schemas.microsoft.com/office/drawing/2018/hyperlinkcolor" val="tx"/>
                    </a:ext>
                  </a:extLst>
                </a:hlinkClick>
              </a:rPr>
              <a:t>here</a:t>
            </a:r>
            <a:r>
              <a:rPr lang="en-CA" sz="1100" i="1" dirty="0">
                <a:solidFill>
                  <a:schemeClr val="accent3"/>
                </a:solidFill>
                <a:latin typeface="Average"/>
                <a:sym typeface="Average"/>
              </a:rPr>
              <a:t> to view the interactive dashboard embed using tableau public. </a:t>
            </a:r>
          </a:p>
        </p:txBody>
      </p:sp>
      <p:pic>
        <p:nvPicPr>
          <p:cNvPr id="4" name="Picture 3">
            <a:extLst>
              <a:ext uri="{FF2B5EF4-FFF2-40B4-BE49-F238E27FC236}">
                <a16:creationId xmlns:a16="http://schemas.microsoft.com/office/drawing/2014/main" id="{964080DE-D380-47B8-831B-FE22851E4128}"/>
              </a:ext>
            </a:extLst>
          </p:cNvPr>
          <p:cNvPicPr>
            <a:picLocks noChangeAspect="1"/>
          </p:cNvPicPr>
          <p:nvPr/>
        </p:nvPicPr>
        <p:blipFill>
          <a:blip r:embed="rId4"/>
          <a:stretch>
            <a:fillRect/>
          </a:stretch>
        </p:blipFill>
        <p:spPr>
          <a:xfrm>
            <a:off x="6513076" y="1219200"/>
            <a:ext cx="2021398" cy="1605900"/>
          </a:xfrm>
          <a:prstGeom prst="rect">
            <a:avLst/>
          </a:prstGeom>
        </p:spPr>
      </p:pic>
      <p:pic>
        <p:nvPicPr>
          <p:cNvPr id="11" name="Picture 10">
            <a:extLst>
              <a:ext uri="{FF2B5EF4-FFF2-40B4-BE49-F238E27FC236}">
                <a16:creationId xmlns:a16="http://schemas.microsoft.com/office/drawing/2014/main" id="{3C3317C6-7FB4-4D0C-8FFD-A34BEDC73400}"/>
              </a:ext>
            </a:extLst>
          </p:cNvPr>
          <p:cNvPicPr>
            <a:picLocks noChangeAspect="1"/>
          </p:cNvPicPr>
          <p:nvPr/>
        </p:nvPicPr>
        <p:blipFill>
          <a:blip r:embed="rId5"/>
          <a:stretch>
            <a:fillRect/>
          </a:stretch>
        </p:blipFill>
        <p:spPr>
          <a:xfrm>
            <a:off x="4446110" y="1219200"/>
            <a:ext cx="2013940" cy="1605900"/>
          </a:xfrm>
          <a:prstGeom prst="rect">
            <a:avLst/>
          </a:prstGeom>
        </p:spPr>
      </p:pic>
      <p:pic>
        <p:nvPicPr>
          <p:cNvPr id="13" name="Picture 12">
            <a:extLst>
              <a:ext uri="{FF2B5EF4-FFF2-40B4-BE49-F238E27FC236}">
                <a16:creationId xmlns:a16="http://schemas.microsoft.com/office/drawing/2014/main" id="{E08F6B1B-004A-4F4A-B3A6-E412AEA14F15}"/>
              </a:ext>
            </a:extLst>
          </p:cNvPr>
          <p:cNvPicPr>
            <a:picLocks noChangeAspect="1"/>
          </p:cNvPicPr>
          <p:nvPr/>
        </p:nvPicPr>
        <p:blipFill>
          <a:blip r:embed="rId6"/>
          <a:stretch>
            <a:fillRect/>
          </a:stretch>
        </p:blipFill>
        <p:spPr>
          <a:xfrm>
            <a:off x="4446110" y="2879699"/>
            <a:ext cx="2013940" cy="1605901"/>
          </a:xfrm>
          <a:prstGeom prst="rect">
            <a:avLst/>
          </a:prstGeom>
        </p:spPr>
      </p:pic>
      <p:pic>
        <p:nvPicPr>
          <p:cNvPr id="15" name="Picture 14">
            <a:extLst>
              <a:ext uri="{FF2B5EF4-FFF2-40B4-BE49-F238E27FC236}">
                <a16:creationId xmlns:a16="http://schemas.microsoft.com/office/drawing/2014/main" id="{7FB1E75F-AD6D-495A-8A5C-4024CDDE1834}"/>
              </a:ext>
            </a:extLst>
          </p:cNvPr>
          <p:cNvPicPr>
            <a:picLocks noChangeAspect="1"/>
          </p:cNvPicPr>
          <p:nvPr/>
        </p:nvPicPr>
        <p:blipFill>
          <a:blip r:embed="rId7"/>
          <a:stretch>
            <a:fillRect/>
          </a:stretch>
        </p:blipFill>
        <p:spPr>
          <a:xfrm>
            <a:off x="6513076" y="2881245"/>
            <a:ext cx="2021398" cy="1604355"/>
          </a:xfrm>
          <a:prstGeom prst="rect">
            <a:avLst/>
          </a:prstGeom>
        </p:spPr>
      </p:pic>
      <p:pic>
        <p:nvPicPr>
          <p:cNvPr id="2050" name="Picture 2">
            <a:extLst>
              <a:ext uri="{FF2B5EF4-FFF2-40B4-BE49-F238E27FC236}">
                <a16:creationId xmlns:a16="http://schemas.microsoft.com/office/drawing/2014/main" id="{F0E5ED9E-9066-4A40-AA23-76C205E98B01}"/>
              </a:ext>
            </a:extLst>
          </p:cNvPr>
          <p:cNvPicPr>
            <a:picLocks noChangeAspect="1" noChangeArrowheads="1"/>
          </p:cNvPicPr>
          <p:nvPr/>
        </p:nvPicPr>
        <p:blipFill>
          <a:blip r:embed="rId8">
            <a:lum bright="70000" contrast="-70000"/>
            <a:extLst>
              <a:ext uri="{28A0092B-C50C-407E-A947-70E740481C1C}">
                <a14:useLocalDpi xmlns:a14="http://schemas.microsoft.com/office/drawing/2010/main" val="0"/>
              </a:ext>
            </a:extLst>
          </a:blip>
          <a:srcRect/>
          <a:stretch>
            <a:fillRect/>
          </a:stretch>
        </p:blipFill>
        <p:spPr bwMode="auto">
          <a:xfrm>
            <a:off x="7124399" y="203474"/>
            <a:ext cx="1055590" cy="703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73935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000" b="1" dirty="0">
                <a:solidFill>
                  <a:schemeClr val="lt1"/>
                </a:solidFill>
              </a:rPr>
              <a:t>   </a:t>
            </a:r>
            <a:r>
              <a:rPr lang="en-CA" sz="4000" b="1" dirty="0">
                <a:solidFill>
                  <a:schemeClr val="lt1"/>
                </a:solidFill>
                <a:latin typeface="Oswald" panose="00000500000000000000" pitchFamily="2" charset="0"/>
                <a:cs typeface="Times New Roman" panose="02020603050405020304" pitchFamily="18" charset="0"/>
              </a:rPr>
              <a:t>CONCLUSION</a:t>
            </a:r>
            <a:endParaRPr sz="4000" b="1" dirty="0">
              <a:latin typeface="Oswald" panose="00000500000000000000" pitchFamily="2" charset="0"/>
            </a:endParaRPr>
          </a:p>
          <a:p>
            <a:pPr marL="0" lvl="0" indent="0" algn="l" rtl="0">
              <a:spcBef>
                <a:spcPts val="0"/>
              </a:spcBef>
              <a:spcAft>
                <a:spcPts val="0"/>
              </a:spcAft>
              <a:buNone/>
            </a:pPr>
            <a:endParaRPr sz="4200" b="1" dirty="0"/>
          </a:p>
          <a:p>
            <a:pPr marL="0" lvl="0" indent="0" algn="l" rtl="0">
              <a:spcBef>
                <a:spcPts val="0"/>
              </a:spcBef>
              <a:spcAft>
                <a:spcPts val="0"/>
              </a:spcAft>
              <a:buNone/>
            </a:pPr>
            <a:endParaRPr sz="4200" dirty="0"/>
          </a:p>
        </p:txBody>
      </p:sp>
      <p:pic>
        <p:nvPicPr>
          <p:cNvPr id="73" name="Google Shape;73;p15"/>
          <p:cNvPicPr preferRelativeResize="0"/>
          <p:nvPr/>
        </p:nvPicPr>
        <p:blipFill>
          <a:blip r:embed="rId3">
            <a:alphaModFix/>
          </a:blip>
          <a:stretch>
            <a:fillRect/>
          </a:stretch>
        </p:blipFill>
        <p:spPr>
          <a:xfrm>
            <a:off x="3603800" y="2877669"/>
            <a:ext cx="5084425" cy="1998125"/>
          </a:xfrm>
          <a:prstGeom prst="rect">
            <a:avLst/>
          </a:prstGeom>
          <a:noFill/>
          <a:ln>
            <a:noFill/>
          </a:ln>
        </p:spPr>
      </p:pic>
    </p:spTree>
    <p:extLst>
      <p:ext uri="{BB962C8B-B14F-4D97-AF65-F5344CB8AC3E}">
        <p14:creationId xmlns:p14="http://schemas.microsoft.com/office/powerpoint/2010/main" val="32066411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882B1-18F0-49BE-857E-3702A61F7883}"/>
              </a:ext>
            </a:extLst>
          </p:cNvPr>
          <p:cNvSpPr>
            <a:spLocks noGrp="1"/>
          </p:cNvSpPr>
          <p:nvPr>
            <p:ph type="title"/>
          </p:nvPr>
        </p:nvSpPr>
        <p:spPr>
          <a:xfrm>
            <a:off x="311700" y="414545"/>
            <a:ext cx="8520600" cy="572700"/>
          </a:xfrm>
        </p:spPr>
        <p:txBody>
          <a:bodyPr/>
          <a:lstStyle/>
          <a:p>
            <a:br>
              <a:rPr lang="en-CA" dirty="0"/>
            </a:br>
            <a:br>
              <a:rPr lang="en-CA" dirty="0"/>
            </a:br>
            <a:endParaRPr lang="en-CA" dirty="0"/>
          </a:p>
        </p:txBody>
      </p:sp>
      <p:sp>
        <p:nvSpPr>
          <p:cNvPr id="3" name="Text Placeholder 2">
            <a:extLst>
              <a:ext uri="{FF2B5EF4-FFF2-40B4-BE49-F238E27FC236}">
                <a16:creationId xmlns:a16="http://schemas.microsoft.com/office/drawing/2014/main" id="{00789BEF-16CF-48BB-B2C8-E742F0FFE99A}"/>
              </a:ext>
            </a:extLst>
          </p:cNvPr>
          <p:cNvSpPr>
            <a:spLocks noGrp="1"/>
          </p:cNvSpPr>
          <p:nvPr>
            <p:ph type="body" idx="1"/>
          </p:nvPr>
        </p:nvSpPr>
        <p:spPr>
          <a:xfrm>
            <a:off x="388620" y="594360"/>
            <a:ext cx="8336280" cy="4373880"/>
          </a:xfrm>
        </p:spPr>
        <p:txBody>
          <a:bodyPr/>
          <a:lstStyle/>
          <a:p>
            <a:pPr>
              <a:buFont typeface="Wingdings" panose="05000000000000000000" pitchFamily="2" charset="2"/>
              <a:buChar char="ü"/>
            </a:pPr>
            <a:r>
              <a:rPr lang="en-CA" dirty="0">
                <a:solidFill>
                  <a:schemeClr val="tx1"/>
                </a:solidFill>
                <a:latin typeface="Average" panose="020B0604020202020204" charset="0"/>
              </a:rPr>
              <a:t>All the models are equally tuned to correctly predict heart disease risk potential</a:t>
            </a:r>
          </a:p>
          <a:p>
            <a:pPr marL="114300" indent="0">
              <a:buNone/>
            </a:pPr>
            <a:endParaRPr lang="en-CA" dirty="0">
              <a:solidFill>
                <a:schemeClr val="tx1"/>
              </a:solidFill>
              <a:latin typeface="Average" panose="020B0604020202020204" charset="0"/>
            </a:endParaRPr>
          </a:p>
          <a:p>
            <a:pPr marL="114300" indent="0">
              <a:buNone/>
            </a:pPr>
            <a:endParaRPr lang="en-CA" dirty="0">
              <a:solidFill>
                <a:schemeClr val="tx1"/>
              </a:solidFill>
              <a:latin typeface="Average" panose="020B0604020202020204" charset="0"/>
            </a:endParaRPr>
          </a:p>
          <a:p>
            <a:pPr>
              <a:buFont typeface="Wingdings" panose="05000000000000000000" pitchFamily="2" charset="2"/>
              <a:buChar char="ü"/>
            </a:pPr>
            <a:r>
              <a:rPr lang="en-CA" dirty="0">
                <a:solidFill>
                  <a:schemeClr val="tx1"/>
                </a:solidFill>
                <a:latin typeface="Average" panose="020B0604020202020204" charset="0"/>
              </a:rPr>
              <a:t>However Random forest model slightly edged out the other models.</a:t>
            </a:r>
          </a:p>
          <a:p>
            <a:pPr marL="114300" indent="0">
              <a:buNone/>
            </a:pPr>
            <a:endParaRPr lang="en-CA" dirty="0">
              <a:solidFill>
                <a:schemeClr val="tx1"/>
              </a:solidFill>
              <a:latin typeface="Average" panose="020B0604020202020204" charset="0"/>
            </a:endParaRPr>
          </a:p>
          <a:p>
            <a:pPr marL="114300" indent="0">
              <a:buNone/>
            </a:pPr>
            <a:endParaRPr lang="en-CA" dirty="0">
              <a:solidFill>
                <a:schemeClr val="tx1"/>
              </a:solidFill>
            </a:endParaRPr>
          </a:p>
          <a:p>
            <a:pPr>
              <a:buFont typeface="Wingdings" panose="05000000000000000000" pitchFamily="2" charset="2"/>
              <a:buChar char="ü"/>
            </a:pPr>
            <a:r>
              <a:rPr lang="en-CA" dirty="0">
                <a:solidFill>
                  <a:schemeClr val="tx1"/>
                </a:solidFill>
              </a:rPr>
              <a:t>As per the feature important analysis sleep time, Physical health, Mental health and BMI obesity are shown as the key indicators for the prediction. </a:t>
            </a:r>
          </a:p>
          <a:p>
            <a:pPr marL="114300" indent="0">
              <a:buNone/>
            </a:pPr>
            <a:endParaRPr lang="en-CA" dirty="0">
              <a:solidFill>
                <a:schemeClr val="tx1"/>
              </a:solidFill>
            </a:endParaRPr>
          </a:p>
          <a:p>
            <a:pPr>
              <a:buFont typeface="Wingdings" panose="05000000000000000000" pitchFamily="2" charset="2"/>
              <a:buChar char="ü"/>
            </a:pPr>
            <a:endParaRPr lang="en-CA" dirty="0">
              <a:solidFill>
                <a:schemeClr val="tx1"/>
              </a:solidFill>
            </a:endParaRPr>
          </a:p>
          <a:p>
            <a:pPr>
              <a:buFont typeface="Wingdings" panose="05000000000000000000" pitchFamily="2" charset="2"/>
              <a:buChar char="ü"/>
            </a:pPr>
            <a:r>
              <a:rPr lang="en-CA" dirty="0">
                <a:solidFill>
                  <a:schemeClr val="tx1"/>
                </a:solidFill>
              </a:rPr>
              <a:t>Age category between 18-24, 25-29, 30-34 , Race-Asian , Diabetic during pregnancy features are shown as the least factors for the prediction heart disease. </a:t>
            </a:r>
          </a:p>
          <a:p>
            <a:pPr marL="114300" indent="0">
              <a:buNone/>
            </a:pPr>
            <a:endParaRPr lang="en-CA" dirty="0"/>
          </a:p>
        </p:txBody>
      </p:sp>
    </p:spTree>
    <p:extLst>
      <p:ext uri="{BB962C8B-B14F-4D97-AF65-F5344CB8AC3E}">
        <p14:creationId xmlns:p14="http://schemas.microsoft.com/office/powerpoint/2010/main" val="2847601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1"/>
          <p:cNvSpPr/>
          <p:nvPr/>
        </p:nvSpPr>
        <p:spPr>
          <a:xfrm>
            <a:off x="0" y="0"/>
            <a:ext cx="9161100" cy="2484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1"/>
          <p:cNvSpPr txBox="1">
            <a:spLocks noGrp="1"/>
          </p:cNvSpPr>
          <p:nvPr>
            <p:ph type="title" idx="4294967295"/>
          </p:nvPr>
        </p:nvSpPr>
        <p:spPr>
          <a:xfrm>
            <a:off x="311700" y="372500"/>
            <a:ext cx="8520600" cy="73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solidFill>
                  <a:schemeClr val="lt1"/>
                </a:solidFill>
                <a:latin typeface="Average" panose="020B0604020202020204" charset="0"/>
              </a:rPr>
              <a:t>The Team</a:t>
            </a:r>
            <a:endParaRPr sz="3200" dirty="0">
              <a:solidFill>
                <a:schemeClr val="lt1"/>
              </a:solidFill>
              <a:latin typeface="Average" panose="020B0604020202020204" charset="0"/>
            </a:endParaRPr>
          </a:p>
        </p:txBody>
      </p:sp>
      <p:sp>
        <p:nvSpPr>
          <p:cNvPr id="135" name="Google Shape;135;p21"/>
          <p:cNvSpPr txBox="1">
            <a:spLocks noGrp="1"/>
          </p:cNvSpPr>
          <p:nvPr>
            <p:ph type="body" idx="4294967295"/>
          </p:nvPr>
        </p:nvSpPr>
        <p:spPr>
          <a:xfrm>
            <a:off x="272826" y="3108325"/>
            <a:ext cx="1932924" cy="436563"/>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700" dirty="0">
                <a:solidFill>
                  <a:schemeClr val="dk1"/>
                </a:solidFill>
              </a:rPr>
              <a:t>Ethan McBride</a:t>
            </a:r>
            <a:endParaRPr sz="1700" dirty="0">
              <a:solidFill>
                <a:schemeClr val="dk1"/>
              </a:solidFill>
            </a:endParaRPr>
          </a:p>
        </p:txBody>
      </p:sp>
      <p:cxnSp>
        <p:nvCxnSpPr>
          <p:cNvPr id="136" name="Google Shape;136;p21"/>
          <p:cNvCxnSpPr/>
          <p:nvPr/>
        </p:nvCxnSpPr>
        <p:spPr>
          <a:xfrm>
            <a:off x="1118175" y="3561938"/>
            <a:ext cx="270900" cy="0"/>
          </a:xfrm>
          <a:prstGeom prst="straightConnector1">
            <a:avLst/>
          </a:prstGeom>
          <a:noFill/>
          <a:ln w="9525" cap="flat" cmpd="sng">
            <a:solidFill>
              <a:schemeClr val="dk2"/>
            </a:solidFill>
            <a:prstDash val="solid"/>
            <a:round/>
            <a:headEnd type="none" w="sm" len="sm"/>
            <a:tailEnd type="none" w="sm" len="sm"/>
          </a:ln>
        </p:spPr>
      </p:cxnSp>
      <p:sp>
        <p:nvSpPr>
          <p:cNvPr id="139" name="Google Shape;139;p21"/>
          <p:cNvSpPr txBox="1">
            <a:spLocks noGrp="1"/>
          </p:cNvSpPr>
          <p:nvPr>
            <p:ph type="body" idx="4294967295"/>
          </p:nvPr>
        </p:nvSpPr>
        <p:spPr>
          <a:xfrm>
            <a:off x="2374559" y="3108900"/>
            <a:ext cx="1932924" cy="436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700" dirty="0">
                <a:solidFill>
                  <a:schemeClr val="dk1"/>
                </a:solidFill>
              </a:rPr>
              <a:t>Andres Pombo</a:t>
            </a:r>
            <a:endParaRPr sz="1700" dirty="0">
              <a:solidFill>
                <a:schemeClr val="dk1"/>
              </a:solidFill>
            </a:endParaRPr>
          </a:p>
        </p:txBody>
      </p:sp>
      <p:cxnSp>
        <p:nvCxnSpPr>
          <p:cNvPr id="140" name="Google Shape;140;p21"/>
          <p:cNvCxnSpPr/>
          <p:nvPr/>
        </p:nvCxnSpPr>
        <p:spPr>
          <a:xfrm>
            <a:off x="3327800" y="3561938"/>
            <a:ext cx="270900" cy="0"/>
          </a:xfrm>
          <a:prstGeom prst="straightConnector1">
            <a:avLst/>
          </a:prstGeom>
          <a:noFill/>
          <a:ln w="9525" cap="flat" cmpd="sng">
            <a:solidFill>
              <a:schemeClr val="dk2"/>
            </a:solidFill>
            <a:prstDash val="solid"/>
            <a:round/>
            <a:headEnd type="none" w="sm" len="sm"/>
            <a:tailEnd type="none" w="sm" len="sm"/>
          </a:ln>
        </p:spPr>
      </p:cxnSp>
      <p:sp>
        <p:nvSpPr>
          <p:cNvPr id="143" name="Google Shape;143;p21"/>
          <p:cNvSpPr txBox="1">
            <a:spLocks noGrp="1"/>
          </p:cNvSpPr>
          <p:nvPr>
            <p:ph type="body" idx="4294967295"/>
          </p:nvPr>
        </p:nvSpPr>
        <p:spPr>
          <a:xfrm>
            <a:off x="4461042" y="3108900"/>
            <a:ext cx="2067626" cy="436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700" dirty="0">
                <a:solidFill>
                  <a:schemeClr val="dk1"/>
                </a:solidFill>
              </a:rPr>
              <a:t>Sergei Zhukov</a:t>
            </a:r>
            <a:endParaRPr sz="1700" dirty="0">
              <a:solidFill>
                <a:schemeClr val="dk1"/>
              </a:solidFill>
            </a:endParaRPr>
          </a:p>
        </p:txBody>
      </p:sp>
      <p:cxnSp>
        <p:nvCxnSpPr>
          <p:cNvPr id="144" name="Google Shape;144;p21"/>
          <p:cNvCxnSpPr/>
          <p:nvPr/>
        </p:nvCxnSpPr>
        <p:spPr>
          <a:xfrm>
            <a:off x="5554075" y="3561938"/>
            <a:ext cx="270900" cy="0"/>
          </a:xfrm>
          <a:prstGeom prst="straightConnector1">
            <a:avLst/>
          </a:prstGeom>
          <a:noFill/>
          <a:ln w="9525" cap="flat" cmpd="sng">
            <a:solidFill>
              <a:schemeClr val="dk2"/>
            </a:solidFill>
            <a:prstDash val="solid"/>
            <a:round/>
            <a:headEnd type="none" w="sm" len="sm"/>
            <a:tailEnd type="none" w="sm" len="sm"/>
          </a:ln>
        </p:spPr>
      </p:cxnSp>
      <p:sp>
        <p:nvSpPr>
          <p:cNvPr id="145" name="Google Shape;145;p21"/>
          <p:cNvSpPr txBox="1">
            <a:spLocks noGrp="1"/>
          </p:cNvSpPr>
          <p:nvPr>
            <p:ph type="body" idx="4294967295"/>
          </p:nvPr>
        </p:nvSpPr>
        <p:spPr>
          <a:xfrm>
            <a:off x="2373647" y="3871979"/>
            <a:ext cx="4155022" cy="834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3200" dirty="0">
                <a:solidFill>
                  <a:schemeClr val="tx1"/>
                </a:solidFill>
              </a:rPr>
              <a:t>Q &amp; A</a:t>
            </a:r>
            <a:endParaRPr sz="3600" dirty="0">
              <a:solidFill>
                <a:schemeClr val="tx1"/>
              </a:solidFill>
            </a:endParaRPr>
          </a:p>
        </p:txBody>
      </p:sp>
      <p:sp>
        <p:nvSpPr>
          <p:cNvPr id="147" name="Google Shape;147;p21"/>
          <p:cNvSpPr txBox="1">
            <a:spLocks noGrp="1"/>
          </p:cNvSpPr>
          <p:nvPr>
            <p:ph type="body" idx="4294967295"/>
          </p:nvPr>
        </p:nvSpPr>
        <p:spPr>
          <a:xfrm>
            <a:off x="6682043" y="3108900"/>
            <a:ext cx="2172485" cy="436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700" dirty="0">
                <a:solidFill>
                  <a:schemeClr val="dk1"/>
                </a:solidFill>
              </a:rPr>
              <a:t>Marian Salgadoe</a:t>
            </a:r>
            <a:endParaRPr sz="1700" dirty="0">
              <a:solidFill>
                <a:schemeClr val="dk1"/>
              </a:solidFill>
            </a:endParaRPr>
          </a:p>
        </p:txBody>
      </p:sp>
      <p:cxnSp>
        <p:nvCxnSpPr>
          <p:cNvPr id="148" name="Google Shape;148;p21"/>
          <p:cNvCxnSpPr/>
          <p:nvPr/>
        </p:nvCxnSpPr>
        <p:spPr>
          <a:xfrm>
            <a:off x="7747050" y="3561938"/>
            <a:ext cx="270900" cy="0"/>
          </a:xfrm>
          <a:prstGeom prst="straightConnector1">
            <a:avLst/>
          </a:prstGeom>
          <a:noFill/>
          <a:ln w="9525" cap="flat" cmpd="sng">
            <a:solidFill>
              <a:schemeClr val="dk2"/>
            </a:solidFill>
            <a:prstDash val="solid"/>
            <a:round/>
            <a:headEnd type="none" w="sm" len="sm"/>
            <a:tailEnd type="none" w="sm" len="sm"/>
          </a:ln>
        </p:spPr>
      </p:cxnSp>
      <p:pic>
        <p:nvPicPr>
          <p:cNvPr id="150" name="Google Shape;150;p21"/>
          <p:cNvPicPr preferRelativeResize="0"/>
          <p:nvPr/>
        </p:nvPicPr>
        <p:blipFill>
          <a:blip r:embed="rId3">
            <a:alphaModFix/>
          </a:blip>
          <a:stretch>
            <a:fillRect/>
          </a:stretch>
        </p:blipFill>
        <p:spPr>
          <a:xfrm>
            <a:off x="6685451" y="968034"/>
            <a:ext cx="2146850" cy="2202044"/>
          </a:xfrm>
          <a:prstGeom prst="rect">
            <a:avLst/>
          </a:prstGeom>
          <a:noFill/>
          <a:ln>
            <a:noFill/>
          </a:ln>
        </p:spPr>
      </p:pic>
      <p:pic>
        <p:nvPicPr>
          <p:cNvPr id="151" name="Google Shape;151;p21"/>
          <p:cNvPicPr preferRelativeResize="0"/>
          <p:nvPr/>
        </p:nvPicPr>
        <p:blipFill>
          <a:blip r:embed="rId4">
            <a:alphaModFix/>
          </a:blip>
          <a:stretch>
            <a:fillRect/>
          </a:stretch>
        </p:blipFill>
        <p:spPr>
          <a:xfrm>
            <a:off x="2373646" y="1157300"/>
            <a:ext cx="1934750" cy="2003749"/>
          </a:xfrm>
          <a:prstGeom prst="rect">
            <a:avLst/>
          </a:prstGeom>
          <a:noFill/>
          <a:ln>
            <a:noFill/>
          </a:ln>
        </p:spPr>
      </p:pic>
      <p:pic>
        <p:nvPicPr>
          <p:cNvPr id="152" name="Google Shape;152;p21"/>
          <p:cNvPicPr preferRelativeResize="0"/>
          <p:nvPr/>
        </p:nvPicPr>
        <p:blipFill>
          <a:blip r:embed="rId5">
            <a:alphaModFix/>
          </a:blip>
          <a:stretch>
            <a:fillRect/>
          </a:stretch>
        </p:blipFill>
        <p:spPr>
          <a:xfrm>
            <a:off x="281149" y="1155268"/>
            <a:ext cx="1934750" cy="2003750"/>
          </a:xfrm>
          <a:prstGeom prst="rect">
            <a:avLst/>
          </a:prstGeom>
          <a:noFill/>
          <a:ln>
            <a:noFill/>
          </a:ln>
        </p:spPr>
      </p:pic>
      <p:pic>
        <p:nvPicPr>
          <p:cNvPr id="153" name="Google Shape;153;p21"/>
          <p:cNvPicPr preferRelativeResize="0"/>
          <p:nvPr/>
        </p:nvPicPr>
        <p:blipFill>
          <a:blip r:embed="rId6">
            <a:alphaModFix/>
          </a:blip>
          <a:stretch>
            <a:fillRect/>
          </a:stretch>
        </p:blipFill>
        <p:spPr>
          <a:xfrm>
            <a:off x="4458856" y="1085461"/>
            <a:ext cx="2072726" cy="207355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490250" y="1623237"/>
            <a:ext cx="6227100" cy="64259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000" b="1" dirty="0">
                <a:solidFill>
                  <a:schemeClr val="lt1"/>
                </a:solidFill>
              </a:rPr>
              <a:t>   </a:t>
            </a:r>
            <a:r>
              <a:rPr lang="en-CA" sz="4000" b="1" dirty="0">
                <a:latin typeface="Oswald" panose="00000500000000000000" pitchFamily="2" charset="0"/>
                <a:cs typeface="Times New Roman" panose="02020603050405020304" pitchFamily="18" charset="0"/>
              </a:rPr>
              <a:t>THANK YOU !</a:t>
            </a:r>
            <a:endParaRPr sz="4200" dirty="0"/>
          </a:p>
        </p:txBody>
      </p:sp>
      <p:pic>
        <p:nvPicPr>
          <p:cNvPr id="73" name="Google Shape;73;p15"/>
          <p:cNvPicPr preferRelativeResize="0"/>
          <p:nvPr/>
        </p:nvPicPr>
        <p:blipFill>
          <a:blip r:embed="rId3">
            <a:alphaModFix/>
          </a:blip>
          <a:stretch>
            <a:fillRect/>
          </a:stretch>
        </p:blipFill>
        <p:spPr>
          <a:xfrm>
            <a:off x="3603800" y="2877669"/>
            <a:ext cx="5084425" cy="1998125"/>
          </a:xfrm>
          <a:prstGeom prst="rect">
            <a:avLst/>
          </a:prstGeom>
          <a:noFill/>
          <a:ln>
            <a:noFill/>
          </a:ln>
        </p:spPr>
      </p:pic>
    </p:spTree>
    <p:extLst>
      <p:ext uri="{BB962C8B-B14F-4D97-AF65-F5344CB8AC3E}">
        <p14:creationId xmlns:p14="http://schemas.microsoft.com/office/powerpoint/2010/main" val="524495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35280" y="320040"/>
            <a:ext cx="8511540" cy="403098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b="1" dirty="0"/>
              <a:t>OVERVIEW : </a:t>
            </a:r>
            <a:br>
              <a:rPr lang="en" sz="4200" b="1" dirty="0"/>
            </a:br>
            <a:endParaRPr sz="4200" b="1" dirty="0"/>
          </a:p>
          <a:p>
            <a:pPr>
              <a:lnSpc>
                <a:spcPct val="107000"/>
              </a:lnSpc>
              <a:spcAft>
                <a:spcPts val="800"/>
              </a:spcAft>
            </a:pPr>
            <a:r>
              <a:rPr lang="en-CA" sz="1800" dirty="0">
                <a:effectLst/>
                <a:latin typeface="Average" panose="020B0604020202020204" charset="0"/>
                <a:ea typeface="Calibri" panose="020F0502020204030204" pitchFamily="34" charset="0"/>
                <a:cs typeface="Times New Roman" panose="02020603050405020304" pitchFamily="18" charset="0"/>
              </a:rPr>
              <a:t>According to the WHO, heart diseases are the leading cause of death globally.</a:t>
            </a:r>
            <a:br>
              <a:rPr lang="en-CA" sz="1800" dirty="0">
                <a:effectLst/>
                <a:latin typeface="Average" panose="020B0604020202020204" charset="0"/>
                <a:ea typeface="Calibri" panose="020F0502020204030204" pitchFamily="34" charset="0"/>
                <a:cs typeface="Times New Roman" panose="02020603050405020304" pitchFamily="18" charset="0"/>
              </a:rPr>
            </a:br>
            <a:r>
              <a:rPr lang="en-CA" sz="1800" dirty="0">
                <a:effectLst/>
                <a:latin typeface="Average" panose="020B0604020202020204" charset="0"/>
                <a:ea typeface="Calibri" panose="020F0502020204030204" pitchFamily="34" charset="0"/>
                <a:cs typeface="Times New Roman" panose="02020603050405020304" pitchFamily="18" charset="0"/>
              </a:rPr>
              <a:t>Approximately 17.9 million people die each year from heart diseases and estimated around 32% of all deaths worldwide. </a:t>
            </a:r>
            <a:br>
              <a:rPr lang="en-CA" sz="1800" dirty="0">
                <a:effectLst/>
                <a:latin typeface="Average" panose="020B0604020202020204" charset="0"/>
                <a:ea typeface="Calibri" panose="020F0502020204030204" pitchFamily="34" charset="0"/>
                <a:cs typeface="Times New Roman" panose="02020603050405020304" pitchFamily="18" charset="0"/>
              </a:rPr>
            </a:br>
            <a:r>
              <a:rPr lang="en-CA" sz="1800" dirty="0">
                <a:effectLst/>
                <a:latin typeface="Average" panose="020B0604020202020204" charset="0"/>
                <a:ea typeface="Calibri" panose="020F0502020204030204" pitchFamily="34" charset="0"/>
                <a:cs typeface="Times New Roman" panose="02020603050405020304" pitchFamily="18" charset="0"/>
              </a:rPr>
              <a:t>There have been identified many important factors which lead to heart disease.</a:t>
            </a:r>
            <a:br>
              <a:rPr lang="en-CA" sz="1800" dirty="0">
                <a:effectLst/>
                <a:latin typeface="Average" panose="020B0604020202020204" charset="0"/>
                <a:ea typeface="Calibri" panose="020F0502020204030204" pitchFamily="34" charset="0"/>
                <a:cs typeface="Times New Roman" panose="02020603050405020304" pitchFamily="18" charset="0"/>
              </a:rPr>
            </a:br>
            <a:r>
              <a:rPr lang="en-CA" sz="1800" dirty="0">
                <a:effectLst/>
                <a:latin typeface="Average" panose="020B0604020202020204" charset="0"/>
                <a:ea typeface="Calibri" panose="020F0502020204030204" pitchFamily="34" charset="0"/>
                <a:cs typeface="Times New Roman" panose="02020603050405020304" pitchFamily="18" charset="0"/>
              </a:rPr>
              <a:t>Identifying those risk factors and motivating people to adopt and following healthy behaviours is very important.</a:t>
            </a:r>
            <a:endParaRPr sz="4200" dirty="0">
              <a:latin typeface="Average" panose="020B0604020202020204" charset="0"/>
            </a:endParaRPr>
          </a:p>
          <a:p>
            <a:pPr marL="0" lvl="0" indent="0" algn="l" rtl="0">
              <a:spcBef>
                <a:spcPts val="0"/>
              </a:spcBef>
              <a:spcAft>
                <a:spcPts val="0"/>
              </a:spcAft>
              <a:buNone/>
            </a:pPr>
            <a:endParaRPr sz="4200" dirty="0"/>
          </a:p>
        </p:txBody>
      </p:sp>
      <p:pic>
        <p:nvPicPr>
          <p:cNvPr id="73" name="Google Shape;73;p15"/>
          <p:cNvPicPr preferRelativeResize="0"/>
          <p:nvPr/>
        </p:nvPicPr>
        <p:blipFill>
          <a:blip r:embed="rId3">
            <a:alphaModFix/>
          </a:blip>
          <a:stretch>
            <a:fillRect/>
          </a:stretch>
        </p:blipFill>
        <p:spPr>
          <a:xfrm>
            <a:off x="3762395" y="3351957"/>
            <a:ext cx="5084425" cy="1998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490250" y="526350"/>
            <a:ext cx="8173690" cy="365703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b="1" dirty="0"/>
              <a:t>OBJECTIVE:</a:t>
            </a:r>
            <a:r>
              <a:rPr lang="en" sz="4200" b="1" dirty="0"/>
              <a:t> </a:t>
            </a:r>
            <a:endParaRPr sz="4200" b="1" dirty="0"/>
          </a:p>
          <a:p>
            <a:pPr>
              <a:lnSpc>
                <a:spcPct val="107000"/>
              </a:lnSpc>
              <a:spcAft>
                <a:spcPts val="800"/>
              </a:spcAft>
            </a:pPr>
            <a:br>
              <a:rPr lang="en-CA" sz="4200" b="1" dirty="0">
                <a:ea typeface="Calibri" panose="020F0502020204030204" pitchFamily="34" charset="0"/>
                <a:cs typeface="Times New Roman" panose="02020603050405020304" pitchFamily="18" charset="0"/>
              </a:rPr>
            </a:br>
            <a:r>
              <a:rPr lang="en-CA" sz="1800" dirty="0">
                <a:effectLst/>
                <a:latin typeface="Average" panose="020B0604020202020204" charset="0"/>
                <a:ea typeface="Calibri" panose="020F0502020204030204" pitchFamily="34" charset="0"/>
                <a:cs typeface="Times New Roman" panose="02020603050405020304" pitchFamily="18" charset="0"/>
              </a:rPr>
              <a:t>Our team use a heart disease dataset with different factors to predict which factors are at highest risk of leading to heart disease. </a:t>
            </a:r>
            <a:br>
              <a:rPr lang="en-CA" sz="1800" dirty="0">
                <a:effectLst/>
                <a:latin typeface="Average" panose="020B0604020202020204" charset="0"/>
                <a:ea typeface="Calibri" panose="020F0502020204030204" pitchFamily="34" charset="0"/>
                <a:cs typeface="Times New Roman" panose="02020603050405020304" pitchFamily="18" charset="0"/>
              </a:rPr>
            </a:br>
            <a:r>
              <a:rPr lang="en-CA" sz="1800" dirty="0">
                <a:effectLst/>
                <a:latin typeface="Average" panose="020B0604020202020204" charset="0"/>
                <a:ea typeface="Calibri" panose="020F0502020204030204" pitchFamily="34" charset="0"/>
                <a:cs typeface="Times New Roman" panose="02020603050405020304" pitchFamily="18" charset="0"/>
              </a:rPr>
              <a:t>Our team’s target audience would be the health care professionals as they will be able to apply the most current and up to date research and evidence to patient care and helping people preventing premature deaths related to heart diseases</a:t>
            </a:r>
            <a:r>
              <a:rPr lang="en-CA" sz="1800" dirty="0">
                <a:effectLst/>
                <a:latin typeface="Calibri" panose="020F0502020204030204" pitchFamily="34" charset="0"/>
                <a:ea typeface="Calibri" panose="020F0502020204030204" pitchFamily="34" charset="0"/>
                <a:cs typeface="Times New Roman" panose="02020603050405020304" pitchFamily="18" charset="0"/>
              </a:rPr>
              <a:t>. </a:t>
            </a:r>
            <a:br>
              <a:rPr lang="en-CA" sz="1800" dirty="0">
                <a:effectLst/>
                <a:latin typeface="Calibri" panose="020F0502020204030204" pitchFamily="34" charset="0"/>
                <a:ea typeface="Calibri" panose="020F0502020204030204" pitchFamily="34" charset="0"/>
                <a:cs typeface="Times New Roman" panose="02020603050405020304" pitchFamily="18" charset="0"/>
              </a:rPr>
            </a:br>
            <a:endParaRPr sz="4200" dirty="0"/>
          </a:p>
        </p:txBody>
      </p:sp>
      <p:pic>
        <p:nvPicPr>
          <p:cNvPr id="73" name="Google Shape;73;p15"/>
          <p:cNvPicPr preferRelativeResize="0"/>
          <p:nvPr/>
        </p:nvPicPr>
        <p:blipFill>
          <a:blip r:embed="rId3">
            <a:alphaModFix/>
          </a:blip>
          <a:stretch>
            <a:fillRect/>
          </a:stretch>
        </p:blipFill>
        <p:spPr>
          <a:xfrm>
            <a:off x="3640475" y="3406330"/>
            <a:ext cx="5084425" cy="1998125"/>
          </a:xfrm>
          <a:prstGeom prst="rect">
            <a:avLst/>
          </a:prstGeom>
          <a:noFill/>
          <a:ln>
            <a:noFill/>
          </a:ln>
        </p:spPr>
      </p:pic>
    </p:spTree>
    <p:extLst>
      <p:ext uri="{BB962C8B-B14F-4D97-AF65-F5344CB8AC3E}">
        <p14:creationId xmlns:p14="http://schemas.microsoft.com/office/powerpoint/2010/main" val="713475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ABB7A-B05A-4B74-B9F9-E0F6D50D89F0}"/>
              </a:ext>
            </a:extLst>
          </p:cNvPr>
          <p:cNvSpPr>
            <a:spLocks noGrp="1"/>
          </p:cNvSpPr>
          <p:nvPr>
            <p:ph type="title"/>
          </p:nvPr>
        </p:nvSpPr>
        <p:spPr>
          <a:xfrm>
            <a:off x="490250" y="315045"/>
            <a:ext cx="6227100" cy="2889197"/>
          </a:xfrm>
        </p:spPr>
        <p:txBody>
          <a:bodyPr/>
          <a:lstStyle/>
          <a:p>
            <a:r>
              <a:rPr lang="en-CA" sz="4000" b="1" dirty="0"/>
              <a:t>WHAT WE USED FOR THE ANALYSIS</a:t>
            </a:r>
            <a:br>
              <a:rPr lang="en-CA" dirty="0"/>
            </a:br>
            <a:endParaRPr lang="en-CA" dirty="0"/>
          </a:p>
        </p:txBody>
      </p:sp>
      <p:pic>
        <p:nvPicPr>
          <p:cNvPr id="3" name="Google Shape;73;p15">
            <a:extLst>
              <a:ext uri="{FF2B5EF4-FFF2-40B4-BE49-F238E27FC236}">
                <a16:creationId xmlns:a16="http://schemas.microsoft.com/office/drawing/2014/main" id="{0155F8B4-B366-4DCA-9FD4-6A6A214F9350}"/>
              </a:ext>
            </a:extLst>
          </p:cNvPr>
          <p:cNvPicPr preferRelativeResize="0"/>
          <p:nvPr/>
        </p:nvPicPr>
        <p:blipFill>
          <a:blip r:embed="rId2">
            <a:alphaModFix/>
          </a:blip>
          <a:stretch>
            <a:fillRect/>
          </a:stretch>
        </p:blipFill>
        <p:spPr>
          <a:xfrm>
            <a:off x="3502162" y="2645611"/>
            <a:ext cx="5084425" cy="1998125"/>
          </a:xfrm>
          <a:prstGeom prst="rect">
            <a:avLst/>
          </a:prstGeom>
          <a:noFill/>
          <a:ln>
            <a:noFill/>
          </a:ln>
        </p:spPr>
      </p:pic>
    </p:spTree>
    <p:extLst>
      <p:ext uri="{BB962C8B-B14F-4D97-AF65-F5344CB8AC3E}">
        <p14:creationId xmlns:p14="http://schemas.microsoft.com/office/powerpoint/2010/main" val="3485536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C506ECA0-52F9-4D54-8927-C36BD6CB33CD}"/>
              </a:ext>
            </a:extLst>
          </p:cNvPr>
          <p:cNvGraphicFramePr>
            <a:graphicFrameLocks noGrp="1"/>
          </p:cNvGraphicFramePr>
          <p:nvPr>
            <p:extLst>
              <p:ext uri="{D42A27DB-BD31-4B8C-83A1-F6EECF244321}">
                <p14:modId xmlns:p14="http://schemas.microsoft.com/office/powerpoint/2010/main" val="1387655944"/>
              </p:ext>
            </p:extLst>
          </p:nvPr>
        </p:nvGraphicFramePr>
        <p:xfrm>
          <a:off x="381000" y="251460"/>
          <a:ext cx="2529840" cy="2651760"/>
        </p:xfrm>
        <a:graphic>
          <a:graphicData uri="http://schemas.openxmlformats.org/drawingml/2006/table">
            <a:tbl>
              <a:tblPr>
                <a:effectLst>
                  <a:innerShdw blurRad="114300">
                    <a:prstClr val="black"/>
                  </a:innerShdw>
                  <a:reflection stA="45000" endPos="7000" dist="50800" dir="5400000" sy="-100000" algn="bl" rotWithShape="0"/>
                </a:effectLst>
              </a:tblPr>
              <a:tblGrid>
                <a:gridCol w="2529840">
                  <a:extLst>
                    <a:ext uri="{9D8B030D-6E8A-4147-A177-3AD203B41FA5}">
                      <a16:colId xmlns:a16="http://schemas.microsoft.com/office/drawing/2014/main" val="4160427210"/>
                    </a:ext>
                  </a:extLst>
                </a:gridCol>
              </a:tblGrid>
              <a:tr h="2438400">
                <a:tc>
                  <a:txBody>
                    <a:bodyPr/>
                    <a:lstStyle/>
                    <a:p>
                      <a:pPr algn="ctr"/>
                      <a:r>
                        <a:rPr lang="en-CA" b="1" dirty="0">
                          <a:solidFill>
                            <a:schemeClr val="bg1">
                              <a:lumMod val="50000"/>
                            </a:schemeClr>
                          </a:solidFill>
                        </a:rPr>
                        <a:t>Data Source and Resources</a:t>
                      </a:r>
                    </a:p>
                    <a:p>
                      <a:endParaRPr lang="en-CA" b="1" dirty="0">
                        <a:solidFill>
                          <a:schemeClr val="bg1">
                            <a:lumMod val="50000"/>
                          </a:schemeClr>
                        </a:solidFill>
                      </a:endParaRPr>
                    </a:p>
                    <a:p>
                      <a:r>
                        <a:rPr lang="en-CA" b="1" dirty="0">
                          <a:solidFill>
                            <a:schemeClr val="bg1">
                              <a:lumMod val="50000"/>
                            </a:schemeClr>
                          </a:solidFill>
                        </a:rPr>
                        <a:t>Resources:</a:t>
                      </a:r>
                    </a:p>
                    <a:p>
                      <a:r>
                        <a:rPr lang="en-CA" dirty="0">
                          <a:solidFill>
                            <a:schemeClr val="bg1">
                              <a:lumMod val="50000"/>
                            </a:schemeClr>
                          </a:solidFill>
                          <a:hlinkClick r:id="rId2">
                            <a:extLst>
                              <a:ext uri="{A12FA001-AC4F-418D-AE19-62706E023703}">
                                <ahyp:hlinkClr xmlns:ahyp="http://schemas.microsoft.com/office/drawing/2018/hyperlinkcolor" val="tx"/>
                              </a:ext>
                            </a:extLst>
                          </a:hlinkClick>
                        </a:rPr>
                        <a:t>Click here</a:t>
                      </a:r>
                      <a:r>
                        <a:rPr lang="en-CA" dirty="0">
                          <a:solidFill>
                            <a:schemeClr val="bg1">
                              <a:lumMod val="50000"/>
                            </a:schemeClr>
                          </a:solidFill>
                        </a:rPr>
                        <a:t> https://www.kaggle.com/datasets?search=heart+disease.</a:t>
                      </a:r>
                    </a:p>
                    <a:p>
                      <a:endParaRPr lang="en-CA" dirty="0">
                        <a:solidFill>
                          <a:schemeClr val="bg1">
                            <a:lumMod val="50000"/>
                          </a:schemeClr>
                        </a:solidFill>
                      </a:endParaRPr>
                    </a:p>
                    <a:p>
                      <a:r>
                        <a:rPr lang="en-CA" b="1" dirty="0">
                          <a:solidFill>
                            <a:schemeClr val="bg1">
                              <a:lumMod val="50000"/>
                            </a:schemeClr>
                          </a:solidFill>
                        </a:rPr>
                        <a:t>Data Source: </a:t>
                      </a:r>
                      <a:r>
                        <a:rPr lang="en-CA" dirty="0">
                          <a:solidFill>
                            <a:schemeClr val="bg1">
                              <a:lumMod val="50000"/>
                            </a:schemeClr>
                          </a:solidFill>
                        </a:rPr>
                        <a:t>heart_disease_key_indicators.csv</a:t>
                      </a:r>
                    </a:p>
                    <a:p>
                      <a:endParaRPr lang="en-CA"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5">
                        <a:lumMod val="40000"/>
                        <a:lumOff val="60000"/>
                      </a:schemeClr>
                    </a:solidFill>
                  </a:tcPr>
                </a:tc>
                <a:extLst>
                  <a:ext uri="{0D108BD9-81ED-4DB2-BD59-A6C34878D82A}">
                    <a16:rowId xmlns:a16="http://schemas.microsoft.com/office/drawing/2014/main" val="460070582"/>
                  </a:ext>
                </a:extLst>
              </a:tr>
            </a:tbl>
          </a:graphicData>
        </a:graphic>
      </p:graphicFrame>
      <p:graphicFrame>
        <p:nvGraphicFramePr>
          <p:cNvPr id="8" name="Table 7">
            <a:extLst>
              <a:ext uri="{FF2B5EF4-FFF2-40B4-BE49-F238E27FC236}">
                <a16:creationId xmlns:a16="http://schemas.microsoft.com/office/drawing/2014/main" id="{C4A35A3E-AF58-4072-8471-8F551C8D97AB}"/>
              </a:ext>
            </a:extLst>
          </p:cNvPr>
          <p:cNvGraphicFramePr>
            <a:graphicFrameLocks noGrp="1"/>
          </p:cNvGraphicFramePr>
          <p:nvPr>
            <p:extLst>
              <p:ext uri="{D42A27DB-BD31-4B8C-83A1-F6EECF244321}">
                <p14:modId xmlns:p14="http://schemas.microsoft.com/office/powerpoint/2010/main" val="2600751596"/>
              </p:ext>
            </p:extLst>
          </p:nvPr>
        </p:nvGraphicFramePr>
        <p:xfrm>
          <a:off x="3276600" y="1257300"/>
          <a:ext cx="2499360" cy="2529840"/>
        </p:xfrm>
        <a:graphic>
          <a:graphicData uri="http://schemas.openxmlformats.org/drawingml/2006/table">
            <a:tbl>
              <a:tblPr>
                <a:effectLst>
                  <a:innerShdw blurRad="114300">
                    <a:prstClr val="black"/>
                  </a:innerShdw>
                  <a:reflection stA="45000" endPos="9000" dist="50800" dir="5400000" sy="-100000" algn="bl" rotWithShape="0"/>
                </a:effectLst>
              </a:tblPr>
              <a:tblGrid>
                <a:gridCol w="2499360">
                  <a:extLst>
                    <a:ext uri="{9D8B030D-6E8A-4147-A177-3AD203B41FA5}">
                      <a16:colId xmlns:a16="http://schemas.microsoft.com/office/drawing/2014/main" val="4265530689"/>
                    </a:ext>
                  </a:extLst>
                </a:gridCol>
              </a:tblGrid>
              <a:tr h="2529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1400" b="1" dirty="0">
                          <a:solidFill>
                            <a:schemeClr val="bg1">
                              <a:lumMod val="50000"/>
                            </a:schemeClr>
                          </a:solidFill>
                        </a:rPr>
                        <a:t>           Technologies</a:t>
                      </a:r>
                    </a:p>
                    <a:p>
                      <a:endParaRPr lang="en-CA"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tx1"/>
                    </a:solidFill>
                  </a:tcPr>
                </a:tc>
                <a:extLst>
                  <a:ext uri="{0D108BD9-81ED-4DB2-BD59-A6C34878D82A}">
                    <a16:rowId xmlns:a16="http://schemas.microsoft.com/office/drawing/2014/main" val="2981424261"/>
                  </a:ext>
                </a:extLst>
              </a:tr>
            </a:tbl>
          </a:graphicData>
        </a:graphic>
      </p:graphicFrame>
      <p:graphicFrame>
        <p:nvGraphicFramePr>
          <p:cNvPr id="9" name="Table 8">
            <a:extLst>
              <a:ext uri="{FF2B5EF4-FFF2-40B4-BE49-F238E27FC236}">
                <a16:creationId xmlns:a16="http://schemas.microsoft.com/office/drawing/2014/main" id="{1EA60063-7E51-49CC-AE04-78B081DB3A00}"/>
              </a:ext>
            </a:extLst>
          </p:cNvPr>
          <p:cNvGraphicFramePr>
            <a:graphicFrameLocks noGrp="1"/>
          </p:cNvGraphicFramePr>
          <p:nvPr>
            <p:extLst>
              <p:ext uri="{D42A27DB-BD31-4B8C-83A1-F6EECF244321}">
                <p14:modId xmlns:p14="http://schemas.microsoft.com/office/powerpoint/2010/main" val="3753892207"/>
              </p:ext>
            </p:extLst>
          </p:nvPr>
        </p:nvGraphicFramePr>
        <p:xfrm>
          <a:off x="6118860" y="228600"/>
          <a:ext cx="2758440" cy="2080260"/>
        </p:xfrm>
        <a:graphic>
          <a:graphicData uri="http://schemas.openxmlformats.org/drawingml/2006/table">
            <a:tbl>
              <a:tblPr>
                <a:effectLst>
                  <a:innerShdw blurRad="114300">
                    <a:prstClr val="black"/>
                  </a:innerShdw>
                  <a:reflection stA="45000" endPos="8000" dist="50800" dir="5400000" sy="-100000" algn="bl" rotWithShape="0"/>
                </a:effectLst>
              </a:tblPr>
              <a:tblGrid>
                <a:gridCol w="2758440">
                  <a:extLst>
                    <a:ext uri="{9D8B030D-6E8A-4147-A177-3AD203B41FA5}">
                      <a16:colId xmlns:a16="http://schemas.microsoft.com/office/drawing/2014/main" val="2327487189"/>
                    </a:ext>
                  </a:extLst>
                </a:gridCol>
              </a:tblGrid>
              <a:tr h="2080260">
                <a:tc>
                  <a:txBody>
                    <a:bodyPr/>
                    <a:lstStyle/>
                    <a:p>
                      <a:r>
                        <a:rPr lang="en-CA" dirty="0">
                          <a:solidFill>
                            <a:schemeClr val="bg1">
                              <a:lumMod val="50000"/>
                            </a:schemeClr>
                          </a:solidFill>
                        </a:rPr>
                        <a:t>          </a:t>
                      </a:r>
                      <a:r>
                        <a:rPr lang="en-CA" b="1" dirty="0">
                          <a:solidFill>
                            <a:schemeClr val="bg1">
                              <a:lumMod val="50000"/>
                            </a:schemeClr>
                          </a:solidFill>
                        </a:rPr>
                        <a:t>Tools/Libraries</a:t>
                      </a:r>
                    </a:p>
                    <a:p>
                      <a:endParaRPr lang="en-CA"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tx2">
                        <a:lumMod val="50000"/>
                      </a:schemeClr>
                    </a:solidFill>
                  </a:tcPr>
                </a:tc>
                <a:extLst>
                  <a:ext uri="{0D108BD9-81ED-4DB2-BD59-A6C34878D82A}">
                    <a16:rowId xmlns:a16="http://schemas.microsoft.com/office/drawing/2014/main" val="2714309183"/>
                  </a:ext>
                </a:extLst>
              </a:tr>
            </a:tbl>
          </a:graphicData>
        </a:graphic>
      </p:graphicFrame>
      <p:graphicFrame>
        <p:nvGraphicFramePr>
          <p:cNvPr id="11" name="Table 10">
            <a:extLst>
              <a:ext uri="{FF2B5EF4-FFF2-40B4-BE49-F238E27FC236}">
                <a16:creationId xmlns:a16="http://schemas.microsoft.com/office/drawing/2014/main" id="{8E953F9D-AEA8-426B-AD9F-D02D139BFD4D}"/>
              </a:ext>
            </a:extLst>
          </p:cNvPr>
          <p:cNvGraphicFramePr>
            <a:graphicFrameLocks noGrp="1"/>
          </p:cNvGraphicFramePr>
          <p:nvPr>
            <p:extLst>
              <p:ext uri="{D42A27DB-BD31-4B8C-83A1-F6EECF244321}">
                <p14:modId xmlns:p14="http://schemas.microsoft.com/office/powerpoint/2010/main" val="4111800953"/>
              </p:ext>
            </p:extLst>
          </p:nvPr>
        </p:nvGraphicFramePr>
        <p:xfrm>
          <a:off x="510540" y="3253740"/>
          <a:ext cx="2446020" cy="1645920"/>
        </p:xfrm>
        <a:graphic>
          <a:graphicData uri="http://schemas.openxmlformats.org/drawingml/2006/table">
            <a:tbl>
              <a:tblPr>
                <a:effectLst>
                  <a:innerShdw blurRad="114300">
                    <a:prstClr val="black"/>
                  </a:innerShdw>
                  <a:reflection stA="45000" endPos="9000" dist="50800" dir="5400000" sy="-100000" algn="bl" rotWithShape="0"/>
                </a:effectLst>
              </a:tblPr>
              <a:tblGrid>
                <a:gridCol w="2446020">
                  <a:extLst>
                    <a:ext uri="{9D8B030D-6E8A-4147-A177-3AD203B41FA5}">
                      <a16:colId xmlns:a16="http://schemas.microsoft.com/office/drawing/2014/main" val="3328816316"/>
                    </a:ext>
                  </a:extLst>
                </a:gridCol>
              </a:tblGrid>
              <a:tr h="1645920">
                <a:tc>
                  <a:txBody>
                    <a:bodyPr/>
                    <a:lstStyle/>
                    <a:p>
                      <a:r>
                        <a:rPr lang="en-CA" dirty="0">
                          <a:solidFill>
                            <a:schemeClr val="bg1">
                              <a:lumMod val="50000"/>
                            </a:schemeClr>
                          </a:solidFill>
                        </a:rPr>
                        <a:t>            </a:t>
                      </a:r>
                      <a:r>
                        <a:rPr lang="en-CA" b="1" dirty="0">
                          <a:solidFill>
                            <a:schemeClr val="bg1">
                              <a:lumMod val="50000"/>
                            </a:schemeClr>
                          </a:solidFill>
                        </a:rPr>
                        <a:t>Languages</a:t>
                      </a:r>
                    </a:p>
                    <a:p>
                      <a:endParaRPr lang="en-CA"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tx2">
                        <a:lumMod val="75000"/>
                      </a:schemeClr>
                    </a:solidFill>
                  </a:tcPr>
                </a:tc>
                <a:extLst>
                  <a:ext uri="{0D108BD9-81ED-4DB2-BD59-A6C34878D82A}">
                    <a16:rowId xmlns:a16="http://schemas.microsoft.com/office/drawing/2014/main" val="2831013587"/>
                  </a:ext>
                </a:extLst>
              </a:tr>
            </a:tbl>
          </a:graphicData>
        </a:graphic>
      </p:graphicFrame>
      <p:pic>
        <p:nvPicPr>
          <p:cNvPr id="14" name="Picture 13">
            <a:extLst>
              <a:ext uri="{FF2B5EF4-FFF2-40B4-BE49-F238E27FC236}">
                <a16:creationId xmlns:a16="http://schemas.microsoft.com/office/drawing/2014/main" id="{F3CE2A4E-D557-4159-A3E9-15538DECFB71}"/>
              </a:ext>
            </a:extLst>
          </p:cNvPr>
          <p:cNvPicPr>
            <a:picLocks noChangeAspect="1"/>
          </p:cNvPicPr>
          <p:nvPr/>
        </p:nvPicPr>
        <p:blipFill>
          <a:blip r:embed="rId3"/>
          <a:stretch>
            <a:fillRect/>
          </a:stretch>
        </p:blipFill>
        <p:spPr>
          <a:xfrm>
            <a:off x="4354026" y="2062709"/>
            <a:ext cx="969348" cy="560881"/>
          </a:xfrm>
          <a:prstGeom prst="rect">
            <a:avLst/>
          </a:prstGeom>
        </p:spPr>
      </p:pic>
      <p:cxnSp>
        <p:nvCxnSpPr>
          <p:cNvPr id="16" name="Straight Connector 15">
            <a:extLst>
              <a:ext uri="{FF2B5EF4-FFF2-40B4-BE49-F238E27FC236}">
                <a16:creationId xmlns:a16="http://schemas.microsoft.com/office/drawing/2014/main" id="{17684F0B-99E1-4DBA-83FE-D4B6F77CF071}"/>
              </a:ext>
            </a:extLst>
          </p:cNvPr>
          <p:cNvCxnSpPr>
            <a:cxnSpLocks/>
          </p:cNvCxnSpPr>
          <p:nvPr/>
        </p:nvCxnSpPr>
        <p:spPr>
          <a:xfrm>
            <a:off x="3360420" y="1760220"/>
            <a:ext cx="2415540" cy="0"/>
          </a:xfrm>
          <a:prstGeom prst="line">
            <a:avLst/>
          </a:prstGeom>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95A2E88C-BBBB-4669-B5A1-E86CF62D195F}"/>
              </a:ext>
            </a:extLst>
          </p:cNvPr>
          <p:cNvPicPr>
            <a:picLocks noChangeAspect="1"/>
          </p:cNvPicPr>
          <p:nvPr/>
        </p:nvPicPr>
        <p:blipFill>
          <a:blip r:embed="rId4"/>
          <a:stretch>
            <a:fillRect/>
          </a:stretch>
        </p:blipFill>
        <p:spPr>
          <a:xfrm>
            <a:off x="3396951" y="1791434"/>
            <a:ext cx="1024217" cy="646232"/>
          </a:xfrm>
          <a:prstGeom prst="rect">
            <a:avLst/>
          </a:prstGeom>
        </p:spPr>
      </p:pic>
      <p:pic>
        <p:nvPicPr>
          <p:cNvPr id="18" name="Picture 17">
            <a:extLst>
              <a:ext uri="{FF2B5EF4-FFF2-40B4-BE49-F238E27FC236}">
                <a16:creationId xmlns:a16="http://schemas.microsoft.com/office/drawing/2014/main" id="{99032C74-D112-483A-950B-9C4E9E7BB4ED}"/>
              </a:ext>
            </a:extLst>
          </p:cNvPr>
          <p:cNvPicPr>
            <a:picLocks noChangeAspect="1"/>
          </p:cNvPicPr>
          <p:nvPr/>
        </p:nvPicPr>
        <p:blipFill>
          <a:blip r:embed="rId5"/>
          <a:stretch>
            <a:fillRect/>
          </a:stretch>
        </p:blipFill>
        <p:spPr>
          <a:xfrm>
            <a:off x="3305511" y="2585440"/>
            <a:ext cx="1024217" cy="597460"/>
          </a:xfrm>
          <a:prstGeom prst="rect">
            <a:avLst/>
          </a:prstGeom>
        </p:spPr>
      </p:pic>
      <p:pic>
        <p:nvPicPr>
          <p:cNvPr id="19" name="Picture 18">
            <a:extLst>
              <a:ext uri="{FF2B5EF4-FFF2-40B4-BE49-F238E27FC236}">
                <a16:creationId xmlns:a16="http://schemas.microsoft.com/office/drawing/2014/main" id="{740D0F86-C6F0-44CC-9B7A-80F1897D0163}"/>
              </a:ext>
            </a:extLst>
          </p:cNvPr>
          <p:cNvPicPr>
            <a:picLocks noChangeAspect="1"/>
          </p:cNvPicPr>
          <p:nvPr/>
        </p:nvPicPr>
        <p:blipFill>
          <a:blip r:embed="rId6"/>
          <a:stretch>
            <a:fillRect/>
          </a:stretch>
        </p:blipFill>
        <p:spPr>
          <a:xfrm>
            <a:off x="4248867" y="3033494"/>
            <a:ext cx="1042506" cy="646232"/>
          </a:xfrm>
          <a:prstGeom prst="rect">
            <a:avLst/>
          </a:prstGeom>
        </p:spPr>
      </p:pic>
      <p:pic>
        <p:nvPicPr>
          <p:cNvPr id="21" name="Picture 20">
            <a:extLst>
              <a:ext uri="{FF2B5EF4-FFF2-40B4-BE49-F238E27FC236}">
                <a16:creationId xmlns:a16="http://schemas.microsoft.com/office/drawing/2014/main" id="{7A8FC025-180C-454E-983B-8E5E22C1E106}"/>
              </a:ext>
            </a:extLst>
          </p:cNvPr>
          <p:cNvPicPr>
            <a:picLocks noChangeAspect="1"/>
          </p:cNvPicPr>
          <p:nvPr/>
        </p:nvPicPr>
        <p:blipFill>
          <a:blip r:embed="rId7"/>
          <a:stretch>
            <a:fillRect/>
          </a:stretch>
        </p:blipFill>
        <p:spPr>
          <a:xfrm>
            <a:off x="867088" y="3902166"/>
            <a:ext cx="1624652" cy="829128"/>
          </a:xfrm>
          <a:prstGeom prst="rect">
            <a:avLst/>
          </a:prstGeom>
        </p:spPr>
      </p:pic>
      <p:cxnSp>
        <p:nvCxnSpPr>
          <p:cNvPr id="28" name="Straight Connector 27">
            <a:extLst>
              <a:ext uri="{FF2B5EF4-FFF2-40B4-BE49-F238E27FC236}">
                <a16:creationId xmlns:a16="http://schemas.microsoft.com/office/drawing/2014/main" id="{A9C55D6F-469D-4478-9034-7A560552C260}"/>
              </a:ext>
            </a:extLst>
          </p:cNvPr>
          <p:cNvCxnSpPr>
            <a:cxnSpLocks/>
          </p:cNvCxnSpPr>
          <p:nvPr/>
        </p:nvCxnSpPr>
        <p:spPr>
          <a:xfrm>
            <a:off x="6088380" y="769620"/>
            <a:ext cx="2804160" cy="0"/>
          </a:xfrm>
          <a:prstGeom prst="line">
            <a:avLst/>
          </a:prstGeom>
        </p:spPr>
        <p:style>
          <a:lnRef idx="1">
            <a:schemeClr val="accent1"/>
          </a:lnRef>
          <a:fillRef idx="0">
            <a:schemeClr val="accent1"/>
          </a:fillRef>
          <a:effectRef idx="0">
            <a:schemeClr val="accent1"/>
          </a:effectRef>
          <a:fontRef idx="minor">
            <a:schemeClr val="tx1"/>
          </a:fontRef>
        </p:style>
      </p:cxnSp>
      <p:pic>
        <p:nvPicPr>
          <p:cNvPr id="29" name="Picture 28">
            <a:extLst>
              <a:ext uri="{FF2B5EF4-FFF2-40B4-BE49-F238E27FC236}">
                <a16:creationId xmlns:a16="http://schemas.microsoft.com/office/drawing/2014/main" id="{B452BD36-830C-4D4F-91F5-7B27A006D594}"/>
              </a:ext>
            </a:extLst>
          </p:cNvPr>
          <p:cNvPicPr>
            <a:picLocks noChangeAspect="1"/>
          </p:cNvPicPr>
          <p:nvPr/>
        </p:nvPicPr>
        <p:blipFill>
          <a:blip r:embed="rId8"/>
          <a:stretch>
            <a:fillRect/>
          </a:stretch>
        </p:blipFill>
        <p:spPr>
          <a:xfrm>
            <a:off x="6298653" y="937983"/>
            <a:ext cx="890093" cy="890093"/>
          </a:xfrm>
          <a:prstGeom prst="rect">
            <a:avLst/>
          </a:prstGeom>
        </p:spPr>
      </p:pic>
      <p:pic>
        <p:nvPicPr>
          <p:cNvPr id="30" name="Picture 29">
            <a:extLst>
              <a:ext uri="{FF2B5EF4-FFF2-40B4-BE49-F238E27FC236}">
                <a16:creationId xmlns:a16="http://schemas.microsoft.com/office/drawing/2014/main" id="{A4F12AB3-1202-46C6-B17F-C8843EA2EA89}"/>
              </a:ext>
            </a:extLst>
          </p:cNvPr>
          <p:cNvPicPr>
            <a:picLocks noChangeAspect="1"/>
          </p:cNvPicPr>
          <p:nvPr/>
        </p:nvPicPr>
        <p:blipFill>
          <a:blip r:embed="rId9"/>
          <a:stretch>
            <a:fillRect/>
          </a:stretch>
        </p:blipFill>
        <p:spPr>
          <a:xfrm>
            <a:off x="7307516" y="727679"/>
            <a:ext cx="1463167" cy="701101"/>
          </a:xfrm>
          <a:prstGeom prst="rect">
            <a:avLst/>
          </a:prstGeom>
        </p:spPr>
      </p:pic>
      <p:pic>
        <p:nvPicPr>
          <p:cNvPr id="31" name="Picture 30">
            <a:extLst>
              <a:ext uri="{FF2B5EF4-FFF2-40B4-BE49-F238E27FC236}">
                <a16:creationId xmlns:a16="http://schemas.microsoft.com/office/drawing/2014/main" id="{84128567-F723-4F6F-9DDB-AA05BAAA55D0}"/>
              </a:ext>
            </a:extLst>
          </p:cNvPr>
          <p:cNvPicPr>
            <a:picLocks noChangeAspect="1"/>
          </p:cNvPicPr>
          <p:nvPr/>
        </p:nvPicPr>
        <p:blipFill>
          <a:blip r:embed="rId10"/>
          <a:stretch>
            <a:fillRect/>
          </a:stretch>
        </p:blipFill>
        <p:spPr>
          <a:xfrm>
            <a:off x="7377626" y="1489678"/>
            <a:ext cx="1322947" cy="731583"/>
          </a:xfrm>
          <a:prstGeom prst="rect">
            <a:avLst/>
          </a:prstGeom>
        </p:spPr>
      </p:pic>
      <p:cxnSp>
        <p:nvCxnSpPr>
          <p:cNvPr id="35" name="Straight Connector 34">
            <a:extLst>
              <a:ext uri="{FF2B5EF4-FFF2-40B4-BE49-F238E27FC236}">
                <a16:creationId xmlns:a16="http://schemas.microsoft.com/office/drawing/2014/main" id="{95DD0E8E-B4C1-46D4-A2BD-D2004D7C1A3C}"/>
              </a:ext>
            </a:extLst>
          </p:cNvPr>
          <p:cNvCxnSpPr>
            <a:cxnSpLocks/>
          </p:cNvCxnSpPr>
          <p:nvPr/>
        </p:nvCxnSpPr>
        <p:spPr>
          <a:xfrm>
            <a:off x="304800" y="914400"/>
            <a:ext cx="2606040" cy="0"/>
          </a:xfrm>
          <a:prstGeom prst="line">
            <a:avLst/>
          </a:prstGeom>
          <a:effectLst>
            <a:innerShdw blurRad="114300">
              <a:prstClr val="black"/>
            </a:innerShdw>
          </a:effectLst>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C521834-D08E-4005-9B96-02ECDD5C7677}"/>
              </a:ext>
            </a:extLst>
          </p:cNvPr>
          <p:cNvCxnSpPr>
            <a:cxnSpLocks/>
          </p:cNvCxnSpPr>
          <p:nvPr/>
        </p:nvCxnSpPr>
        <p:spPr>
          <a:xfrm>
            <a:off x="502920" y="3703320"/>
            <a:ext cx="2476500"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45" name="Table 44">
            <a:extLst>
              <a:ext uri="{FF2B5EF4-FFF2-40B4-BE49-F238E27FC236}">
                <a16:creationId xmlns:a16="http://schemas.microsoft.com/office/drawing/2014/main" id="{0DD119A2-766E-461D-9545-7BB8AD3DAE5D}"/>
              </a:ext>
            </a:extLst>
          </p:cNvPr>
          <p:cNvGraphicFramePr>
            <a:graphicFrameLocks noGrp="1"/>
          </p:cNvGraphicFramePr>
          <p:nvPr>
            <p:extLst>
              <p:ext uri="{D42A27DB-BD31-4B8C-83A1-F6EECF244321}">
                <p14:modId xmlns:p14="http://schemas.microsoft.com/office/powerpoint/2010/main" val="2768993373"/>
              </p:ext>
            </p:extLst>
          </p:nvPr>
        </p:nvGraphicFramePr>
        <p:xfrm>
          <a:off x="6195060" y="2804160"/>
          <a:ext cx="2727960" cy="2019300"/>
        </p:xfrm>
        <a:graphic>
          <a:graphicData uri="http://schemas.openxmlformats.org/drawingml/2006/table">
            <a:tbl>
              <a:tblPr>
                <a:effectLst>
                  <a:innerShdw blurRad="114300">
                    <a:prstClr val="black"/>
                  </a:innerShdw>
                  <a:reflection endPos="9000" dist="63500" dir="5400000" sy="-100000" algn="bl" rotWithShape="0"/>
                </a:effectLst>
              </a:tblPr>
              <a:tblGrid>
                <a:gridCol w="2727960">
                  <a:extLst>
                    <a:ext uri="{9D8B030D-6E8A-4147-A177-3AD203B41FA5}">
                      <a16:colId xmlns:a16="http://schemas.microsoft.com/office/drawing/2014/main" val="2006209723"/>
                    </a:ext>
                  </a:extLst>
                </a:gridCol>
              </a:tblGrid>
              <a:tr h="2019300">
                <a:tc>
                  <a:txBody>
                    <a:bodyPr/>
                    <a:lstStyle/>
                    <a:p>
                      <a:r>
                        <a:rPr lang="en-CA" b="1" dirty="0">
                          <a:solidFill>
                            <a:schemeClr val="bg1">
                              <a:lumMod val="50000"/>
                            </a:schemeClr>
                          </a:solidFill>
                        </a:rPr>
                        <a:t>               Algorithms</a:t>
                      </a:r>
                    </a:p>
                    <a:p>
                      <a:endParaRPr lang="en-CA" dirty="0">
                        <a:solidFill>
                          <a:schemeClr val="bg1">
                            <a:lumMod val="50000"/>
                          </a:schemeClr>
                        </a:solidFill>
                      </a:endParaRPr>
                    </a:p>
                    <a:p>
                      <a:endParaRPr lang="en-CA" dirty="0">
                        <a:solidFill>
                          <a:schemeClr val="bg1">
                            <a:lumMod val="50000"/>
                          </a:schemeClr>
                        </a:solidFill>
                      </a:endParaRPr>
                    </a:p>
                    <a:p>
                      <a:pPr marL="285750" indent="-285750">
                        <a:buFont typeface="Wingdings" panose="05000000000000000000" pitchFamily="2" charset="2"/>
                        <a:buChar char="ü"/>
                      </a:pPr>
                      <a:r>
                        <a:rPr lang="en-CA" dirty="0">
                          <a:solidFill>
                            <a:schemeClr val="bg1">
                              <a:lumMod val="50000"/>
                            </a:schemeClr>
                          </a:solidFill>
                        </a:rPr>
                        <a:t>Logistic Regression </a:t>
                      </a:r>
                    </a:p>
                    <a:p>
                      <a:pPr marL="285750" indent="-285750">
                        <a:buFont typeface="Wingdings" panose="05000000000000000000" pitchFamily="2" charset="2"/>
                        <a:buChar char="ü"/>
                      </a:pPr>
                      <a:endParaRPr lang="en-CA" dirty="0">
                        <a:solidFill>
                          <a:schemeClr val="bg1">
                            <a:lumMod val="50000"/>
                          </a:schemeClr>
                        </a:solidFill>
                      </a:endParaRPr>
                    </a:p>
                    <a:p>
                      <a:pPr marL="285750" indent="-285750">
                        <a:buFont typeface="Wingdings" panose="05000000000000000000" pitchFamily="2" charset="2"/>
                        <a:buChar char="ü"/>
                      </a:pPr>
                      <a:r>
                        <a:rPr lang="en-CA" dirty="0">
                          <a:solidFill>
                            <a:schemeClr val="bg1">
                              <a:lumMod val="50000"/>
                            </a:schemeClr>
                          </a:solidFill>
                        </a:rPr>
                        <a:t>Random Forest Classifier </a:t>
                      </a:r>
                    </a:p>
                    <a:p>
                      <a:pPr marL="285750" indent="-285750">
                        <a:buFont typeface="Wingdings" panose="05000000000000000000" pitchFamily="2" charset="2"/>
                        <a:buChar char="ü"/>
                      </a:pPr>
                      <a:endParaRPr lang="en-CA" dirty="0">
                        <a:solidFill>
                          <a:schemeClr val="bg1">
                            <a:lumMod val="50000"/>
                          </a:schemeClr>
                        </a:solidFill>
                      </a:endParaRPr>
                    </a:p>
                    <a:p>
                      <a:pPr marL="285750" indent="-285750">
                        <a:buFont typeface="Wingdings" panose="05000000000000000000" pitchFamily="2" charset="2"/>
                        <a:buChar char="ü"/>
                      </a:pPr>
                      <a:r>
                        <a:rPr lang="en-CA" dirty="0">
                          <a:solidFill>
                            <a:schemeClr val="bg1">
                              <a:lumMod val="50000"/>
                            </a:schemeClr>
                          </a:solidFill>
                        </a:rPr>
                        <a:t>Xgboosting</a:t>
                      </a:r>
                    </a:p>
                    <a:p>
                      <a:endParaRPr lang="en-CA"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solidFill>
                  </a:tcPr>
                </a:tc>
                <a:extLst>
                  <a:ext uri="{0D108BD9-81ED-4DB2-BD59-A6C34878D82A}">
                    <a16:rowId xmlns:a16="http://schemas.microsoft.com/office/drawing/2014/main" val="209047915"/>
                  </a:ext>
                </a:extLst>
              </a:tr>
            </a:tbl>
          </a:graphicData>
        </a:graphic>
      </p:graphicFrame>
      <p:cxnSp>
        <p:nvCxnSpPr>
          <p:cNvPr id="48" name="Straight Connector 47">
            <a:extLst>
              <a:ext uri="{FF2B5EF4-FFF2-40B4-BE49-F238E27FC236}">
                <a16:creationId xmlns:a16="http://schemas.microsoft.com/office/drawing/2014/main" id="{0E7F318A-9A16-486C-97C5-92AB38F2B934}"/>
              </a:ext>
            </a:extLst>
          </p:cNvPr>
          <p:cNvCxnSpPr>
            <a:cxnSpLocks/>
          </p:cNvCxnSpPr>
          <p:nvPr/>
        </p:nvCxnSpPr>
        <p:spPr>
          <a:xfrm>
            <a:off x="6217920" y="3261360"/>
            <a:ext cx="273558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4852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000" b="1" dirty="0">
                <a:solidFill>
                  <a:schemeClr val="lt1"/>
                </a:solidFill>
              </a:rPr>
              <a:t>   </a:t>
            </a:r>
            <a:r>
              <a:rPr lang="en-US" sz="4000" b="1" dirty="0"/>
              <a:t>E</a:t>
            </a:r>
            <a:r>
              <a:rPr lang="en-US" sz="4000" b="1" dirty="0">
                <a:solidFill>
                  <a:schemeClr val="lt1"/>
                </a:solidFill>
              </a:rPr>
              <a:t>XPLORATORY DATA</a:t>
            </a:r>
            <a:br>
              <a:rPr lang="en-US" sz="4000" b="1" dirty="0">
                <a:solidFill>
                  <a:schemeClr val="lt1"/>
                </a:solidFill>
              </a:rPr>
            </a:br>
            <a:r>
              <a:rPr lang="en-US" sz="4000" b="1" dirty="0">
                <a:solidFill>
                  <a:schemeClr val="lt1"/>
                </a:solidFill>
              </a:rPr>
              <a:t>   ANALYSIS </a:t>
            </a:r>
            <a:endParaRPr sz="4200" b="1" dirty="0"/>
          </a:p>
          <a:p>
            <a:pPr marL="0" lvl="0" indent="0" algn="l" rtl="0">
              <a:spcBef>
                <a:spcPts val="0"/>
              </a:spcBef>
              <a:spcAft>
                <a:spcPts val="0"/>
              </a:spcAft>
              <a:buNone/>
            </a:pPr>
            <a:endParaRPr sz="4200" b="1" dirty="0"/>
          </a:p>
          <a:p>
            <a:pPr marL="0" lvl="0" indent="0" algn="l" rtl="0">
              <a:spcBef>
                <a:spcPts val="0"/>
              </a:spcBef>
              <a:spcAft>
                <a:spcPts val="0"/>
              </a:spcAft>
              <a:buNone/>
            </a:pPr>
            <a:endParaRPr sz="4200" dirty="0"/>
          </a:p>
        </p:txBody>
      </p:sp>
      <p:pic>
        <p:nvPicPr>
          <p:cNvPr id="73" name="Google Shape;73;p15"/>
          <p:cNvPicPr preferRelativeResize="0"/>
          <p:nvPr/>
        </p:nvPicPr>
        <p:blipFill>
          <a:blip r:embed="rId3">
            <a:alphaModFix/>
          </a:blip>
          <a:stretch>
            <a:fillRect/>
          </a:stretch>
        </p:blipFill>
        <p:spPr>
          <a:xfrm>
            <a:off x="4059575" y="3223450"/>
            <a:ext cx="5084425" cy="1998125"/>
          </a:xfrm>
          <a:prstGeom prst="rect">
            <a:avLst/>
          </a:prstGeom>
          <a:noFill/>
          <a:ln>
            <a:noFill/>
          </a:ln>
        </p:spPr>
      </p:pic>
    </p:spTree>
    <p:extLst>
      <p:ext uri="{BB962C8B-B14F-4D97-AF65-F5344CB8AC3E}">
        <p14:creationId xmlns:p14="http://schemas.microsoft.com/office/powerpoint/2010/main" val="1495490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Questions To Be Answered..</a:t>
            </a:r>
            <a:endParaRPr dirty="0"/>
          </a:p>
        </p:txBody>
      </p:sp>
      <p:sp>
        <p:nvSpPr>
          <p:cNvPr id="110" name="Google Shape;110;p18"/>
          <p:cNvSpPr txBox="1">
            <a:spLocks noGrp="1"/>
          </p:cNvSpPr>
          <p:nvPr>
            <p:ph type="body" idx="1"/>
          </p:nvPr>
        </p:nvSpPr>
        <p:spPr>
          <a:xfrm>
            <a:off x="311700" y="1124450"/>
            <a:ext cx="7634700" cy="3360300"/>
          </a:xfrm>
          <a:prstGeom prst="rect">
            <a:avLst/>
          </a:prstGeom>
        </p:spPr>
        <p:txBody>
          <a:bodyPr spcFirstLastPara="1" wrap="square" lIns="91425" tIns="91425" rIns="91425" bIns="91425" anchor="t" anchorCtr="0">
            <a:noAutofit/>
          </a:bodyPr>
          <a:lstStyle/>
          <a:p>
            <a:pPr marL="457200" lvl="0" indent="-342900" algn="l" rtl="0">
              <a:lnSpc>
                <a:spcPct val="200000"/>
              </a:lnSpc>
              <a:spcBef>
                <a:spcPts val="0"/>
              </a:spcBef>
              <a:spcAft>
                <a:spcPts val="0"/>
              </a:spcAft>
              <a:buSzPts val="1800"/>
              <a:buChar char="❏"/>
            </a:pPr>
            <a:r>
              <a:rPr lang="en" dirty="0"/>
              <a:t>What are the key indicators that lead to heart disease ?</a:t>
            </a:r>
            <a:endParaRPr dirty="0"/>
          </a:p>
          <a:p>
            <a:pPr marL="457200" lvl="0" indent="-342900" algn="l" rtl="0">
              <a:lnSpc>
                <a:spcPct val="200000"/>
              </a:lnSpc>
              <a:spcBef>
                <a:spcPts val="0"/>
              </a:spcBef>
              <a:spcAft>
                <a:spcPts val="0"/>
              </a:spcAft>
              <a:buSzPts val="1800"/>
              <a:buChar char="❏"/>
            </a:pPr>
            <a:r>
              <a:rPr lang="en" dirty="0"/>
              <a:t>What factors had the greatest influence on a person developing heart disease and in what proportions ?</a:t>
            </a:r>
            <a:endParaRPr dirty="0"/>
          </a:p>
          <a:p>
            <a:pPr marL="457200" lvl="0" indent="-342900" algn="l" rtl="0">
              <a:lnSpc>
                <a:spcPct val="200000"/>
              </a:lnSpc>
              <a:spcBef>
                <a:spcPts val="0"/>
              </a:spcBef>
              <a:spcAft>
                <a:spcPts val="0"/>
              </a:spcAft>
              <a:buSzPts val="1800"/>
              <a:buChar char="❏"/>
            </a:pPr>
            <a:r>
              <a:rPr lang="en" dirty="0"/>
              <a:t>Can a machine learning model accurately predict whether a person will develop heart disease based on the data provided ?</a:t>
            </a:r>
            <a:endParaRPr dirty="0"/>
          </a:p>
        </p:txBody>
      </p:sp>
      <p:pic>
        <p:nvPicPr>
          <p:cNvPr id="111" name="Google Shape;111;p18"/>
          <p:cNvPicPr preferRelativeResize="0"/>
          <p:nvPr/>
        </p:nvPicPr>
        <p:blipFill>
          <a:blip r:embed="rId3">
            <a:alphaModFix/>
          </a:blip>
          <a:stretch>
            <a:fillRect/>
          </a:stretch>
        </p:blipFill>
        <p:spPr>
          <a:xfrm>
            <a:off x="7333375" y="3432050"/>
            <a:ext cx="1498926" cy="1487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5473260D-1367-46D1-B074-BE05A7C5BD62}"/>
              </a:ext>
            </a:extLst>
          </p:cNvPr>
          <p:cNvGraphicFramePr/>
          <p:nvPr>
            <p:extLst>
              <p:ext uri="{D42A27DB-BD31-4B8C-83A1-F6EECF244321}">
                <p14:modId xmlns:p14="http://schemas.microsoft.com/office/powerpoint/2010/main" val="110458779"/>
              </p:ext>
            </p:extLst>
          </p:nvPr>
        </p:nvGraphicFramePr>
        <p:xfrm>
          <a:off x="368835" y="502919"/>
          <a:ext cx="8521592" cy="43380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Arrow: Right 2">
            <a:extLst>
              <a:ext uri="{FF2B5EF4-FFF2-40B4-BE49-F238E27FC236}">
                <a16:creationId xmlns:a16="http://schemas.microsoft.com/office/drawing/2014/main" id="{D814696E-BFE1-4AE3-BCF0-5B62F9F1687D}"/>
              </a:ext>
            </a:extLst>
          </p:cNvPr>
          <p:cNvSpPr/>
          <p:nvPr/>
        </p:nvSpPr>
        <p:spPr>
          <a:xfrm>
            <a:off x="2674043" y="2328263"/>
            <a:ext cx="653143" cy="73766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Arrow: Right 3">
            <a:extLst>
              <a:ext uri="{FF2B5EF4-FFF2-40B4-BE49-F238E27FC236}">
                <a16:creationId xmlns:a16="http://schemas.microsoft.com/office/drawing/2014/main" id="{A9250B59-EC5F-4F0F-9BF1-D53E70636DBB}"/>
              </a:ext>
            </a:extLst>
          </p:cNvPr>
          <p:cNvSpPr/>
          <p:nvPr/>
        </p:nvSpPr>
        <p:spPr>
          <a:xfrm>
            <a:off x="5638799" y="2319298"/>
            <a:ext cx="653143" cy="73766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441558864"/>
      </p:ext>
    </p:extLst>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1546</TotalTime>
  <Words>1180</Words>
  <Application>Microsoft Office PowerPoint</Application>
  <PresentationFormat>On-screen Show (16:9)</PresentationFormat>
  <Paragraphs>235</Paragraphs>
  <Slides>26</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Average</vt:lpstr>
      <vt:lpstr>Oswald</vt:lpstr>
      <vt:lpstr>Calibri</vt:lpstr>
      <vt:lpstr>Arial</vt:lpstr>
      <vt:lpstr>Wingdings</vt:lpstr>
      <vt:lpstr>Slate</vt:lpstr>
      <vt:lpstr>    Data Analytics Bootcamp –UoT     Final Project - Group 7</vt:lpstr>
      <vt:lpstr>CONTENTS</vt:lpstr>
      <vt:lpstr>OVERVIEW :   According to the WHO, heart diseases are the leading cause of death globally. Approximately 17.9 million people die each year from heart diseases and estimated around 32% of all deaths worldwide.  There have been identified many important factors which lead to heart disease. Identifying those risk factors and motivating people to adopt and following healthy behaviours is very important. </vt:lpstr>
      <vt:lpstr>OBJECTIVE:   Our team use a heart disease dataset with different factors to predict which factors are at highest risk of leading to heart disease.  Our team’s target audience would be the health care professionals as they will be able to apply the most current and up to date research and evidence to patient care and helping people preventing premature deaths related to heart diseases.  </vt:lpstr>
      <vt:lpstr>WHAT WE USED FOR THE ANALYSIS </vt:lpstr>
      <vt:lpstr>PowerPoint Presentation</vt:lpstr>
      <vt:lpstr>   EXPLORATORY DATA    ANALYSIS   </vt:lpstr>
      <vt:lpstr>Questions To Be Answered..</vt:lpstr>
      <vt:lpstr>PowerPoint Presentation</vt:lpstr>
      <vt:lpstr>PowerPoint Presentation</vt:lpstr>
      <vt:lpstr>Features Analysis </vt:lpstr>
      <vt:lpstr>PowerPoint Presentation</vt:lpstr>
      <vt:lpstr>Correlation Between Continuous Variables  </vt:lpstr>
      <vt:lpstr>   DATA STORAGE    </vt:lpstr>
      <vt:lpstr>PowerPoint Presentation</vt:lpstr>
      <vt:lpstr>   MACHINE LEARNING     MODELS   </vt:lpstr>
      <vt:lpstr>PowerPoint Presentation</vt:lpstr>
      <vt:lpstr>Results Before Optimization </vt:lpstr>
      <vt:lpstr>PowerPoint Presentation</vt:lpstr>
      <vt:lpstr>Results After Optimization </vt:lpstr>
      <vt:lpstr>   DASHBOARD  </vt:lpstr>
      <vt:lpstr>PowerPoint Presentation</vt:lpstr>
      <vt:lpstr>   CONCLUSION  </vt:lpstr>
      <vt:lpstr>  </vt:lpstr>
      <vt:lpstr>The Team</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 Group 7</dc:title>
  <cp:lastModifiedBy>Andrés Pombo</cp:lastModifiedBy>
  <cp:revision>274</cp:revision>
  <dcterms:modified xsi:type="dcterms:W3CDTF">2022-04-14T20:34:32Z</dcterms:modified>
</cp:coreProperties>
</file>