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1052" r:id="rId2"/>
    <p:sldId id="1072" r:id="rId3"/>
    <p:sldId id="1076" r:id="rId4"/>
    <p:sldId id="384" r:id="rId5"/>
    <p:sldId id="288" r:id="rId6"/>
    <p:sldId id="783" r:id="rId7"/>
    <p:sldId id="1077" r:id="rId8"/>
    <p:sldId id="460" r:id="rId9"/>
    <p:sldId id="1081" r:id="rId10"/>
    <p:sldId id="550" r:id="rId11"/>
    <p:sldId id="1079" r:id="rId12"/>
    <p:sldId id="1080" r:id="rId13"/>
    <p:sldId id="1078" r:id="rId14"/>
    <p:sldId id="790" r:id="rId15"/>
    <p:sldId id="102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ATION" initials="I" lastIdx="0" clrIdx="0">
    <p:extLst>
      <p:ext uri="{19B8F6BF-5375-455C-9EA6-DF929625EA0E}">
        <p15:presenceInfo xmlns:p15="http://schemas.microsoft.com/office/powerpoint/2012/main" userId="IM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5EFE"/>
    <a:srgbClr val="D5EFFC"/>
    <a:srgbClr val="906EFE"/>
    <a:srgbClr val="7C54FE"/>
    <a:srgbClr val="555DBF"/>
    <a:srgbClr val="EA0000"/>
    <a:srgbClr val="E20000"/>
    <a:srgbClr val="FF0000"/>
    <a:srgbClr val="00ACED"/>
    <a:srgbClr val="413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26" autoAdjust="0"/>
  </p:normalViewPr>
  <p:slideViewPr>
    <p:cSldViewPr snapToGrid="0">
      <p:cViewPr varScale="1">
        <p:scale>
          <a:sx n="87" d="100"/>
          <a:sy n="87" d="100"/>
        </p:scale>
        <p:origin x="528" y="82"/>
      </p:cViewPr>
      <p:guideLst>
        <p:guide orient="horz" pos="2160"/>
        <p:guide pos="3840"/>
      </p:guideLst>
    </p:cSldViewPr>
  </p:slideViewPr>
  <p:outlineViewPr>
    <p:cViewPr>
      <p:scale>
        <a:sx n="66" d="100"/>
        <a:sy n="66" d="100"/>
      </p:scale>
      <p:origin x="0" y="-323598"/>
    </p:cViewPr>
  </p:outlineViewPr>
  <p:notesTextViewPr>
    <p:cViewPr>
      <p:scale>
        <a:sx n="20" d="100"/>
        <a:sy n="20" d="100"/>
      </p:scale>
      <p:origin x="0" y="0"/>
    </p:cViewPr>
  </p:notesTextViewPr>
  <p:sorterViewPr>
    <p:cViewPr varScale="1">
      <p:scale>
        <a:sx n="100" d="100"/>
        <a:sy n="100" d="100"/>
      </p:scale>
      <p:origin x="0" y="0"/>
    </p:cViewPr>
  </p:sorterViewPr>
  <p:notesViewPr>
    <p:cSldViewPr snapToGrid="0">
      <p:cViewPr varScale="1">
        <p:scale>
          <a:sx n="57" d="100"/>
          <a:sy n="57" d="100"/>
        </p:scale>
        <p:origin x="196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664B0E-0571-43ED-BE63-E12547982F60}" type="datetimeFigureOut">
              <a:rPr lang="en-US" smtClean="0"/>
              <a:t>7/12/2021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61FA54-A823-4094-BB0B-28310CE7815A}" type="slidenum">
              <a:rPr lang="en-US" smtClean="0"/>
              <a:t>‹#›</a:t>
            </a:fld>
            <a:endParaRPr lang="en-US" dirty="0"/>
          </a:p>
        </p:txBody>
      </p:sp>
    </p:spTree>
    <p:extLst>
      <p:ext uri="{BB962C8B-B14F-4D97-AF65-F5344CB8AC3E}">
        <p14:creationId xmlns:p14="http://schemas.microsoft.com/office/powerpoint/2010/main" val="23761462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126C0-3302-41A4-8EDC-2942BBF075F0}" type="datetimeFigureOut">
              <a:rPr lang="en-US" smtClean="0"/>
              <a:t>7/12/2021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DAD81-F3CE-4425-880B-65C7BA3E9573}" type="slidenum">
              <a:rPr lang="en-US" smtClean="0"/>
              <a:t>‹#›</a:t>
            </a:fld>
            <a:endParaRPr lang="en-US" dirty="0"/>
          </a:p>
        </p:txBody>
      </p:sp>
    </p:spTree>
    <p:extLst>
      <p:ext uri="{BB962C8B-B14F-4D97-AF65-F5344CB8AC3E}">
        <p14:creationId xmlns:p14="http://schemas.microsoft.com/office/powerpoint/2010/main" val="40391422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a:buNone/>
              <a:defRPr sz="1400" b="0" baseline="0">
                <a:solidFill>
                  <a:schemeClr val="bg1">
                    <a:lumMod val="75000"/>
                  </a:schemeClr>
                </a:solidFill>
                <a:latin typeface="Roboto Light" panose="02000000000000000000" pitchFamily="2" charset="0"/>
                <a:ea typeface="Roboto Light"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8"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a:defRPr sz="4267">
                <a:solidFill>
                  <a:schemeClr val="bg1">
                    <a:lumMod val="50000"/>
                  </a:schemeClr>
                </a:solidFill>
              </a:defRPr>
            </a:lvl1pPr>
          </a:lstStyle>
          <a:p>
            <a:r>
              <a:rPr lang="en-US" dirty="0"/>
              <a:t>CLICK TO EDIT MASTER TITLE STYLE</a:t>
            </a:r>
          </a:p>
        </p:txBody>
      </p:sp>
      <p:sp>
        <p:nvSpPr>
          <p:cNvPr id="4" name="Rounded Rectangle 3"/>
          <p:cNvSpPr/>
          <p:nvPr userDrawn="1"/>
        </p:nvSpPr>
        <p:spPr>
          <a:xfrm>
            <a:off x="11550201" y="6386513"/>
            <a:ext cx="523084" cy="560386"/>
          </a:xfrm>
          <a:prstGeom prst="roundRect">
            <a:avLst>
              <a:gd name="adj" fmla="val 7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ar-IQ" sz="1800"/>
          </a:p>
        </p:txBody>
      </p:sp>
      <p:sp>
        <p:nvSpPr>
          <p:cNvPr id="5" name="Slide Number Placeholder 4"/>
          <p:cNvSpPr>
            <a:spLocks noGrp="1"/>
          </p:cNvSpPr>
          <p:nvPr>
            <p:ph type="sldNum" sz="quarter" idx="16"/>
          </p:nvPr>
        </p:nvSpPr>
        <p:spPr>
          <a:xfrm>
            <a:off x="11587117" y="6473934"/>
            <a:ext cx="449250" cy="338712"/>
          </a:xfrm>
          <a:prstGeom prst="rect">
            <a:avLst/>
          </a:prstGeom>
        </p:spPr>
        <p:txBody>
          <a:bodyPr/>
          <a:lstStyle>
            <a:lvl1pPr algn="ctr" rtl="0">
              <a:defRPr sz="1200" b="1" smtClean="0">
                <a:solidFill>
                  <a:schemeClr val="tx1">
                    <a:lumMod val="50000"/>
                    <a:lumOff val="50000"/>
                  </a:schemeClr>
                </a:solidFill>
              </a:defRPr>
            </a:lvl1pPr>
          </a:lstStyle>
          <a:p>
            <a:pPr>
              <a:defRPr/>
            </a:pPr>
            <a:fld id="{84E0A6AB-449E-4F6C-AA85-160DA8B532EA}" type="slidenum">
              <a:rPr lang="en-US" smtClean="0"/>
              <a:pPr>
                <a:defRPr/>
              </a:pPr>
              <a:t>‹#›</a:t>
            </a:fld>
            <a:endParaRPr lang="en-US" dirty="0"/>
          </a:p>
        </p:txBody>
      </p:sp>
    </p:spTree>
    <p:extLst>
      <p:ext uri="{BB962C8B-B14F-4D97-AF65-F5344CB8AC3E}">
        <p14:creationId xmlns:p14="http://schemas.microsoft.com/office/powerpoint/2010/main" val="262029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5" name="Rounded Rectangle 4"/>
          <p:cNvSpPr/>
          <p:nvPr userDrawn="1"/>
        </p:nvSpPr>
        <p:spPr>
          <a:xfrm>
            <a:off x="11550201" y="6386513"/>
            <a:ext cx="523084" cy="560386"/>
          </a:xfrm>
          <a:prstGeom prst="roundRect">
            <a:avLst>
              <a:gd name="adj" fmla="val 7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ar-IQ" sz="1800"/>
          </a:p>
        </p:txBody>
      </p:sp>
      <p:sp>
        <p:nvSpPr>
          <p:cNvPr id="6" name="Slide Number Placeholder 4"/>
          <p:cNvSpPr>
            <a:spLocks noGrp="1"/>
          </p:cNvSpPr>
          <p:nvPr>
            <p:ph type="sldNum" sz="quarter" idx="16"/>
          </p:nvPr>
        </p:nvSpPr>
        <p:spPr>
          <a:xfrm>
            <a:off x="11587117" y="6473934"/>
            <a:ext cx="449250" cy="338712"/>
          </a:xfrm>
          <a:prstGeom prst="rect">
            <a:avLst/>
          </a:prstGeom>
        </p:spPr>
        <p:txBody>
          <a:bodyPr/>
          <a:lstStyle>
            <a:lvl1pPr algn="ctr" rtl="0">
              <a:defRPr sz="1200" b="1" smtClean="0">
                <a:solidFill>
                  <a:schemeClr val="tx1">
                    <a:lumMod val="50000"/>
                    <a:lumOff val="50000"/>
                  </a:schemeClr>
                </a:solidFill>
              </a:defRPr>
            </a:lvl1pPr>
          </a:lstStyle>
          <a:p>
            <a:pPr>
              <a:defRPr/>
            </a:pPr>
            <a:fld id="{84E0A6AB-449E-4F6C-AA85-160DA8B532EA}" type="slidenum">
              <a:rPr lang="en-US" smtClean="0"/>
              <a:pPr>
                <a:defRPr/>
              </a:pPr>
              <a:t>‹#›</a:t>
            </a:fld>
            <a:endParaRPr lang="en-US" dirty="0"/>
          </a:p>
        </p:txBody>
      </p:sp>
      <p:sp>
        <p:nvSpPr>
          <p:cNvPr id="7" name="Picture Placeholder 6"/>
          <p:cNvSpPr>
            <a:spLocks noGrp="1"/>
          </p:cNvSpPr>
          <p:nvPr>
            <p:ph type="pic" sz="quarter" idx="17"/>
          </p:nvPr>
        </p:nvSpPr>
        <p:spPr>
          <a:xfrm>
            <a:off x="1694610" y="2114733"/>
            <a:ext cx="4261472" cy="2628534"/>
          </a:xfrm>
          <a:custGeom>
            <a:avLst/>
            <a:gdLst>
              <a:gd name="connsiteX0" fmla="*/ 0 w 4261472"/>
              <a:gd name="connsiteY0" fmla="*/ 0 h 2628534"/>
              <a:gd name="connsiteX1" fmla="*/ 797359 w 4261472"/>
              <a:gd name="connsiteY1" fmla="*/ 0 h 2628534"/>
              <a:gd name="connsiteX2" fmla="*/ 1289064 w 4261472"/>
              <a:gd name="connsiteY2" fmla="*/ 1590698 h 2628534"/>
              <a:gd name="connsiteX3" fmla="*/ 1798487 w 4261472"/>
              <a:gd name="connsiteY3" fmla="*/ 0 h 2628534"/>
              <a:gd name="connsiteX4" fmla="*/ 2516110 w 4261472"/>
              <a:gd name="connsiteY4" fmla="*/ 0 h 2628534"/>
              <a:gd name="connsiteX5" fmla="*/ 3012245 w 4261472"/>
              <a:gd name="connsiteY5" fmla="*/ 1605247 h 2628534"/>
              <a:gd name="connsiteX6" fmla="*/ 3521669 w 4261472"/>
              <a:gd name="connsiteY6" fmla="*/ 0 h 2628534"/>
              <a:gd name="connsiteX7" fmla="*/ 4261472 w 4261472"/>
              <a:gd name="connsiteY7" fmla="*/ 0 h 2628534"/>
              <a:gd name="connsiteX8" fmla="*/ 3406495 w 4261472"/>
              <a:gd name="connsiteY8" fmla="*/ 2628534 h 2628534"/>
              <a:gd name="connsiteX9" fmla="*/ 2591417 w 4261472"/>
              <a:gd name="connsiteY9" fmla="*/ 2628534 h 2628534"/>
              <a:gd name="connsiteX10" fmla="*/ 2139580 w 4261472"/>
              <a:gd name="connsiteY10" fmla="*/ 1197872 h 2628534"/>
              <a:gd name="connsiteX11" fmla="*/ 1670024 w 4261472"/>
              <a:gd name="connsiteY11" fmla="*/ 2628534 h 2628534"/>
              <a:gd name="connsiteX12" fmla="*/ 854946 w 4261472"/>
              <a:gd name="connsiteY12" fmla="*/ 2628534 h 262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1472" h="2628534">
                <a:moveTo>
                  <a:pt x="0" y="0"/>
                </a:moveTo>
                <a:lnTo>
                  <a:pt x="797359" y="0"/>
                </a:lnTo>
                <a:lnTo>
                  <a:pt x="1289064" y="1590698"/>
                </a:lnTo>
                <a:lnTo>
                  <a:pt x="1798487" y="0"/>
                </a:lnTo>
                <a:lnTo>
                  <a:pt x="2516110" y="0"/>
                </a:lnTo>
                <a:lnTo>
                  <a:pt x="3012245" y="1605247"/>
                </a:lnTo>
                <a:lnTo>
                  <a:pt x="3521669" y="0"/>
                </a:lnTo>
                <a:lnTo>
                  <a:pt x="4261472" y="0"/>
                </a:lnTo>
                <a:lnTo>
                  <a:pt x="3406495" y="2628534"/>
                </a:lnTo>
                <a:lnTo>
                  <a:pt x="2591417" y="2628534"/>
                </a:lnTo>
                <a:lnTo>
                  <a:pt x="2139580" y="1197872"/>
                </a:lnTo>
                <a:lnTo>
                  <a:pt x="1670024" y="2628534"/>
                </a:lnTo>
                <a:lnTo>
                  <a:pt x="854946" y="2628534"/>
                </a:lnTo>
                <a:close/>
              </a:path>
            </a:pathLst>
          </a:custGeom>
          <a:solidFill>
            <a:schemeClr val="bg1">
              <a:lumMod val="95000"/>
              <a:alpha val="70000"/>
            </a:schemeClr>
          </a:solidFill>
        </p:spPr>
        <p:txBody>
          <a:bodyPr wrap="square">
            <a:noAutofit/>
          </a:bodyPr>
          <a:lstStyle>
            <a:lvl1pPr>
              <a:defRPr sz="1200"/>
            </a:lvl1pPr>
          </a:lstStyle>
          <a:p>
            <a:endParaRPr lang="en-US" dirty="0"/>
          </a:p>
        </p:txBody>
      </p:sp>
    </p:spTree>
    <p:extLst>
      <p:ext uri="{BB962C8B-B14F-4D97-AF65-F5344CB8AC3E}">
        <p14:creationId xmlns:p14="http://schemas.microsoft.com/office/powerpoint/2010/main" val="356271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5" name="Rounded Rectangle 4"/>
          <p:cNvSpPr/>
          <p:nvPr userDrawn="1"/>
        </p:nvSpPr>
        <p:spPr>
          <a:xfrm>
            <a:off x="11550201" y="6386513"/>
            <a:ext cx="523084" cy="560386"/>
          </a:xfrm>
          <a:prstGeom prst="roundRect">
            <a:avLst>
              <a:gd name="adj" fmla="val 7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ar-IQ" sz="1800"/>
          </a:p>
        </p:txBody>
      </p:sp>
      <p:sp>
        <p:nvSpPr>
          <p:cNvPr id="6" name="Slide Number Placeholder 4"/>
          <p:cNvSpPr>
            <a:spLocks noGrp="1"/>
          </p:cNvSpPr>
          <p:nvPr>
            <p:ph type="sldNum" sz="quarter" idx="16"/>
          </p:nvPr>
        </p:nvSpPr>
        <p:spPr>
          <a:xfrm>
            <a:off x="11587117" y="6473934"/>
            <a:ext cx="449250" cy="338712"/>
          </a:xfrm>
          <a:prstGeom prst="rect">
            <a:avLst/>
          </a:prstGeom>
        </p:spPr>
        <p:txBody>
          <a:bodyPr/>
          <a:lstStyle>
            <a:lvl1pPr algn="ctr" rtl="0">
              <a:defRPr sz="1200" b="1" smtClean="0">
                <a:solidFill>
                  <a:schemeClr val="tx1">
                    <a:lumMod val="50000"/>
                    <a:lumOff val="50000"/>
                  </a:schemeClr>
                </a:solidFill>
              </a:defRPr>
            </a:lvl1pPr>
          </a:lstStyle>
          <a:p>
            <a:pPr>
              <a:defRPr/>
            </a:pPr>
            <a:fld id="{84E0A6AB-449E-4F6C-AA85-160DA8B532EA}" type="slidenum">
              <a:rPr lang="en-US" smtClean="0"/>
              <a:pPr>
                <a:defRPr/>
              </a:pPr>
              <a:t>‹#›</a:t>
            </a:fld>
            <a:endParaRPr lang="en-US" dirty="0"/>
          </a:p>
        </p:txBody>
      </p:sp>
      <p:sp>
        <p:nvSpPr>
          <p:cNvPr id="7" name="Picture Placeholder 6"/>
          <p:cNvSpPr>
            <a:spLocks noGrp="1"/>
          </p:cNvSpPr>
          <p:nvPr>
            <p:ph type="pic" sz="quarter" idx="17"/>
          </p:nvPr>
        </p:nvSpPr>
        <p:spPr>
          <a:xfrm>
            <a:off x="1341874" y="1317348"/>
            <a:ext cx="4615555" cy="4223305"/>
          </a:xfrm>
          <a:custGeom>
            <a:avLst/>
            <a:gdLst>
              <a:gd name="connsiteX0" fmla="*/ 2307778 w 4615555"/>
              <a:gd name="connsiteY0" fmla="*/ 1138095 h 4223305"/>
              <a:gd name="connsiteX1" fmla="*/ 1696436 w 4615555"/>
              <a:gd name="connsiteY1" fmla="*/ 1389029 h 4223305"/>
              <a:gd name="connsiteX2" fmla="*/ 1447370 w 4615555"/>
              <a:gd name="connsiteY2" fmla="*/ 2104102 h 4223305"/>
              <a:gd name="connsiteX3" fmla="*/ 1696436 w 4615555"/>
              <a:gd name="connsiteY3" fmla="*/ 2829556 h 4223305"/>
              <a:gd name="connsiteX4" fmla="*/ 2307778 w 4615555"/>
              <a:gd name="connsiteY4" fmla="*/ 3085209 h 4223305"/>
              <a:gd name="connsiteX5" fmla="*/ 2921951 w 4615555"/>
              <a:gd name="connsiteY5" fmla="*/ 2829556 h 4223305"/>
              <a:gd name="connsiteX6" fmla="*/ 3168185 w 4615555"/>
              <a:gd name="connsiteY6" fmla="*/ 2104102 h 4223305"/>
              <a:gd name="connsiteX7" fmla="*/ 2921951 w 4615555"/>
              <a:gd name="connsiteY7" fmla="*/ 1389029 h 4223305"/>
              <a:gd name="connsiteX8" fmla="*/ 2307778 w 4615555"/>
              <a:gd name="connsiteY8" fmla="*/ 1138095 h 4223305"/>
              <a:gd name="connsiteX9" fmla="*/ 2307778 w 4615555"/>
              <a:gd name="connsiteY9" fmla="*/ 0 h 4223305"/>
              <a:gd name="connsiteX10" fmla="*/ 3968067 w 4615555"/>
              <a:gd name="connsiteY10" fmla="*/ 590873 h 4223305"/>
              <a:gd name="connsiteX11" fmla="*/ 4615555 w 4615555"/>
              <a:gd name="connsiteY11" fmla="*/ 2104102 h 4223305"/>
              <a:gd name="connsiteX12" fmla="*/ 3968067 w 4615555"/>
              <a:gd name="connsiteY12" fmla="*/ 3627715 h 4223305"/>
              <a:gd name="connsiteX13" fmla="*/ 2307778 w 4615555"/>
              <a:gd name="connsiteY13" fmla="*/ 4223305 h 4223305"/>
              <a:gd name="connsiteX14" fmla="*/ 1115985 w 4615555"/>
              <a:gd name="connsiteY14" fmla="*/ 3948851 h 4223305"/>
              <a:gd name="connsiteX15" fmla="*/ 301573 w 4615555"/>
              <a:gd name="connsiteY15" fmla="*/ 3203465 h 4223305"/>
              <a:gd name="connsiteX16" fmla="*/ 0 w 4615555"/>
              <a:gd name="connsiteY16" fmla="*/ 2104102 h 4223305"/>
              <a:gd name="connsiteX17" fmla="*/ 301573 w 4615555"/>
              <a:gd name="connsiteY17" fmla="*/ 1012014 h 4223305"/>
              <a:gd name="connsiteX18" fmla="*/ 1115985 w 4615555"/>
              <a:gd name="connsiteY18" fmla="*/ 272218 h 4223305"/>
              <a:gd name="connsiteX19" fmla="*/ 2307778 w 4615555"/>
              <a:gd name="connsiteY19" fmla="*/ 0 h 422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5555" h="4223305">
                <a:moveTo>
                  <a:pt x="2307778" y="1138095"/>
                </a:moveTo>
                <a:cubicBezTo>
                  <a:pt x="2060600" y="1139667"/>
                  <a:pt x="1856819" y="1223312"/>
                  <a:pt x="1696436" y="1389029"/>
                </a:cubicBezTo>
                <a:cubicBezTo>
                  <a:pt x="1536053" y="1554746"/>
                  <a:pt x="1453031" y="1793104"/>
                  <a:pt x="1447370" y="2104102"/>
                </a:cubicBezTo>
                <a:cubicBezTo>
                  <a:pt x="1453031" y="2419031"/>
                  <a:pt x="1536053" y="2660849"/>
                  <a:pt x="1696436" y="2829556"/>
                </a:cubicBezTo>
                <a:cubicBezTo>
                  <a:pt x="1856819" y="2998262"/>
                  <a:pt x="2060600" y="3083480"/>
                  <a:pt x="2307778" y="3085209"/>
                </a:cubicBezTo>
                <a:cubicBezTo>
                  <a:pt x="2558259" y="3083480"/>
                  <a:pt x="2762983" y="2998262"/>
                  <a:pt x="2921951" y="2829556"/>
                </a:cubicBezTo>
                <a:cubicBezTo>
                  <a:pt x="3080919" y="2660849"/>
                  <a:pt x="3162997" y="2419031"/>
                  <a:pt x="3168185" y="2104102"/>
                </a:cubicBezTo>
                <a:cubicBezTo>
                  <a:pt x="3162997" y="1793104"/>
                  <a:pt x="3080919" y="1554746"/>
                  <a:pt x="2921951" y="1389029"/>
                </a:cubicBezTo>
                <a:cubicBezTo>
                  <a:pt x="2762983" y="1223312"/>
                  <a:pt x="2558259" y="1139667"/>
                  <a:pt x="2307778" y="1138095"/>
                </a:cubicBezTo>
                <a:close/>
                <a:moveTo>
                  <a:pt x="2307778" y="0"/>
                </a:moveTo>
                <a:cubicBezTo>
                  <a:pt x="2994736" y="10808"/>
                  <a:pt x="3548165" y="207766"/>
                  <a:pt x="3968067" y="590873"/>
                </a:cubicBezTo>
                <a:cubicBezTo>
                  <a:pt x="4387969" y="973982"/>
                  <a:pt x="4603797" y="1478391"/>
                  <a:pt x="4615555" y="2104102"/>
                </a:cubicBezTo>
                <a:cubicBezTo>
                  <a:pt x="4603797" y="2733749"/>
                  <a:pt x="4387969" y="3241620"/>
                  <a:pt x="3968067" y="3627715"/>
                </a:cubicBezTo>
                <a:cubicBezTo>
                  <a:pt x="3548165" y="4013810"/>
                  <a:pt x="2994736" y="4212340"/>
                  <a:pt x="2307778" y="4223305"/>
                </a:cubicBezTo>
                <a:cubicBezTo>
                  <a:pt x="1858906" y="4220056"/>
                  <a:pt x="1461641" y="4128572"/>
                  <a:pt x="1115985" y="3948851"/>
                </a:cubicBezTo>
                <a:cubicBezTo>
                  <a:pt x="770329" y="3769132"/>
                  <a:pt x="498859" y="3520669"/>
                  <a:pt x="301573" y="3203465"/>
                </a:cubicBezTo>
                <a:cubicBezTo>
                  <a:pt x="104287" y="2886260"/>
                  <a:pt x="3763" y="2519805"/>
                  <a:pt x="0" y="2104102"/>
                </a:cubicBezTo>
                <a:cubicBezTo>
                  <a:pt x="3763" y="1690965"/>
                  <a:pt x="104287" y="1326936"/>
                  <a:pt x="301573" y="1012014"/>
                </a:cubicBezTo>
                <a:cubicBezTo>
                  <a:pt x="498859" y="697093"/>
                  <a:pt x="770329" y="450494"/>
                  <a:pt x="1115985" y="272218"/>
                </a:cubicBezTo>
                <a:cubicBezTo>
                  <a:pt x="1461641" y="93941"/>
                  <a:pt x="1858906" y="3203"/>
                  <a:pt x="2307778"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extLst>
      <p:ext uri="{BB962C8B-B14F-4D97-AF65-F5344CB8AC3E}">
        <p14:creationId xmlns:p14="http://schemas.microsoft.com/office/powerpoint/2010/main" val="489359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10" name="Rounded Rectangle 9"/>
          <p:cNvSpPr/>
          <p:nvPr userDrawn="1"/>
        </p:nvSpPr>
        <p:spPr>
          <a:xfrm>
            <a:off x="11550201" y="6386513"/>
            <a:ext cx="523084" cy="560386"/>
          </a:xfrm>
          <a:prstGeom prst="roundRect">
            <a:avLst>
              <a:gd name="adj" fmla="val 7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ar-IQ" sz="1800"/>
          </a:p>
        </p:txBody>
      </p:sp>
      <p:sp>
        <p:nvSpPr>
          <p:cNvPr id="11" name="Slide Number Placeholder 4"/>
          <p:cNvSpPr>
            <a:spLocks noGrp="1"/>
          </p:cNvSpPr>
          <p:nvPr>
            <p:ph type="sldNum" sz="quarter" idx="16"/>
          </p:nvPr>
        </p:nvSpPr>
        <p:spPr>
          <a:xfrm>
            <a:off x="11587117" y="6473934"/>
            <a:ext cx="449250" cy="338712"/>
          </a:xfrm>
          <a:prstGeom prst="rect">
            <a:avLst/>
          </a:prstGeom>
        </p:spPr>
        <p:txBody>
          <a:bodyPr/>
          <a:lstStyle>
            <a:lvl1pPr algn="ctr" rtl="0">
              <a:defRPr sz="1200" b="1" smtClean="0">
                <a:solidFill>
                  <a:schemeClr val="tx1">
                    <a:lumMod val="50000"/>
                    <a:lumOff val="50000"/>
                  </a:schemeClr>
                </a:solidFill>
              </a:defRPr>
            </a:lvl1pPr>
          </a:lstStyle>
          <a:p>
            <a:pPr>
              <a:defRPr/>
            </a:pPr>
            <a:fld id="{84E0A6AB-449E-4F6C-AA85-160DA8B532EA}" type="slidenum">
              <a:rPr lang="en-US" smtClean="0"/>
              <a:pPr>
                <a:defRPr/>
              </a:pPr>
              <a:t>‹#›</a:t>
            </a:fld>
            <a:endParaRPr lang="en-US" dirty="0"/>
          </a:p>
        </p:txBody>
      </p:sp>
      <p:sp>
        <p:nvSpPr>
          <p:cNvPr id="14" name="Picture Placeholder 13"/>
          <p:cNvSpPr>
            <a:spLocks noGrp="1"/>
          </p:cNvSpPr>
          <p:nvPr>
            <p:ph type="pic" sz="quarter" idx="17"/>
          </p:nvPr>
        </p:nvSpPr>
        <p:spPr>
          <a:xfrm>
            <a:off x="1877800" y="1436157"/>
            <a:ext cx="3569963" cy="3985687"/>
          </a:xfrm>
          <a:custGeom>
            <a:avLst/>
            <a:gdLst>
              <a:gd name="connsiteX0" fmla="*/ 0 w 3569963"/>
              <a:gd name="connsiteY0" fmla="*/ 0 h 3985687"/>
              <a:gd name="connsiteX1" fmla="*/ 3569963 w 3569963"/>
              <a:gd name="connsiteY1" fmla="*/ 0 h 3985687"/>
              <a:gd name="connsiteX2" fmla="*/ 3569963 w 3569963"/>
              <a:gd name="connsiteY2" fmla="*/ 893380 h 3985687"/>
              <a:gd name="connsiteX3" fmla="*/ 2351264 w 3569963"/>
              <a:gd name="connsiteY3" fmla="*/ 893380 h 3985687"/>
              <a:gd name="connsiteX4" fmla="*/ 2351264 w 3569963"/>
              <a:gd name="connsiteY4" fmla="*/ 3985687 h 3985687"/>
              <a:gd name="connsiteX5" fmla="*/ 1224394 w 3569963"/>
              <a:gd name="connsiteY5" fmla="*/ 3985687 h 3985687"/>
              <a:gd name="connsiteX6" fmla="*/ 1224394 w 3569963"/>
              <a:gd name="connsiteY6" fmla="*/ 893380 h 3985687"/>
              <a:gd name="connsiteX7" fmla="*/ 0 w 3569963"/>
              <a:gd name="connsiteY7" fmla="*/ 893380 h 398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9963" h="3985687">
                <a:moveTo>
                  <a:pt x="0" y="0"/>
                </a:moveTo>
                <a:lnTo>
                  <a:pt x="3569963" y="0"/>
                </a:lnTo>
                <a:lnTo>
                  <a:pt x="3569963" y="893380"/>
                </a:lnTo>
                <a:lnTo>
                  <a:pt x="2351264" y="893380"/>
                </a:lnTo>
                <a:lnTo>
                  <a:pt x="2351264" y="3985687"/>
                </a:lnTo>
                <a:lnTo>
                  <a:pt x="1224394" y="3985687"/>
                </a:lnTo>
                <a:lnTo>
                  <a:pt x="1224394" y="893380"/>
                </a:lnTo>
                <a:lnTo>
                  <a:pt x="0" y="893380"/>
                </a:lnTo>
                <a:close/>
              </a:path>
            </a:pathLst>
          </a:custGeom>
          <a:solidFill>
            <a:schemeClr val="bg1">
              <a:lumMod val="95000"/>
              <a:alpha val="70000"/>
            </a:schemeClr>
          </a:solidFill>
        </p:spPr>
        <p:txBody>
          <a:bodyPr wrap="square">
            <a:noAutofit/>
          </a:bodyPr>
          <a:lstStyle>
            <a:lvl1pPr>
              <a:defRPr sz="1200"/>
            </a:lvl1pPr>
          </a:lstStyle>
          <a:p>
            <a:endParaRPr lang="en-US" dirty="0"/>
          </a:p>
        </p:txBody>
      </p:sp>
    </p:spTree>
    <p:extLst>
      <p:ext uri="{BB962C8B-B14F-4D97-AF65-F5344CB8AC3E}">
        <p14:creationId xmlns:p14="http://schemas.microsoft.com/office/powerpoint/2010/main" val="283405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a:buNone/>
              <a:defRPr sz="1400" b="0" baseline="0">
                <a:solidFill>
                  <a:schemeClr val="bg1">
                    <a:lumMod val="75000"/>
                  </a:schemeClr>
                </a:solidFill>
                <a:latin typeface="Roboto Light" panose="02000000000000000000" pitchFamily="2" charset="0"/>
                <a:ea typeface="Roboto Light"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8"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a:defRPr sz="4267">
                <a:solidFill>
                  <a:schemeClr val="bg1">
                    <a:lumMod val="50000"/>
                  </a:schemeClr>
                </a:solidFill>
              </a:defRPr>
            </a:lvl1pPr>
          </a:lstStyle>
          <a:p>
            <a:r>
              <a:rPr lang="en-US" dirty="0"/>
              <a:t>CLICK TO EDIT MASTER TITLE STYLE</a:t>
            </a:r>
          </a:p>
        </p:txBody>
      </p:sp>
      <p:sp>
        <p:nvSpPr>
          <p:cNvPr id="4" name="Rounded Rectangle 3"/>
          <p:cNvSpPr/>
          <p:nvPr userDrawn="1"/>
        </p:nvSpPr>
        <p:spPr>
          <a:xfrm>
            <a:off x="11550201" y="6386513"/>
            <a:ext cx="523084" cy="560386"/>
          </a:xfrm>
          <a:prstGeom prst="roundRect">
            <a:avLst>
              <a:gd name="adj" fmla="val 7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ar-IQ" sz="1800"/>
          </a:p>
        </p:txBody>
      </p:sp>
      <p:sp>
        <p:nvSpPr>
          <p:cNvPr id="5" name="Slide Number Placeholder 4"/>
          <p:cNvSpPr>
            <a:spLocks noGrp="1"/>
          </p:cNvSpPr>
          <p:nvPr>
            <p:ph type="sldNum" sz="quarter" idx="16"/>
          </p:nvPr>
        </p:nvSpPr>
        <p:spPr>
          <a:xfrm>
            <a:off x="11587117" y="6473934"/>
            <a:ext cx="449250" cy="338712"/>
          </a:xfrm>
          <a:prstGeom prst="rect">
            <a:avLst/>
          </a:prstGeom>
        </p:spPr>
        <p:txBody>
          <a:bodyPr/>
          <a:lstStyle>
            <a:lvl1pPr algn="ctr" rtl="0">
              <a:defRPr sz="1200" b="1" smtClean="0">
                <a:solidFill>
                  <a:schemeClr val="tx1">
                    <a:lumMod val="50000"/>
                    <a:lumOff val="50000"/>
                  </a:schemeClr>
                </a:solidFill>
              </a:defRPr>
            </a:lvl1pPr>
          </a:lstStyle>
          <a:p>
            <a:pPr>
              <a:defRPr/>
            </a:pPr>
            <a:fld id="{84E0A6AB-449E-4F6C-AA85-160DA8B532EA}" type="slidenum">
              <a:rPr lang="en-US" smtClean="0"/>
              <a:pPr>
                <a:defRPr/>
              </a:pPr>
              <a:t>‹#›</a:t>
            </a:fld>
            <a:endParaRPr lang="en-US" dirty="0"/>
          </a:p>
        </p:txBody>
      </p:sp>
      <p:sp>
        <p:nvSpPr>
          <p:cNvPr id="6" name="Picture Placeholder 12"/>
          <p:cNvSpPr>
            <a:spLocks noGrp="1"/>
          </p:cNvSpPr>
          <p:nvPr>
            <p:ph type="pic" sz="quarter" idx="18" hasCustomPrompt="1"/>
          </p:nvPr>
        </p:nvSpPr>
        <p:spPr>
          <a:xfrm>
            <a:off x="5899147" y="1965950"/>
            <a:ext cx="1140463" cy="1140471"/>
          </a:xfrm>
          <a:prstGeom prst="ellipse">
            <a:avLst/>
          </a:prstGeom>
          <a:solidFill>
            <a:schemeClr val="bg1">
              <a:lumMod val="95000"/>
              <a:alpha val="70000"/>
            </a:schemeClr>
          </a:solidFill>
          <a:ln w="12700">
            <a:solidFill>
              <a:schemeClr val="accent3"/>
            </a:solidFill>
          </a:ln>
          <a:effectLst/>
        </p:spPr>
        <p:txBody>
          <a:bodyPr anchor="b" anchorCtr="1"/>
          <a:lstStyle>
            <a:lvl1pPr algn="ctr" rtl="0">
              <a:buNone/>
              <a:defRPr sz="400" baseline="0"/>
            </a:lvl1pPr>
          </a:lstStyle>
          <a:p>
            <a:r>
              <a:rPr lang="en-US" dirty="0"/>
              <a:t>Image holder</a:t>
            </a:r>
          </a:p>
        </p:txBody>
      </p:sp>
      <p:sp>
        <p:nvSpPr>
          <p:cNvPr id="9" name="Picture Placeholder 12"/>
          <p:cNvSpPr>
            <a:spLocks noGrp="1"/>
          </p:cNvSpPr>
          <p:nvPr>
            <p:ph type="pic" sz="quarter" idx="19" hasCustomPrompt="1"/>
          </p:nvPr>
        </p:nvSpPr>
        <p:spPr>
          <a:xfrm>
            <a:off x="5899147" y="3318511"/>
            <a:ext cx="1140463" cy="1140471"/>
          </a:xfrm>
          <a:prstGeom prst="ellipse">
            <a:avLst/>
          </a:prstGeom>
          <a:solidFill>
            <a:schemeClr val="bg1">
              <a:lumMod val="95000"/>
              <a:alpha val="70000"/>
            </a:schemeClr>
          </a:solidFill>
          <a:ln w="12700">
            <a:solidFill>
              <a:schemeClr val="accent4"/>
            </a:solidFill>
          </a:ln>
          <a:effectLst/>
        </p:spPr>
        <p:txBody>
          <a:bodyPr anchor="b" anchorCtr="1"/>
          <a:lstStyle>
            <a:lvl1pPr algn="ctr" rtl="0">
              <a:buNone/>
              <a:defRPr sz="400" baseline="0"/>
            </a:lvl1pPr>
          </a:lstStyle>
          <a:p>
            <a:r>
              <a:rPr lang="en-US" dirty="0"/>
              <a:t>Image holder</a:t>
            </a:r>
          </a:p>
        </p:txBody>
      </p:sp>
      <p:sp>
        <p:nvSpPr>
          <p:cNvPr id="10" name="Picture Placeholder 12"/>
          <p:cNvSpPr>
            <a:spLocks noGrp="1"/>
          </p:cNvSpPr>
          <p:nvPr>
            <p:ph type="pic" sz="quarter" idx="20" hasCustomPrompt="1"/>
          </p:nvPr>
        </p:nvSpPr>
        <p:spPr>
          <a:xfrm>
            <a:off x="5899147" y="4671071"/>
            <a:ext cx="1140463" cy="1140471"/>
          </a:xfrm>
          <a:prstGeom prst="ellipse">
            <a:avLst/>
          </a:prstGeom>
          <a:solidFill>
            <a:schemeClr val="bg1">
              <a:lumMod val="95000"/>
              <a:alpha val="70000"/>
            </a:schemeClr>
          </a:solidFill>
          <a:ln w="12700">
            <a:solidFill>
              <a:schemeClr val="accent5"/>
            </a:solidFill>
          </a:ln>
          <a:effectLst/>
        </p:spPr>
        <p:txBody>
          <a:bodyPr anchor="b" anchorCtr="1"/>
          <a:lstStyle>
            <a:lvl1pPr algn="ctr" rtl="0">
              <a:buNone/>
              <a:defRPr sz="400" baseline="0"/>
            </a:lvl1pPr>
          </a:lstStyle>
          <a:p>
            <a:r>
              <a:rPr lang="en-US" dirty="0"/>
              <a:t>Image holder</a:t>
            </a:r>
          </a:p>
        </p:txBody>
      </p:sp>
    </p:spTree>
    <p:extLst>
      <p:ext uri="{BB962C8B-B14F-4D97-AF65-F5344CB8AC3E}">
        <p14:creationId xmlns:p14="http://schemas.microsoft.com/office/powerpoint/2010/main" val="1949904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8288338" cy="6858000"/>
          </a:xfrm>
          <a:prstGeom prst="rect">
            <a:avLst/>
          </a:prstGeom>
          <a:solidFill>
            <a:schemeClr val="bg1">
              <a:lumMod val="95000"/>
              <a:alpha val="70000"/>
            </a:schemeClr>
          </a:solidFill>
        </p:spPr>
        <p:txBody>
          <a:bodyPr/>
          <a:lstStyle>
            <a:lvl1pPr>
              <a:defRPr sz="1200"/>
            </a:lvl1pPr>
          </a:lstStyle>
          <a:p>
            <a:endParaRPr lang="en-US" dirty="0"/>
          </a:p>
        </p:txBody>
      </p:sp>
    </p:spTree>
    <p:extLst>
      <p:ext uri="{BB962C8B-B14F-4D97-AF65-F5344CB8AC3E}">
        <p14:creationId xmlns:p14="http://schemas.microsoft.com/office/powerpoint/2010/main" val="96666284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1_Blank">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6426557" y="2833353"/>
            <a:ext cx="4945487" cy="3464416"/>
          </a:xfrm>
          <a:custGeom>
            <a:avLst/>
            <a:gdLst>
              <a:gd name="connsiteX0" fmla="*/ 0 w 4945487"/>
              <a:gd name="connsiteY0" fmla="*/ 2021982 h 3464416"/>
              <a:gd name="connsiteX1" fmla="*/ 4945487 w 4945487"/>
              <a:gd name="connsiteY1" fmla="*/ 2021982 h 3464416"/>
              <a:gd name="connsiteX2" fmla="*/ 4945487 w 4945487"/>
              <a:gd name="connsiteY2" fmla="*/ 3464416 h 3464416"/>
              <a:gd name="connsiteX3" fmla="*/ 0 w 4945487"/>
              <a:gd name="connsiteY3" fmla="*/ 3464416 h 3464416"/>
              <a:gd name="connsiteX4" fmla="*/ 0 w 4945487"/>
              <a:gd name="connsiteY4" fmla="*/ 0 h 3464416"/>
              <a:gd name="connsiteX5" fmla="*/ 4945487 w 4945487"/>
              <a:gd name="connsiteY5" fmla="*/ 0 h 3464416"/>
              <a:gd name="connsiteX6" fmla="*/ 4945487 w 4945487"/>
              <a:gd name="connsiteY6" fmla="*/ 1738648 h 3464416"/>
              <a:gd name="connsiteX7" fmla="*/ 0 w 4945487"/>
              <a:gd name="connsiteY7" fmla="*/ 1738648 h 346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5487" h="3464416">
                <a:moveTo>
                  <a:pt x="0" y="2021982"/>
                </a:moveTo>
                <a:lnTo>
                  <a:pt x="4945487" y="2021982"/>
                </a:lnTo>
                <a:lnTo>
                  <a:pt x="4945487" y="3464416"/>
                </a:lnTo>
                <a:lnTo>
                  <a:pt x="0" y="3464416"/>
                </a:lnTo>
                <a:close/>
                <a:moveTo>
                  <a:pt x="0" y="0"/>
                </a:moveTo>
                <a:lnTo>
                  <a:pt x="4945487" y="0"/>
                </a:lnTo>
                <a:lnTo>
                  <a:pt x="4945487" y="1738648"/>
                </a:lnTo>
                <a:lnTo>
                  <a:pt x="0" y="1738648"/>
                </a:lnTo>
                <a:close/>
              </a:path>
            </a:pathLst>
          </a:custGeom>
          <a:solidFill>
            <a:schemeClr val="bg1">
              <a:lumMod val="95000"/>
              <a:alpha val="70000"/>
            </a:schemeClr>
          </a:solidFill>
        </p:spPr>
        <p:txBody>
          <a:bodyPr wrap="square">
            <a:noAutofit/>
          </a:bodyPr>
          <a:lstStyle>
            <a:lvl1pPr>
              <a:defRPr sz="1050"/>
            </a:lvl1pPr>
          </a:lstStyle>
          <a:p>
            <a:endParaRPr lang="en-US" dirty="0"/>
          </a:p>
        </p:txBody>
      </p:sp>
    </p:spTree>
    <p:extLst>
      <p:ext uri="{BB962C8B-B14F-4D97-AF65-F5344CB8AC3E}">
        <p14:creationId xmlns:p14="http://schemas.microsoft.com/office/powerpoint/2010/main" val="157416381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2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603500"/>
            <a:ext cx="12192000" cy="3822700"/>
          </a:xfrm>
          <a:prstGeom prst="rect">
            <a:avLst/>
          </a:prstGeom>
          <a:solidFill>
            <a:schemeClr val="bg1">
              <a:lumMod val="95000"/>
              <a:alpha val="70000"/>
            </a:schemeClr>
          </a:solidFill>
        </p:spPr>
        <p:txBody>
          <a:bodyPr/>
          <a:lstStyle>
            <a:lvl1pPr>
              <a:defRPr sz="1100"/>
            </a:lvl1pPr>
          </a:lstStyle>
          <a:p>
            <a:endParaRPr lang="en-US" dirty="0"/>
          </a:p>
        </p:txBody>
      </p:sp>
    </p:spTree>
    <p:extLst>
      <p:ext uri="{BB962C8B-B14F-4D97-AF65-F5344CB8AC3E}">
        <p14:creationId xmlns:p14="http://schemas.microsoft.com/office/powerpoint/2010/main" val="370789341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3_Blank">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1468533" y="1821937"/>
            <a:ext cx="914400" cy="914400"/>
          </a:xfrm>
          <a:custGeom>
            <a:avLst/>
            <a:gdLst>
              <a:gd name="connsiteX0" fmla="*/ 342900 w 685800"/>
              <a:gd name="connsiteY0" fmla="*/ 0 h 685800"/>
              <a:gd name="connsiteX1" fmla="*/ 685800 w 685800"/>
              <a:gd name="connsiteY1" fmla="*/ 342900 h 685800"/>
              <a:gd name="connsiteX2" fmla="*/ 342900 w 685800"/>
              <a:gd name="connsiteY2" fmla="*/ 685800 h 685800"/>
              <a:gd name="connsiteX3" fmla="*/ 0 w 685800"/>
              <a:gd name="connsiteY3" fmla="*/ 342900 h 685800"/>
              <a:gd name="connsiteX4" fmla="*/ 342900 w 6858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685800">
                <a:moveTo>
                  <a:pt x="342900" y="0"/>
                </a:moveTo>
                <a:cubicBezTo>
                  <a:pt x="532278" y="0"/>
                  <a:pt x="685800" y="153522"/>
                  <a:pt x="685800" y="342900"/>
                </a:cubicBezTo>
                <a:cubicBezTo>
                  <a:pt x="685800" y="532278"/>
                  <a:pt x="532278" y="685800"/>
                  <a:pt x="342900" y="685800"/>
                </a:cubicBezTo>
                <a:cubicBezTo>
                  <a:pt x="153522" y="685800"/>
                  <a:pt x="0" y="532278"/>
                  <a:pt x="0" y="342900"/>
                </a:cubicBezTo>
                <a:cubicBezTo>
                  <a:pt x="0" y="153522"/>
                  <a:pt x="153522" y="0"/>
                  <a:pt x="342900" y="0"/>
                </a:cubicBezTo>
                <a:close/>
              </a:path>
            </a:pathLst>
          </a:custGeom>
          <a:solidFill>
            <a:schemeClr val="bg1">
              <a:lumMod val="95000"/>
              <a:alpha val="70000"/>
            </a:schemeClr>
          </a:solidFill>
        </p:spPr>
        <p:txBody>
          <a:bodyPr wrap="square">
            <a:noAutofit/>
          </a:bodyPr>
          <a:lstStyle>
            <a:lvl1pPr rtl="0">
              <a:defRPr sz="133"/>
            </a:lvl1pPr>
          </a:lstStyle>
          <a:p>
            <a:endParaRPr lang="en-US" dirty="0"/>
          </a:p>
        </p:txBody>
      </p:sp>
      <p:sp>
        <p:nvSpPr>
          <p:cNvPr id="3" name="Picture Placeholder 10"/>
          <p:cNvSpPr>
            <a:spLocks noGrp="1"/>
          </p:cNvSpPr>
          <p:nvPr>
            <p:ph type="pic" sz="quarter" idx="11"/>
          </p:nvPr>
        </p:nvSpPr>
        <p:spPr>
          <a:xfrm>
            <a:off x="1468533" y="3778135"/>
            <a:ext cx="914400" cy="914400"/>
          </a:xfrm>
          <a:custGeom>
            <a:avLst/>
            <a:gdLst>
              <a:gd name="connsiteX0" fmla="*/ 342900 w 685800"/>
              <a:gd name="connsiteY0" fmla="*/ 0 h 685800"/>
              <a:gd name="connsiteX1" fmla="*/ 685800 w 685800"/>
              <a:gd name="connsiteY1" fmla="*/ 342900 h 685800"/>
              <a:gd name="connsiteX2" fmla="*/ 342900 w 685800"/>
              <a:gd name="connsiteY2" fmla="*/ 685800 h 685800"/>
              <a:gd name="connsiteX3" fmla="*/ 0 w 685800"/>
              <a:gd name="connsiteY3" fmla="*/ 342900 h 685800"/>
              <a:gd name="connsiteX4" fmla="*/ 342900 w 6858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685800">
                <a:moveTo>
                  <a:pt x="342900" y="0"/>
                </a:moveTo>
                <a:cubicBezTo>
                  <a:pt x="532278" y="0"/>
                  <a:pt x="685800" y="153522"/>
                  <a:pt x="685800" y="342900"/>
                </a:cubicBezTo>
                <a:cubicBezTo>
                  <a:pt x="685800" y="532278"/>
                  <a:pt x="532278" y="685800"/>
                  <a:pt x="342900" y="685800"/>
                </a:cubicBezTo>
                <a:cubicBezTo>
                  <a:pt x="153522" y="685800"/>
                  <a:pt x="0" y="532278"/>
                  <a:pt x="0" y="342900"/>
                </a:cubicBezTo>
                <a:cubicBezTo>
                  <a:pt x="0" y="153522"/>
                  <a:pt x="153522" y="0"/>
                  <a:pt x="342900" y="0"/>
                </a:cubicBezTo>
                <a:close/>
              </a:path>
            </a:pathLst>
          </a:custGeom>
          <a:solidFill>
            <a:schemeClr val="bg1">
              <a:lumMod val="95000"/>
              <a:alpha val="70000"/>
            </a:schemeClr>
          </a:solidFill>
        </p:spPr>
        <p:txBody>
          <a:bodyPr wrap="square">
            <a:noAutofit/>
          </a:bodyPr>
          <a:lstStyle>
            <a:lvl1pPr rtl="0">
              <a:defRPr sz="133"/>
            </a:lvl1pPr>
          </a:lstStyle>
          <a:p>
            <a:endParaRPr lang="en-US" dirty="0"/>
          </a:p>
        </p:txBody>
      </p:sp>
      <p:sp>
        <p:nvSpPr>
          <p:cNvPr id="4" name="Picture Placeholder 13"/>
          <p:cNvSpPr>
            <a:spLocks noGrp="1"/>
          </p:cNvSpPr>
          <p:nvPr>
            <p:ph type="pic" sz="quarter" idx="12"/>
          </p:nvPr>
        </p:nvSpPr>
        <p:spPr>
          <a:xfrm>
            <a:off x="9809067" y="2758563"/>
            <a:ext cx="914400" cy="914400"/>
          </a:xfrm>
          <a:custGeom>
            <a:avLst/>
            <a:gdLst>
              <a:gd name="connsiteX0" fmla="*/ 342900 w 685800"/>
              <a:gd name="connsiteY0" fmla="*/ 0 h 685800"/>
              <a:gd name="connsiteX1" fmla="*/ 685800 w 685800"/>
              <a:gd name="connsiteY1" fmla="*/ 342900 h 685800"/>
              <a:gd name="connsiteX2" fmla="*/ 342900 w 685800"/>
              <a:gd name="connsiteY2" fmla="*/ 685800 h 685800"/>
              <a:gd name="connsiteX3" fmla="*/ 0 w 685800"/>
              <a:gd name="connsiteY3" fmla="*/ 342900 h 685800"/>
              <a:gd name="connsiteX4" fmla="*/ 342900 w 6858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685800">
                <a:moveTo>
                  <a:pt x="342900" y="0"/>
                </a:moveTo>
                <a:cubicBezTo>
                  <a:pt x="532278" y="0"/>
                  <a:pt x="685800" y="153522"/>
                  <a:pt x="685800" y="342900"/>
                </a:cubicBezTo>
                <a:cubicBezTo>
                  <a:pt x="685800" y="532278"/>
                  <a:pt x="532278" y="685800"/>
                  <a:pt x="342900" y="685800"/>
                </a:cubicBezTo>
                <a:cubicBezTo>
                  <a:pt x="153522" y="685800"/>
                  <a:pt x="0" y="532278"/>
                  <a:pt x="0" y="342900"/>
                </a:cubicBezTo>
                <a:cubicBezTo>
                  <a:pt x="0" y="153522"/>
                  <a:pt x="153522" y="0"/>
                  <a:pt x="342900" y="0"/>
                </a:cubicBezTo>
                <a:close/>
              </a:path>
            </a:pathLst>
          </a:custGeom>
          <a:solidFill>
            <a:schemeClr val="bg1">
              <a:lumMod val="95000"/>
              <a:alpha val="70000"/>
            </a:schemeClr>
          </a:solidFill>
        </p:spPr>
        <p:txBody>
          <a:bodyPr wrap="square">
            <a:noAutofit/>
          </a:bodyPr>
          <a:lstStyle>
            <a:lvl1pPr rtl="0">
              <a:defRPr sz="133"/>
            </a:lvl1pPr>
          </a:lstStyle>
          <a:p>
            <a:endParaRPr lang="en-US" dirty="0"/>
          </a:p>
        </p:txBody>
      </p:sp>
      <p:sp>
        <p:nvSpPr>
          <p:cNvPr id="5" name="Picture Placeholder 16"/>
          <p:cNvSpPr>
            <a:spLocks noGrp="1"/>
          </p:cNvSpPr>
          <p:nvPr>
            <p:ph type="pic" sz="quarter" idx="13"/>
          </p:nvPr>
        </p:nvSpPr>
        <p:spPr>
          <a:xfrm>
            <a:off x="9809067" y="4664472"/>
            <a:ext cx="914400" cy="914400"/>
          </a:xfrm>
          <a:custGeom>
            <a:avLst/>
            <a:gdLst>
              <a:gd name="connsiteX0" fmla="*/ 342900 w 685800"/>
              <a:gd name="connsiteY0" fmla="*/ 0 h 685800"/>
              <a:gd name="connsiteX1" fmla="*/ 685800 w 685800"/>
              <a:gd name="connsiteY1" fmla="*/ 342900 h 685800"/>
              <a:gd name="connsiteX2" fmla="*/ 342900 w 685800"/>
              <a:gd name="connsiteY2" fmla="*/ 685800 h 685800"/>
              <a:gd name="connsiteX3" fmla="*/ 0 w 685800"/>
              <a:gd name="connsiteY3" fmla="*/ 342900 h 685800"/>
              <a:gd name="connsiteX4" fmla="*/ 342900 w 6858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685800">
                <a:moveTo>
                  <a:pt x="342900" y="0"/>
                </a:moveTo>
                <a:cubicBezTo>
                  <a:pt x="532278" y="0"/>
                  <a:pt x="685800" y="153522"/>
                  <a:pt x="685800" y="342900"/>
                </a:cubicBezTo>
                <a:cubicBezTo>
                  <a:pt x="685800" y="532278"/>
                  <a:pt x="532278" y="685800"/>
                  <a:pt x="342900" y="685800"/>
                </a:cubicBezTo>
                <a:cubicBezTo>
                  <a:pt x="153522" y="685800"/>
                  <a:pt x="0" y="532278"/>
                  <a:pt x="0" y="342900"/>
                </a:cubicBezTo>
                <a:cubicBezTo>
                  <a:pt x="0" y="153522"/>
                  <a:pt x="153522" y="0"/>
                  <a:pt x="342900" y="0"/>
                </a:cubicBezTo>
                <a:close/>
              </a:path>
            </a:pathLst>
          </a:custGeom>
          <a:solidFill>
            <a:schemeClr val="bg1">
              <a:lumMod val="95000"/>
              <a:alpha val="70000"/>
            </a:schemeClr>
          </a:solidFill>
        </p:spPr>
        <p:txBody>
          <a:bodyPr wrap="square">
            <a:noAutofit/>
          </a:bodyPr>
          <a:lstStyle>
            <a:lvl1pPr rtl="0">
              <a:defRPr sz="133"/>
            </a:lvl1pPr>
          </a:lstStyle>
          <a:p>
            <a:endParaRPr lang="en-US" dirty="0"/>
          </a:p>
        </p:txBody>
      </p:sp>
      <p:sp>
        <p:nvSpPr>
          <p:cNvPr id="6"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rtl="0">
              <a:buNone/>
              <a:defRPr sz="1400" b="0" baseline="0">
                <a:solidFill>
                  <a:schemeClr val="bg1">
                    <a:lumMod val="50000"/>
                  </a:schemeClr>
                </a:solidFill>
                <a:latin typeface="Roboto Light" panose="02000000000000000000" pitchFamily="2" charset="0"/>
                <a:ea typeface="Roboto Light"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7"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rtl="0">
              <a:defRPr sz="4267">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65882906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4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914400" y="938717"/>
            <a:ext cx="3696512" cy="4978400"/>
          </a:xfrm>
          <a:custGeom>
            <a:avLst/>
            <a:gdLst>
              <a:gd name="connsiteX0" fmla="*/ 59828 w 2772384"/>
              <a:gd name="connsiteY0" fmla="*/ 0 h 3733800"/>
              <a:gd name="connsiteX1" fmla="*/ 2712556 w 2772384"/>
              <a:gd name="connsiteY1" fmla="*/ 0 h 3733800"/>
              <a:gd name="connsiteX2" fmla="*/ 2772384 w 2772384"/>
              <a:gd name="connsiteY2" fmla="*/ 59828 h 3733800"/>
              <a:gd name="connsiteX3" fmla="*/ 2772384 w 2772384"/>
              <a:gd name="connsiteY3" fmla="*/ 3673972 h 3733800"/>
              <a:gd name="connsiteX4" fmla="*/ 2712556 w 2772384"/>
              <a:gd name="connsiteY4" fmla="*/ 3733800 h 3733800"/>
              <a:gd name="connsiteX5" fmla="*/ 59828 w 2772384"/>
              <a:gd name="connsiteY5" fmla="*/ 3733800 h 3733800"/>
              <a:gd name="connsiteX6" fmla="*/ 0 w 2772384"/>
              <a:gd name="connsiteY6" fmla="*/ 3673972 h 3733800"/>
              <a:gd name="connsiteX7" fmla="*/ 0 w 2772384"/>
              <a:gd name="connsiteY7" fmla="*/ 59828 h 3733800"/>
              <a:gd name="connsiteX8" fmla="*/ 59828 w 2772384"/>
              <a:gd name="connsiteY8" fmla="*/ 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2384" h="3733800">
                <a:moveTo>
                  <a:pt x="59828" y="0"/>
                </a:moveTo>
                <a:lnTo>
                  <a:pt x="2712556" y="0"/>
                </a:lnTo>
                <a:cubicBezTo>
                  <a:pt x="2745598" y="0"/>
                  <a:pt x="2772384" y="26786"/>
                  <a:pt x="2772384" y="59828"/>
                </a:cubicBezTo>
                <a:lnTo>
                  <a:pt x="2772384" y="3673972"/>
                </a:lnTo>
                <a:cubicBezTo>
                  <a:pt x="2772384" y="3707014"/>
                  <a:pt x="2745598" y="3733800"/>
                  <a:pt x="2712556" y="3733800"/>
                </a:cubicBezTo>
                <a:lnTo>
                  <a:pt x="59828" y="3733800"/>
                </a:lnTo>
                <a:cubicBezTo>
                  <a:pt x="26786" y="3733800"/>
                  <a:pt x="0" y="3707014"/>
                  <a:pt x="0" y="3673972"/>
                </a:cubicBezTo>
                <a:lnTo>
                  <a:pt x="0" y="59828"/>
                </a:lnTo>
                <a:cubicBezTo>
                  <a:pt x="0" y="26786"/>
                  <a:pt x="26786" y="0"/>
                  <a:pt x="59828" y="0"/>
                </a:cubicBezTo>
                <a:close/>
              </a:path>
            </a:pathLst>
          </a:custGeom>
          <a:solidFill>
            <a:schemeClr val="bg1">
              <a:lumMod val="95000"/>
              <a:alpha val="70000"/>
            </a:schemeClr>
          </a:solidFill>
          <a:effectLst>
            <a:outerShdw blurRad="457200" dist="558800" dir="5400000" sx="92000" sy="92000" algn="t" rotWithShape="0">
              <a:prstClr val="black">
                <a:alpha val="32000"/>
              </a:prstClr>
            </a:outerShdw>
          </a:effectLst>
        </p:spPr>
        <p:txBody>
          <a:bodyPr wrap="square">
            <a:noAutofit/>
          </a:bodyPr>
          <a:lstStyle>
            <a:lvl1pPr>
              <a:defRPr sz="1200"/>
            </a:lvl1pPr>
          </a:lstStyle>
          <a:p>
            <a:endParaRPr lang="en-US" dirty="0"/>
          </a:p>
        </p:txBody>
      </p:sp>
    </p:spTree>
    <p:extLst>
      <p:ext uri="{BB962C8B-B14F-4D97-AF65-F5344CB8AC3E}">
        <p14:creationId xmlns:p14="http://schemas.microsoft.com/office/powerpoint/2010/main" val="44561031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Full Im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8245958" cy="6858000"/>
          </a:xfrm>
          <a:custGeom>
            <a:avLst/>
            <a:gdLst>
              <a:gd name="connsiteX0" fmla="*/ 0 w 8245958"/>
              <a:gd name="connsiteY0" fmla="*/ 0 h 6858000"/>
              <a:gd name="connsiteX1" fmla="*/ 6859418 w 8245958"/>
              <a:gd name="connsiteY1" fmla="*/ 0 h 6858000"/>
              <a:gd name="connsiteX2" fmla="*/ 6886802 w 8245958"/>
              <a:gd name="connsiteY2" fmla="*/ 30290 h 6858000"/>
              <a:gd name="connsiteX3" fmla="*/ 8244114 w 8245958"/>
              <a:gd name="connsiteY3" fmla="*/ 2148114 h 6858000"/>
              <a:gd name="connsiteX4" fmla="*/ 7068457 w 8245958"/>
              <a:gd name="connsiteY4" fmla="*/ 5675086 h 6858000"/>
              <a:gd name="connsiteX5" fmla="*/ 7946357 w 8245958"/>
              <a:gd name="connsiteY5" fmla="*/ 6857696 h 6858000"/>
              <a:gd name="connsiteX6" fmla="*/ 7946719 w 8245958"/>
              <a:gd name="connsiteY6" fmla="*/ 6858000 h 6858000"/>
              <a:gd name="connsiteX7" fmla="*/ 0 w 824595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5958" h="6858000">
                <a:moveTo>
                  <a:pt x="0" y="0"/>
                </a:moveTo>
                <a:lnTo>
                  <a:pt x="6859418" y="0"/>
                </a:lnTo>
                <a:lnTo>
                  <a:pt x="6886802" y="30290"/>
                </a:lnTo>
                <a:cubicBezTo>
                  <a:pt x="7315163" y="491293"/>
                  <a:pt x="8195431" y="1299331"/>
                  <a:pt x="8244114" y="2148114"/>
                </a:cubicBezTo>
                <a:cubicBezTo>
                  <a:pt x="8299752" y="3118152"/>
                  <a:pt x="7078133" y="4801810"/>
                  <a:pt x="7068457" y="5675086"/>
                </a:cubicBezTo>
                <a:cubicBezTo>
                  <a:pt x="7063015" y="6166304"/>
                  <a:pt x="7583403" y="6558785"/>
                  <a:pt x="7946357" y="6857696"/>
                </a:cubicBezTo>
                <a:lnTo>
                  <a:pt x="7946719" y="6858000"/>
                </a:lnTo>
                <a:lnTo>
                  <a:pt x="0" y="6858000"/>
                </a:lnTo>
                <a:close/>
              </a:path>
            </a:pathLst>
          </a:custGeom>
          <a:solidFill>
            <a:schemeClr val="bg1">
              <a:lumMod val="95000"/>
              <a:alpha val="70000"/>
            </a:schemeClr>
          </a:solidFill>
        </p:spPr>
        <p:txBody>
          <a:bodyPr wrap="square">
            <a:noAutofit/>
          </a:bodyPr>
          <a:lstStyle>
            <a:lvl1pPr>
              <a:defRPr sz="1050"/>
            </a:lvl1pPr>
          </a:lstStyle>
          <a:p>
            <a:endParaRPr lang="en-US" dirty="0"/>
          </a:p>
        </p:txBody>
      </p:sp>
    </p:spTree>
    <p:extLst>
      <p:ext uri="{BB962C8B-B14F-4D97-AF65-F5344CB8AC3E}">
        <p14:creationId xmlns:p14="http://schemas.microsoft.com/office/powerpoint/2010/main" val="318993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a:buNone/>
              <a:defRPr sz="1400" b="0" baseline="0">
                <a:solidFill>
                  <a:schemeClr val="bg1">
                    <a:lumMod val="75000"/>
                  </a:schemeClr>
                </a:solidFill>
                <a:latin typeface="Roboto Light" panose="02000000000000000000" pitchFamily="2" charset="0"/>
                <a:ea typeface="Roboto Light"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8"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a:defRPr sz="4267">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9294139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5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572500" y="0"/>
            <a:ext cx="3619500" cy="6858000"/>
          </a:xfrm>
          <a:prstGeom prst="rect">
            <a:avLst/>
          </a:prstGeom>
          <a:solidFill>
            <a:schemeClr val="bg1">
              <a:lumMod val="95000"/>
              <a:alpha val="70000"/>
            </a:schemeClr>
          </a:solidFill>
        </p:spPr>
        <p:txBody>
          <a:bodyPr/>
          <a:lstStyle>
            <a:lvl1pPr>
              <a:defRPr sz="1050"/>
            </a:lvl1pPr>
          </a:lstStyle>
          <a:p>
            <a:endParaRPr lang="en-US" dirty="0"/>
          </a:p>
        </p:txBody>
      </p:sp>
    </p:spTree>
    <p:extLst>
      <p:ext uri="{BB962C8B-B14F-4D97-AF65-F5344CB8AC3E}">
        <p14:creationId xmlns:p14="http://schemas.microsoft.com/office/powerpoint/2010/main" val="307470811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a:buNone/>
              <a:defRPr sz="1400" b="0" baseline="0">
                <a:solidFill>
                  <a:schemeClr val="bg1">
                    <a:lumMod val="75000"/>
                  </a:schemeClr>
                </a:solidFill>
                <a:latin typeface="Roboto Light" panose="02000000000000000000" pitchFamily="2" charset="0"/>
                <a:ea typeface="Roboto Light"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8"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a:defRPr sz="4267">
                <a:solidFill>
                  <a:schemeClr val="bg1">
                    <a:lumMod val="50000"/>
                  </a:schemeClr>
                </a:solidFill>
              </a:defRPr>
            </a:lvl1pPr>
          </a:lstStyle>
          <a:p>
            <a:r>
              <a:rPr lang="en-US" dirty="0"/>
              <a:t>CLICK TO EDIT MASTER TITLE STYLE</a:t>
            </a:r>
          </a:p>
        </p:txBody>
      </p:sp>
      <p:sp>
        <p:nvSpPr>
          <p:cNvPr id="9" name="Picture Placeholder 8"/>
          <p:cNvSpPr>
            <a:spLocks noGrp="1"/>
          </p:cNvSpPr>
          <p:nvPr>
            <p:ph type="pic" sz="quarter" idx="10"/>
          </p:nvPr>
        </p:nvSpPr>
        <p:spPr>
          <a:xfrm>
            <a:off x="0" y="2237232"/>
            <a:ext cx="12192000" cy="2694432"/>
          </a:xfrm>
          <a:custGeom>
            <a:avLst/>
            <a:gdLst>
              <a:gd name="connsiteX0" fmla="*/ 0 w 12192000"/>
              <a:gd name="connsiteY0" fmla="*/ 0 h 2694432"/>
              <a:gd name="connsiteX1" fmla="*/ 12192000 w 12192000"/>
              <a:gd name="connsiteY1" fmla="*/ 0 h 2694432"/>
              <a:gd name="connsiteX2" fmla="*/ 12192000 w 12192000"/>
              <a:gd name="connsiteY2" fmla="*/ 2694432 h 2694432"/>
              <a:gd name="connsiteX3" fmla="*/ 0 w 12192000"/>
              <a:gd name="connsiteY3" fmla="*/ 2694432 h 2694432"/>
            </a:gdLst>
            <a:ahLst/>
            <a:cxnLst>
              <a:cxn ang="0">
                <a:pos x="connsiteX0" y="connsiteY0"/>
              </a:cxn>
              <a:cxn ang="0">
                <a:pos x="connsiteX1" y="connsiteY1"/>
              </a:cxn>
              <a:cxn ang="0">
                <a:pos x="connsiteX2" y="connsiteY2"/>
              </a:cxn>
              <a:cxn ang="0">
                <a:pos x="connsiteX3" y="connsiteY3"/>
              </a:cxn>
            </a:cxnLst>
            <a:rect l="l" t="t" r="r" b="b"/>
            <a:pathLst>
              <a:path w="12192000" h="2694432">
                <a:moveTo>
                  <a:pt x="0" y="0"/>
                </a:moveTo>
                <a:lnTo>
                  <a:pt x="12192000" y="0"/>
                </a:lnTo>
                <a:lnTo>
                  <a:pt x="12192000" y="2694432"/>
                </a:lnTo>
                <a:lnTo>
                  <a:pt x="0" y="2694432"/>
                </a:lnTo>
                <a:close/>
              </a:path>
            </a:pathLst>
          </a:custGeom>
          <a:solidFill>
            <a:schemeClr val="bg1">
              <a:lumMod val="95000"/>
              <a:alpha val="70000"/>
            </a:schemeClr>
          </a:solidFill>
        </p:spPr>
        <p:txBody>
          <a:bodyPr wrap="square">
            <a:noAutofit/>
          </a:bodyPr>
          <a:lstStyle>
            <a:lvl1pPr>
              <a:defRPr sz="1100"/>
            </a:lvl1pPr>
          </a:lstStyle>
          <a:p>
            <a:endParaRPr lang="en-US" dirty="0"/>
          </a:p>
        </p:txBody>
      </p:sp>
    </p:spTree>
    <p:extLst>
      <p:ext uri="{BB962C8B-B14F-4D97-AF65-F5344CB8AC3E}">
        <p14:creationId xmlns:p14="http://schemas.microsoft.com/office/powerpoint/2010/main" val="179006507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0" y="0"/>
            <a:ext cx="6052457" cy="6858000"/>
          </a:xfrm>
          <a:custGeom>
            <a:avLst/>
            <a:gdLst>
              <a:gd name="connsiteX0" fmla="*/ 0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67200" h="6858000">
                <a:moveTo>
                  <a:pt x="0" y="0"/>
                </a:moveTo>
                <a:lnTo>
                  <a:pt x="4267200" y="0"/>
                </a:lnTo>
                <a:lnTo>
                  <a:pt x="4267200" y="6858000"/>
                </a:lnTo>
                <a:lnTo>
                  <a:pt x="0" y="6858000"/>
                </a:lnTo>
                <a:close/>
              </a:path>
            </a:pathLst>
          </a:custGeom>
          <a:solidFill>
            <a:schemeClr val="bg1">
              <a:lumMod val="95000"/>
              <a:alpha val="70000"/>
            </a:schemeClr>
          </a:solidFill>
        </p:spPr>
        <p:txBody>
          <a:bodyPr wrap="square">
            <a:noAutofit/>
          </a:bodyPr>
          <a:lstStyle>
            <a:lvl1pPr>
              <a:defRPr sz="1200"/>
            </a:lvl1pPr>
          </a:lstStyle>
          <a:p>
            <a:endParaRPr lang="en-US" dirty="0"/>
          </a:p>
        </p:txBody>
      </p:sp>
    </p:spTree>
    <p:extLst>
      <p:ext uri="{BB962C8B-B14F-4D97-AF65-F5344CB8AC3E}">
        <p14:creationId xmlns:p14="http://schemas.microsoft.com/office/powerpoint/2010/main" val="360979584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20800" y="812800"/>
            <a:ext cx="3759200" cy="5232400"/>
          </a:xfrm>
          <a:custGeom>
            <a:avLst/>
            <a:gdLst>
              <a:gd name="connsiteX0" fmla="*/ 42329 w 3759200"/>
              <a:gd name="connsiteY0" fmla="*/ 0 h 5232400"/>
              <a:gd name="connsiteX1" fmla="*/ 3716871 w 3759200"/>
              <a:gd name="connsiteY1" fmla="*/ 0 h 5232400"/>
              <a:gd name="connsiteX2" fmla="*/ 3759200 w 3759200"/>
              <a:gd name="connsiteY2" fmla="*/ 42329 h 5232400"/>
              <a:gd name="connsiteX3" fmla="*/ 3759200 w 3759200"/>
              <a:gd name="connsiteY3" fmla="*/ 5190071 h 5232400"/>
              <a:gd name="connsiteX4" fmla="*/ 3716871 w 3759200"/>
              <a:gd name="connsiteY4" fmla="*/ 5232400 h 5232400"/>
              <a:gd name="connsiteX5" fmla="*/ 42329 w 3759200"/>
              <a:gd name="connsiteY5" fmla="*/ 5232400 h 5232400"/>
              <a:gd name="connsiteX6" fmla="*/ 0 w 3759200"/>
              <a:gd name="connsiteY6" fmla="*/ 5190071 h 5232400"/>
              <a:gd name="connsiteX7" fmla="*/ 0 w 3759200"/>
              <a:gd name="connsiteY7" fmla="*/ 42329 h 5232400"/>
              <a:gd name="connsiteX8" fmla="*/ 42329 w 3759200"/>
              <a:gd name="connsiteY8" fmla="*/ 0 h 523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00" h="5232400">
                <a:moveTo>
                  <a:pt x="42329" y="0"/>
                </a:moveTo>
                <a:lnTo>
                  <a:pt x="3716871" y="0"/>
                </a:lnTo>
                <a:cubicBezTo>
                  <a:pt x="3740249" y="0"/>
                  <a:pt x="3759200" y="18951"/>
                  <a:pt x="3759200" y="42329"/>
                </a:cubicBezTo>
                <a:lnTo>
                  <a:pt x="3759200" y="5190071"/>
                </a:lnTo>
                <a:cubicBezTo>
                  <a:pt x="3759200" y="5213449"/>
                  <a:pt x="3740249" y="5232400"/>
                  <a:pt x="3716871" y="5232400"/>
                </a:cubicBezTo>
                <a:lnTo>
                  <a:pt x="42329" y="5232400"/>
                </a:lnTo>
                <a:cubicBezTo>
                  <a:pt x="18951" y="5232400"/>
                  <a:pt x="0" y="5213449"/>
                  <a:pt x="0" y="5190071"/>
                </a:cubicBezTo>
                <a:lnTo>
                  <a:pt x="0" y="42329"/>
                </a:lnTo>
                <a:cubicBezTo>
                  <a:pt x="0" y="18951"/>
                  <a:pt x="18951" y="0"/>
                  <a:pt x="42329" y="0"/>
                </a:cubicBezTo>
                <a:close/>
              </a:path>
            </a:pathLst>
          </a:custGeom>
          <a:solidFill>
            <a:schemeClr val="bg1">
              <a:lumMod val="95000"/>
              <a:alpha val="70000"/>
            </a:schemeClr>
          </a:solidFill>
          <a:effectLst>
            <a:outerShdw blurRad="469900" dist="279400" sx="96000" sy="96000" algn="l" rotWithShape="0">
              <a:prstClr val="black">
                <a:alpha val="28000"/>
              </a:prstClr>
            </a:outerShdw>
          </a:effectLst>
        </p:spPr>
        <p:txBody>
          <a:bodyPr wrap="square">
            <a:noAutofit/>
          </a:bodyPr>
          <a:lstStyle>
            <a:lvl1pPr>
              <a:defRPr sz="1050"/>
            </a:lvl1pPr>
          </a:lstStyle>
          <a:p>
            <a:endParaRPr lang="en-US" dirty="0"/>
          </a:p>
        </p:txBody>
      </p:sp>
    </p:spTree>
    <p:extLst>
      <p:ext uri="{BB962C8B-B14F-4D97-AF65-F5344CB8AC3E}">
        <p14:creationId xmlns:p14="http://schemas.microsoft.com/office/powerpoint/2010/main" val="4456570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609761" y="1303502"/>
            <a:ext cx="4621907" cy="4250996"/>
          </a:xfrm>
          <a:custGeom>
            <a:avLst/>
            <a:gdLst>
              <a:gd name="connsiteX0" fmla="*/ 2353555 w 4621907"/>
              <a:gd name="connsiteY0" fmla="*/ 57 h 4250996"/>
              <a:gd name="connsiteX1" fmla="*/ 3098717 w 4621907"/>
              <a:gd name="connsiteY1" fmla="*/ 443441 h 4250996"/>
              <a:gd name="connsiteX2" fmla="*/ 4510579 w 4621907"/>
              <a:gd name="connsiteY2" fmla="*/ 2959653 h 4250996"/>
              <a:gd name="connsiteX3" fmla="*/ 3742122 w 4621907"/>
              <a:gd name="connsiteY3" fmla="*/ 4250944 h 4250996"/>
              <a:gd name="connsiteX4" fmla="*/ 856733 w 4621907"/>
              <a:gd name="connsiteY4" fmla="*/ 4215797 h 4250996"/>
              <a:gd name="connsiteX5" fmla="*/ 123084 w 4621907"/>
              <a:gd name="connsiteY5" fmla="*/ 2905548 h 4250996"/>
              <a:gd name="connsiteX6" fmla="*/ 1596609 w 4621907"/>
              <a:gd name="connsiteY6" fmla="*/ 424483 h 4250996"/>
              <a:gd name="connsiteX7" fmla="*/ 2353555 w 4621907"/>
              <a:gd name="connsiteY7" fmla="*/ 57 h 425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1907" h="4250996">
                <a:moveTo>
                  <a:pt x="2353555" y="57"/>
                </a:moveTo>
                <a:cubicBezTo>
                  <a:pt x="2645913" y="3392"/>
                  <a:pt x="2936309" y="151362"/>
                  <a:pt x="3098717" y="443441"/>
                </a:cubicBezTo>
                <a:cubicBezTo>
                  <a:pt x="4510579" y="2959653"/>
                  <a:pt x="4510579" y="2959653"/>
                  <a:pt x="4510579" y="2959653"/>
                </a:cubicBezTo>
                <a:cubicBezTo>
                  <a:pt x="4835396" y="3543815"/>
                  <a:pt x="4410277" y="4258071"/>
                  <a:pt x="3742122" y="4250944"/>
                </a:cubicBezTo>
                <a:cubicBezTo>
                  <a:pt x="856733" y="4215797"/>
                  <a:pt x="856733" y="4215797"/>
                  <a:pt x="856733" y="4215797"/>
                </a:cubicBezTo>
                <a:cubicBezTo>
                  <a:pt x="187927" y="4205207"/>
                  <a:pt x="-217444" y="3478469"/>
                  <a:pt x="123084" y="2905548"/>
                </a:cubicBezTo>
                <a:cubicBezTo>
                  <a:pt x="1596609" y="424483"/>
                  <a:pt x="1596609" y="424483"/>
                  <a:pt x="1596609" y="424483"/>
                </a:cubicBezTo>
                <a:cubicBezTo>
                  <a:pt x="1766872" y="138022"/>
                  <a:pt x="2061196" y="-3278"/>
                  <a:pt x="2353555" y="57"/>
                </a:cubicBezTo>
                <a:close/>
              </a:path>
            </a:pathLst>
          </a:custGeom>
          <a:solidFill>
            <a:schemeClr val="bg1">
              <a:lumMod val="95000"/>
              <a:alpha val="70000"/>
            </a:schemeClr>
          </a:solidFill>
        </p:spPr>
        <p:txBody>
          <a:bodyPr wrap="square">
            <a:noAutofit/>
          </a:bodyPr>
          <a:lstStyle>
            <a:lvl1pPr>
              <a:defRPr sz="1000"/>
            </a:lvl1pPr>
          </a:lstStyle>
          <a:p>
            <a:endParaRPr lang="en-US" dirty="0"/>
          </a:p>
        </p:txBody>
      </p:sp>
    </p:spTree>
    <p:extLst>
      <p:ext uri="{BB962C8B-B14F-4D97-AF65-F5344CB8AC3E}">
        <p14:creationId xmlns:p14="http://schemas.microsoft.com/office/powerpoint/2010/main" val="422570196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0" y="0"/>
            <a:ext cx="4862513" cy="6858000"/>
          </a:xfrm>
          <a:prstGeom prst="rect">
            <a:avLst/>
          </a:prstGeom>
          <a:solidFill>
            <a:schemeClr val="bg1">
              <a:lumMod val="95000"/>
              <a:alpha val="70000"/>
            </a:schemeClr>
          </a:solidFill>
        </p:spPr>
        <p:txBody>
          <a:bodyPr/>
          <a:lstStyle>
            <a:lvl1pPr>
              <a:defRPr sz="1100"/>
            </a:lvl1pPr>
          </a:lstStyle>
          <a:p>
            <a:endParaRPr lang="en-US" dirty="0"/>
          </a:p>
        </p:txBody>
      </p:sp>
    </p:spTree>
    <p:extLst>
      <p:ext uri="{BB962C8B-B14F-4D97-AF65-F5344CB8AC3E}">
        <p14:creationId xmlns:p14="http://schemas.microsoft.com/office/powerpoint/2010/main" val="349871428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0"/>
            <a:ext cx="12192000" cy="3683000"/>
          </a:xfrm>
          <a:prstGeom prst="rect">
            <a:avLst/>
          </a:prstGeom>
          <a:solidFill>
            <a:schemeClr val="bg1">
              <a:lumMod val="95000"/>
              <a:alpha val="70000"/>
            </a:schemeClr>
          </a:solidFill>
        </p:spPr>
        <p:txBody>
          <a:bodyPr/>
          <a:lstStyle>
            <a:lvl1pPr>
              <a:defRPr sz="1400"/>
            </a:lvl1pPr>
          </a:lstStyle>
          <a:p>
            <a:endParaRPr lang="en-US" dirty="0"/>
          </a:p>
        </p:txBody>
      </p:sp>
    </p:spTree>
    <p:extLst>
      <p:ext uri="{BB962C8B-B14F-4D97-AF65-F5344CB8AC3E}">
        <p14:creationId xmlns:p14="http://schemas.microsoft.com/office/powerpoint/2010/main" val="155460792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489371" y="0"/>
            <a:ext cx="4702629" cy="6858000"/>
          </a:xfrm>
          <a:prstGeom prst="rect">
            <a:avLst/>
          </a:prstGeom>
          <a:solidFill>
            <a:schemeClr val="bg1">
              <a:lumMod val="95000"/>
              <a:alpha val="70000"/>
            </a:schemeClr>
          </a:solidFill>
        </p:spPr>
        <p:txBody>
          <a:bodyPr/>
          <a:lstStyle>
            <a:lvl1pPr>
              <a:defRPr sz="1100"/>
            </a:lvl1pPr>
          </a:lstStyle>
          <a:p>
            <a:endParaRPr lang="en-US" dirty="0"/>
          </a:p>
        </p:txBody>
      </p:sp>
    </p:spTree>
    <p:extLst>
      <p:ext uri="{BB962C8B-B14F-4D97-AF65-F5344CB8AC3E}">
        <p14:creationId xmlns:p14="http://schemas.microsoft.com/office/powerpoint/2010/main" val="16741148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88169" y="580345"/>
            <a:ext cx="11015662" cy="3397250"/>
          </a:xfrm>
          <a:prstGeom prst="rect">
            <a:avLst/>
          </a:prstGeom>
          <a:solidFill>
            <a:schemeClr val="bg1">
              <a:lumMod val="95000"/>
              <a:alpha val="70000"/>
            </a:schemeClr>
          </a:solidFill>
        </p:spPr>
        <p:txBody>
          <a:bodyPr/>
          <a:lstStyle>
            <a:lvl1pPr>
              <a:defRPr sz="1050"/>
            </a:lvl1pPr>
          </a:lstStyle>
          <a:p>
            <a:endParaRPr lang="en-US" dirty="0"/>
          </a:p>
        </p:txBody>
      </p:sp>
    </p:spTree>
    <p:extLst>
      <p:ext uri="{BB962C8B-B14F-4D97-AF65-F5344CB8AC3E}">
        <p14:creationId xmlns:p14="http://schemas.microsoft.com/office/powerpoint/2010/main" val="361646855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59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a:solidFill>
            <a:schemeClr val="bg1">
              <a:lumMod val="95000"/>
              <a:alpha val="70000"/>
            </a:schemeClr>
          </a:solidFill>
        </p:spPr>
        <p:txBody>
          <a:bodyPr/>
          <a:lstStyle>
            <a:lvl1pPr>
              <a:defRPr sz="1050"/>
            </a:lvl1pPr>
          </a:lstStyle>
          <a:p>
            <a:endParaRPr lang="en-US" dirty="0"/>
          </a:p>
        </p:txBody>
      </p:sp>
      <p:sp>
        <p:nvSpPr>
          <p:cNvPr id="7"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a:buNone/>
              <a:defRPr sz="1400" b="0" baseline="0">
                <a:solidFill>
                  <a:schemeClr val="bg1"/>
                </a:solidFill>
                <a:latin typeface="Roboto Light" panose="02000000000000000000" pitchFamily="2" charset="0"/>
                <a:ea typeface="Roboto Light"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8"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a:defRPr sz="4267">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3435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a:solidFill>
            <a:schemeClr val="bg1">
              <a:lumMod val="95000"/>
              <a:alpha val="70000"/>
            </a:schemeClr>
          </a:solidFill>
        </p:spPr>
        <p:txBody>
          <a:bodyPr/>
          <a:lstStyle>
            <a:lvl1pPr>
              <a:defRPr sz="1050"/>
            </a:lvl1pPr>
          </a:lstStyle>
          <a:p>
            <a:endParaRPr lang="en-US" dirty="0"/>
          </a:p>
        </p:txBody>
      </p:sp>
    </p:spTree>
    <p:extLst>
      <p:ext uri="{BB962C8B-B14F-4D97-AF65-F5344CB8AC3E}">
        <p14:creationId xmlns:p14="http://schemas.microsoft.com/office/powerpoint/2010/main" val="394314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781844"/>
            <a:ext cx="12192000" cy="5294312"/>
          </a:xfrm>
          <a:prstGeom prst="rect">
            <a:avLst/>
          </a:prstGeom>
          <a:solidFill>
            <a:schemeClr val="bg1">
              <a:lumMod val="95000"/>
              <a:alpha val="70000"/>
            </a:schemeClr>
          </a:solidFill>
        </p:spPr>
        <p:txBody>
          <a:bodyPr/>
          <a:lstStyle>
            <a:lvl1pPr>
              <a:defRPr sz="1100"/>
            </a:lvl1pPr>
          </a:lstStyle>
          <a:p>
            <a:endParaRPr lang="en-US" dirty="0"/>
          </a:p>
        </p:txBody>
      </p:sp>
    </p:spTree>
    <p:extLst>
      <p:ext uri="{BB962C8B-B14F-4D97-AF65-F5344CB8AC3E}">
        <p14:creationId xmlns:p14="http://schemas.microsoft.com/office/powerpoint/2010/main" val="230187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11_Title Slide">
    <p:spTree>
      <p:nvGrpSpPr>
        <p:cNvPr id="1" name=""/>
        <p:cNvGrpSpPr/>
        <p:nvPr/>
      </p:nvGrpSpPr>
      <p:grpSpPr>
        <a:xfrm>
          <a:off x="0" y="0"/>
          <a:ext cx="0" cy="0"/>
          <a:chOff x="0" y="0"/>
          <a:chExt cx="0" cy="0"/>
        </a:xfrm>
      </p:grpSpPr>
      <p:sp>
        <p:nvSpPr>
          <p:cNvPr id="22" name="Rounded Rectangle 21"/>
          <p:cNvSpPr/>
          <p:nvPr userDrawn="1"/>
        </p:nvSpPr>
        <p:spPr>
          <a:xfrm>
            <a:off x="11550201" y="6386513"/>
            <a:ext cx="523084" cy="560386"/>
          </a:xfrm>
          <a:prstGeom prst="roundRect">
            <a:avLst>
              <a:gd name="adj" fmla="val 7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ar-IQ" sz="1800"/>
          </a:p>
        </p:txBody>
      </p:sp>
      <p:sp>
        <p:nvSpPr>
          <p:cNvPr id="23" name="Slide Number Placeholder 4"/>
          <p:cNvSpPr>
            <a:spLocks noGrp="1"/>
          </p:cNvSpPr>
          <p:nvPr>
            <p:ph type="sldNum" sz="quarter" idx="16"/>
          </p:nvPr>
        </p:nvSpPr>
        <p:spPr>
          <a:xfrm>
            <a:off x="11587117" y="6473934"/>
            <a:ext cx="449250" cy="338712"/>
          </a:xfrm>
          <a:prstGeom prst="rect">
            <a:avLst/>
          </a:prstGeom>
        </p:spPr>
        <p:txBody>
          <a:bodyPr/>
          <a:lstStyle>
            <a:lvl1pPr algn="ctr" rtl="0">
              <a:defRPr sz="1200" b="1" smtClean="0">
                <a:solidFill>
                  <a:schemeClr val="tx1">
                    <a:lumMod val="50000"/>
                    <a:lumOff val="50000"/>
                  </a:schemeClr>
                </a:solidFill>
              </a:defRPr>
            </a:lvl1pPr>
          </a:lstStyle>
          <a:p>
            <a:pPr>
              <a:defRPr/>
            </a:pPr>
            <a:fld id="{84E0A6AB-449E-4F6C-AA85-160DA8B532EA}" type="slidenum">
              <a:rPr lang="en-US" smtClean="0"/>
              <a:pPr>
                <a:defRPr/>
              </a:pPr>
              <a:t>‹#›</a:t>
            </a:fld>
            <a:endParaRPr lang="en-US" dirty="0"/>
          </a:p>
        </p:txBody>
      </p:sp>
      <p:sp>
        <p:nvSpPr>
          <p:cNvPr id="26" name="Picture Placeholder 25"/>
          <p:cNvSpPr>
            <a:spLocks noGrp="1"/>
          </p:cNvSpPr>
          <p:nvPr>
            <p:ph type="pic" sz="quarter" idx="22"/>
          </p:nvPr>
        </p:nvSpPr>
        <p:spPr>
          <a:xfrm>
            <a:off x="767400" y="1936701"/>
            <a:ext cx="5239701" cy="1976643"/>
          </a:xfrm>
          <a:custGeom>
            <a:avLst/>
            <a:gdLst>
              <a:gd name="connsiteX0" fmla="*/ 0 w 5239701"/>
              <a:gd name="connsiteY0" fmla="*/ 0 h 1976643"/>
              <a:gd name="connsiteX1" fmla="*/ 5239701 w 5239701"/>
              <a:gd name="connsiteY1" fmla="*/ 0 h 1976643"/>
              <a:gd name="connsiteX2" fmla="*/ 5239701 w 5239701"/>
              <a:gd name="connsiteY2" fmla="*/ 1976643 h 1976643"/>
              <a:gd name="connsiteX3" fmla="*/ 0 w 5239701"/>
              <a:gd name="connsiteY3" fmla="*/ 1976643 h 1976643"/>
            </a:gdLst>
            <a:ahLst/>
            <a:cxnLst>
              <a:cxn ang="0">
                <a:pos x="connsiteX0" y="connsiteY0"/>
              </a:cxn>
              <a:cxn ang="0">
                <a:pos x="connsiteX1" y="connsiteY1"/>
              </a:cxn>
              <a:cxn ang="0">
                <a:pos x="connsiteX2" y="connsiteY2"/>
              </a:cxn>
              <a:cxn ang="0">
                <a:pos x="connsiteX3" y="connsiteY3"/>
              </a:cxn>
            </a:cxnLst>
            <a:rect l="l" t="t" r="r" b="b"/>
            <a:pathLst>
              <a:path w="5239701" h="1976643">
                <a:moveTo>
                  <a:pt x="0" y="0"/>
                </a:moveTo>
                <a:lnTo>
                  <a:pt x="5239701" y="0"/>
                </a:lnTo>
                <a:lnTo>
                  <a:pt x="5239701" y="1976643"/>
                </a:lnTo>
                <a:lnTo>
                  <a:pt x="0" y="1976643"/>
                </a:lnTo>
                <a:close/>
              </a:path>
            </a:pathLst>
          </a:custGeom>
          <a:solidFill>
            <a:schemeClr val="bg1">
              <a:lumMod val="95000"/>
              <a:alpha val="70000"/>
            </a:schemeClr>
          </a:solidFill>
        </p:spPr>
        <p:txBody>
          <a:bodyPr wrap="square">
            <a:noAutofit/>
          </a:bodyPr>
          <a:lstStyle>
            <a:lvl1pPr rtl="0">
              <a:defRPr sz="700"/>
            </a:lvl1pPr>
          </a:lstStyle>
          <a:p>
            <a:endParaRPr lang="ar-IQ" dirty="0"/>
          </a:p>
        </p:txBody>
      </p:sp>
      <p:sp>
        <p:nvSpPr>
          <p:cNvPr id="27" name="Picture Placeholder 26"/>
          <p:cNvSpPr>
            <a:spLocks noGrp="1"/>
          </p:cNvSpPr>
          <p:nvPr>
            <p:ph type="pic" sz="quarter" idx="23"/>
          </p:nvPr>
        </p:nvSpPr>
        <p:spPr>
          <a:xfrm>
            <a:off x="6134894" y="1936750"/>
            <a:ext cx="2553494" cy="4082257"/>
          </a:xfrm>
          <a:custGeom>
            <a:avLst/>
            <a:gdLst>
              <a:gd name="connsiteX0" fmla="*/ 0 w 2553494"/>
              <a:gd name="connsiteY0" fmla="*/ 0 h 4082257"/>
              <a:gd name="connsiteX1" fmla="*/ 2553494 w 2553494"/>
              <a:gd name="connsiteY1" fmla="*/ 0 h 4082257"/>
              <a:gd name="connsiteX2" fmla="*/ 2553494 w 2553494"/>
              <a:gd name="connsiteY2" fmla="*/ 4082257 h 4082257"/>
              <a:gd name="connsiteX3" fmla="*/ 0 w 2553494"/>
              <a:gd name="connsiteY3" fmla="*/ 4082257 h 4082257"/>
            </a:gdLst>
            <a:ahLst/>
            <a:cxnLst>
              <a:cxn ang="0">
                <a:pos x="connsiteX0" y="connsiteY0"/>
              </a:cxn>
              <a:cxn ang="0">
                <a:pos x="connsiteX1" y="connsiteY1"/>
              </a:cxn>
              <a:cxn ang="0">
                <a:pos x="connsiteX2" y="connsiteY2"/>
              </a:cxn>
              <a:cxn ang="0">
                <a:pos x="connsiteX3" y="connsiteY3"/>
              </a:cxn>
            </a:cxnLst>
            <a:rect l="l" t="t" r="r" b="b"/>
            <a:pathLst>
              <a:path w="2553494" h="4082257">
                <a:moveTo>
                  <a:pt x="0" y="0"/>
                </a:moveTo>
                <a:lnTo>
                  <a:pt x="2553494" y="0"/>
                </a:lnTo>
                <a:lnTo>
                  <a:pt x="2553494" y="4082257"/>
                </a:lnTo>
                <a:lnTo>
                  <a:pt x="0" y="4082257"/>
                </a:lnTo>
                <a:close/>
              </a:path>
            </a:pathLst>
          </a:custGeom>
          <a:solidFill>
            <a:schemeClr val="bg1">
              <a:lumMod val="95000"/>
              <a:alpha val="70000"/>
            </a:schemeClr>
          </a:solidFill>
        </p:spPr>
        <p:txBody>
          <a:bodyPr wrap="square">
            <a:noAutofit/>
          </a:bodyPr>
          <a:lstStyle>
            <a:lvl1pPr rtl="0">
              <a:defRPr sz="700"/>
            </a:lvl1pPr>
          </a:lstStyle>
          <a:p>
            <a:endParaRPr lang="ar-IQ" dirty="0"/>
          </a:p>
        </p:txBody>
      </p:sp>
      <p:sp>
        <p:nvSpPr>
          <p:cNvPr id="28" name="Picture Placeholder 27"/>
          <p:cNvSpPr>
            <a:spLocks noGrp="1"/>
          </p:cNvSpPr>
          <p:nvPr>
            <p:ph type="pic" sz="quarter" idx="24"/>
          </p:nvPr>
        </p:nvSpPr>
        <p:spPr>
          <a:xfrm>
            <a:off x="8820945" y="1936701"/>
            <a:ext cx="2553494" cy="2044750"/>
          </a:xfrm>
          <a:custGeom>
            <a:avLst/>
            <a:gdLst>
              <a:gd name="connsiteX0" fmla="*/ 0 w 2553494"/>
              <a:gd name="connsiteY0" fmla="*/ 0 h 2044750"/>
              <a:gd name="connsiteX1" fmla="*/ 2553494 w 2553494"/>
              <a:gd name="connsiteY1" fmla="*/ 0 h 2044750"/>
              <a:gd name="connsiteX2" fmla="*/ 2553494 w 2553494"/>
              <a:gd name="connsiteY2" fmla="*/ 2044750 h 2044750"/>
              <a:gd name="connsiteX3" fmla="*/ 0 w 2553494"/>
              <a:gd name="connsiteY3" fmla="*/ 2044750 h 2044750"/>
            </a:gdLst>
            <a:ahLst/>
            <a:cxnLst>
              <a:cxn ang="0">
                <a:pos x="connsiteX0" y="connsiteY0"/>
              </a:cxn>
              <a:cxn ang="0">
                <a:pos x="connsiteX1" y="connsiteY1"/>
              </a:cxn>
              <a:cxn ang="0">
                <a:pos x="connsiteX2" y="connsiteY2"/>
              </a:cxn>
              <a:cxn ang="0">
                <a:pos x="connsiteX3" y="connsiteY3"/>
              </a:cxn>
            </a:cxnLst>
            <a:rect l="l" t="t" r="r" b="b"/>
            <a:pathLst>
              <a:path w="2553494" h="2044750">
                <a:moveTo>
                  <a:pt x="0" y="0"/>
                </a:moveTo>
                <a:lnTo>
                  <a:pt x="2553494" y="0"/>
                </a:lnTo>
                <a:lnTo>
                  <a:pt x="2553494" y="2044750"/>
                </a:lnTo>
                <a:lnTo>
                  <a:pt x="0" y="2044750"/>
                </a:lnTo>
                <a:close/>
              </a:path>
            </a:pathLst>
          </a:custGeom>
          <a:solidFill>
            <a:schemeClr val="bg1">
              <a:lumMod val="95000"/>
              <a:alpha val="70000"/>
            </a:schemeClr>
          </a:solidFill>
        </p:spPr>
        <p:txBody>
          <a:bodyPr wrap="square">
            <a:noAutofit/>
          </a:bodyPr>
          <a:lstStyle>
            <a:lvl1pPr rtl="0">
              <a:defRPr sz="700"/>
            </a:lvl1pPr>
          </a:lstStyle>
          <a:p>
            <a:endParaRPr lang="ar-IQ" dirty="0"/>
          </a:p>
        </p:txBody>
      </p:sp>
      <p:sp>
        <p:nvSpPr>
          <p:cNvPr id="30" name="Picture Placeholder 29"/>
          <p:cNvSpPr>
            <a:spLocks noGrp="1"/>
          </p:cNvSpPr>
          <p:nvPr>
            <p:ph type="pic" sz="quarter" idx="25"/>
          </p:nvPr>
        </p:nvSpPr>
        <p:spPr>
          <a:xfrm>
            <a:off x="8836075" y="4108451"/>
            <a:ext cx="2553494" cy="1910507"/>
          </a:xfrm>
          <a:custGeom>
            <a:avLst/>
            <a:gdLst>
              <a:gd name="connsiteX0" fmla="*/ 0 w 2553494"/>
              <a:gd name="connsiteY0" fmla="*/ 0 h 1910507"/>
              <a:gd name="connsiteX1" fmla="*/ 2553494 w 2553494"/>
              <a:gd name="connsiteY1" fmla="*/ 0 h 1910507"/>
              <a:gd name="connsiteX2" fmla="*/ 2553494 w 2553494"/>
              <a:gd name="connsiteY2" fmla="*/ 1910507 h 1910507"/>
              <a:gd name="connsiteX3" fmla="*/ 0 w 2553494"/>
              <a:gd name="connsiteY3" fmla="*/ 1910507 h 1910507"/>
            </a:gdLst>
            <a:ahLst/>
            <a:cxnLst>
              <a:cxn ang="0">
                <a:pos x="connsiteX0" y="connsiteY0"/>
              </a:cxn>
              <a:cxn ang="0">
                <a:pos x="connsiteX1" y="connsiteY1"/>
              </a:cxn>
              <a:cxn ang="0">
                <a:pos x="connsiteX2" y="connsiteY2"/>
              </a:cxn>
              <a:cxn ang="0">
                <a:pos x="connsiteX3" y="connsiteY3"/>
              </a:cxn>
            </a:cxnLst>
            <a:rect l="l" t="t" r="r" b="b"/>
            <a:pathLst>
              <a:path w="2553494" h="1910507">
                <a:moveTo>
                  <a:pt x="0" y="0"/>
                </a:moveTo>
                <a:lnTo>
                  <a:pt x="2553494" y="0"/>
                </a:lnTo>
                <a:lnTo>
                  <a:pt x="2553494" y="1910507"/>
                </a:lnTo>
                <a:lnTo>
                  <a:pt x="0" y="1910507"/>
                </a:lnTo>
                <a:close/>
              </a:path>
            </a:pathLst>
          </a:custGeom>
          <a:solidFill>
            <a:schemeClr val="bg1">
              <a:lumMod val="95000"/>
              <a:alpha val="70000"/>
            </a:schemeClr>
          </a:solidFill>
        </p:spPr>
        <p:txBody>
          <a:bodyPr wrap="square">
            <a:noAutofit/>
          </a:bodyPr>
          <a:lstStyle>
            <a:lvl1pPr rtl="0">
              <a:defRPr sz="700"/>
            </a:lvl1pPr>
          </a:lstStyle>
          <a:p>
            <a:endParaRPr lang="ar-IQ"/>
          </a:p>
        </p:txBody>
      </p:sp>
      <p:sp>
        <p:nvSpPr>
          <p:cNvPr id="29" name="Picture Placeholder 28"/>
          <p:cNvSpPr>
            <a:spLocks noGrp="1"/>
          </p:cNvSpPr>
          <p:nvPr>
            <p:ph type="pic" sz="quarter" idx="26"/>
          </p:nvPr>
        </p:nvSpPr>
        <p:spPr>
          <a:xfrm>
            <a:off x="3448814" y="4042314"/>
            <a:ext cx="2558287" cy="1976643"/>
          </a:xfrm>
          <a:custGeom>
            <a:avLst/>
            <a:gdLst>
              <a:gd name="connsiteX0" fmla="*/ 0 w 2558287"/>
              <a:gd name="connsiteY0" fmla="*/ 0 h 1976643"/>
              <a:gd name="connsiteX1" fmla="*/ 2558287 w 2558287"/>
              <a:gd name="connsiteY1" fmla="*/ 0 h 1976643"/>
              <a:gd name="connsiteX2" fmla="*/ 2558287 w 2558287"/>
              <a:gd name="connsiteY2" fmla="*/ 1976643 h 1976643"/>
              <a:gd name="connsiteX3" fmla="*/ 0 w 2558287"/>
              <a:gd name="connsiteY3" fmla="*/ 1976643 h 1976643"/>
            </a:gdLst>
            <a:ahLst/>
            <a:cxnLst>
              <a:cxn ang="0">
                <a:pos x="connsiteX0" y="connsiteY0"/>
              </a:cxn>
              <a:cxn ang="0">
                <a:pos x="connsiteX1" y="connsiteY1"/>
              </a:cxn>
              <a:cxn ang="0">
                <a:pos x="connsiteX2" y="connsiteY2"/>
              </a:cxn>
              <a:cxn ang="0">
                <a:pos x="connsiteX3" y="connsiteY3"/>
              </a:cxn>
            </a:cxnLst>
            <a:rect l="l" t="t" r="r" b="b"/>
            <a:pathLst>
              <a:path w="2558287" h="1976643">
                <a:moveTo>
                  <a:pt x="0" y="0"/>
                </a:moveTo>
                <a:lnTo>
                  <a:pt x="2558287" y="0"/>
                </a:lnTo>
                <a:lnTo>
                  <a:pt x="2558287" y="1976643"/>
                </a:lnTo>
                <a:lnTo>
                  <a:pt x="0" y="1976643"/>
                </a:lnTo>
                <a:close/>
              </a:path>
            </a:pathLst>
          </a:custGeom>
          <a:solidFill>
            <a:schemeClr val="bg1">
              <a:lumMod val="95000"/>
              <a:alpha val="70000"/>
            </a:schemeClr>
          </a:solidFill>
        </p:spPr>
        <p:txBody>
          <a:bodyPr wrap="square">
            <a:noAutofit/>
          </a:bodyPr>
          <a:lstStyle>
            <a:lvl1pPr rtl="0">
              <a:defRPr sz="700"/>
            </a:lvl1pPr>
          </a:lstStyle>
          <a:p>
            <a:endParaRPr lang="ar-IQ" dirty="0"/>
          </a:p>
        </p:txBody>
      </p:sp>
      <p:sp>
        <p:nvSpPr>
          <p:cNvPr id="25" name="Picture Placeholder 24"/>
          <p:cNvSpPr>
            <a:spLocks noGrp="1"/>
          </p:cNvSpPr>
          <p:nvPr>
            <p:ph type="pic" sz="quarter" idx="27"/>
          </p:nvPr>
        </p:nvSpPr>
        <p:spPr>
          <a:xfrm>
            <a:off x="767400" y="4042314"/>
            <a:ext cx="2553651" cy="1976643"/>
          </a:xfrm>
          <a:custGeom>
            <a:avLst/>
            <a:gdLst>
              <a:gd name="connsiteX0" fmla="*/ 0 w 2553651"/>
              <a:gd name="connsiteY0" fmla="*/ 0 h 1976643"/>
              <a:gd name="connsiteX1" fmla="*/ 2553651 w 2553651"/>
              <a:gd name="connsiteY1" fmla="*/ 0 h 1976643"/>
              <a:gd name="connsiteX2" fmla="*/ 2553651 w 2553651"/>
              <a:gd name="connsiteY2" fmla="*/ 1976643 h 1976643"/>
              <a:gd name="connsiteX3" fmla="*/ 0 w 2553651"/>
              <a:gd name="connsiteY3" fmla="*/ 1976643 h 1976643"/>
            </a:gdLst>
            <a:ahLst/>
            <a:cxnLst>
              <a:cxn ang="0">
                <a:pos x="connsiteX0" y="connsiteY0"/>
              </a:cxn>
              <a:cxn ang="0">
                <a:pos x="connsiteX1" y="connsiteY1"/>
              </a:cxn>
              <a:cxn ang="0">
                <a:pos x="connsiteX2" y="connsiteY2"/>
              </a:cxn>
              <a:cxn ang="0">
                <a:pos x="connsiteX3" y="connsiteY3"/>
              </a:cxn>
            </a:cxnLst>
            <a:rect l="l" t="t" r="r" b="b"/>
            <a:pathLst>
              <a:path w="2553651" h="1976643">
                <a:moveTo>
                  <a:pt x="0" y="0"/>
                </a:moveTo>
                <a:lnTo>
                  <a:pt x="2553651" y="0"/>
                </a:lnTo>
                <a:lnTo>
                  <a:pt x="2553651" y="1976643"/>
                </a:lnTo>
                <a:lnTo>
                  <a:pt x="0" y="1976643"/>
                </a:lnTo>
                <a:close/>
              </a:path>
            </a:pathLst>
          </a:custGeom>
          <a:solidFill>
            <a:schemeClr val="bg1">
              <a:lumMod val="95000"/>
              <a:alpha val="70000"/>
            </a:schemeClr>
          </a:solidFill>
        </p:spPr>
        <p:txBody>
          <a:bodyPr wrap="square">
            <a:noAutofit/>
          </a:bodyPr>
          <a:lstStyle>
            <a:lvl1pPr>
              <a:defRPr sz="700"/>
            </a:lvl1pPr>
          </a:lstStyle>
          <a:p>
            <a:endParaRPr lang="ar-IQ"/>
          </a:p>
        </p:txBody>
      </p:sp>
      <p:sp>
        <p:nvSpPr>
          <p:cNvPr id="12"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a:buNone/>
              <a:defRPr sz="1400" b="0" baseline="0">
                <a:solidFill>
                  <a:schemeClr val="bg1">
                    <a:lumMod val="75000"/>
                  </a:schemeClr>
                </a:solidFill>
                <a:latin typeface="Roboto Light" panose="02000000000000000000" pitchFamily="2" charset="0"/>
                <a:ea typeface="Roboto Light"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13"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a:defRPr sz="4267">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7131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026542" y="889000"/>
            <a:ext cx="7025758" cy="5465768"/>
          </a:xfrm>
          <a:custGeom>
            <a:avLst/>
            <a:gdLst>
              <a:gd name="connsiteX0" fmla="*/ 5882780 w 6407869"/>
              <a:gd name="connsiteY0" fmla="*/ 2867790 h 4985074"/>
              <a:gd name="connsiteX1" fmla="*/ 5804165 w 6407869"/>
              <a:gd name="connsiteY1" fmla="*/ 2892718 h 4985074"/>
              <a:gd name="connsiteX2" fmla="*/ 5804165 w 6407869"/>
              <a:gd name="connsiteY2" fmla="*/ 2888563 h 4985074"/>
              <a:gd name="connsiteX3" fmla="*/ 5816921 w 6407869"/>
              <a:gd name="connsiteY3" fmla="*/ 2888563 h 4985074"/>
              <a:gd name="connsiteX4" fmla="*/ 5833238 w 6407869"/>
              <a:gd name="connsiteY4" fmla="*/ 2880024 h 4985074"/>
              <a:gd name="connsiteX5" fmla="*/ 5841544 w 6407869"/>
              <a:gd name="connsiteY5" fmla="*/ 2875869 h 4985074"/>
              <a:gd name="connsiteX6" fmla="*/ 5866166 w 6407869"/>
              <a:gd name="connsiteY6" fmla="*/ 2872176 h 4985074"/>
              <a:gd name="connsiteX7" fmla="*/ 5872693 w 6407869"/>
              <a:gd name="connsiteY7" fmla="*/ 2868944 h 4985074"/>
              <a:gd name="connsiteX8" fmla="*/ 6176178 w 6407869"/>
              <a:gd name="connsiteY8" fmla="*/ 2603273 h 4985074"/>
              <a:gd name="connsiteX9" fmla="*/ 6166684 w 6407869"/>
              <a:gd name="connsiteY9" fmla="*/ 2606044 h 4985074"/>
              <a:gd name="connsiteX10" fmla="*/ 6159860 w 6407869"/>
              <a:gd name="connsiteY10" fmla="*/ 2607429 h 4985074"/>
              <a:gd name="connsiteX11" fmla="*/ 6176178 w 6407869"/>
              <a:gd name="connsiteY11" fmla="*/ 2603273 h 4985074"/>
              <a:gd name="connsiteX12" fmla="*/ 5196604 w 6407869"/>
              <a:gd name="connsiteY12" fmla="*/ 2301365 h 4985074"/>
              <a:gd name="connsiteX13" fmla="*/ 5113835 w 6407869"/>
              <a:gd name="connsiteY13" fmla="*/ 2338527 h 4985074"/>
              <a:gd name="connsiteX14" fmla="*/ 5101376 w 6407869"/>
              <a:gd name="connsiteY14" fmla="*/ 2334372 h 4985074"/>
              <a:gd name="connsiteX15" fmla="*/ 5109682 w 6407869"/>
              <a:gd name="connsiteY15" fmla="*/ 2330217 h 4985074"/>
              <a:gd name="connsiteX16" fmla="*/ 5196604 w 6407869"/>
              <a:gd name="connsiteY16" fmla="*/ 2301365 h 4985074"/>
              <a:gd name="connsiteX17" fmla="*/ 4965032 w 6407869"/>
              <a:gd name="connsiteY17" fmla="*/ 116 h 4985074"/>
              <a:gd name="connsiteX18" fmla="*/ 5167532 w 6407869"/>
              <a:gd name="connsiteY18" fmla="*/ 1966 h 4985074"/>
              <a:gd name="connsiteX19" fmla="*/ 5167532 w 6407869"/>
              <a:gd name="connsiteY19" fmla="*/ 6120 h 4985074"/>
              <a:gd name="connsiteX20" fmla="*/ 5192451 w 6407869"/>
              <a:gd name="connsiteY20" fmla="*/ 6120 h 4985074"/>
              <a:gd name="connsiteX21" fmla="*/ 5196604 w 6407869"/>
              <a:gd name="connsiteY21" fmla="*/ 14199 h 4985074"/>
              <a:gd name="connsiteX22" fmla="*/ 5209064 w 6407869"/>
              <a:gd name="connsiteY22" fmla="*/ 18354 h 4985074"/>
              <a:gd name="connsiteX23" fmla="*/ 5196604 w 6407869"/>
              <a:gd name="connsiteY23" fmla="*/ 18354 h 4985074"/>
              <a:gd name="connsiteX24" fmla="*/ 5171684 w 6407869"/>
              <a:gd name="connsiteY24" fmla="*/ 30818 h 4985074"/>
              <a:gd name="connsiteX25" fmla="*/ 5171684 w 6407869"/>
              <a:gd name="connsiteY25" fmla="*/ 34972 h 4985074"/>
              <a:gd name="connsiteX26" fmla="*/ 5200758 w 6407869"/>
              <a:gd name="connsiteY26" fmla="*/ 39128 h 4985074"/>
              <a:gd name="connsiteX27" fmla="*/ 5126295 w 6407869"/>
              <a:gd name="connsiteY27" fmla="*/ 47206 h 4985074"/>
              <a:gd name="connsiteX28" fmla="*/ 5109682 w 6407869"/>
              <a:gd name="connsiteY28" fmla="*/ 47206 h 4985074"/>
              <a:gd name="connsiteX29" fmla="*/ 5101376 w 6407869"/>
              <a:gd name="connsiteY29" fmla="*/ 47206 h 4985074"/>
              <a:gd name="connsiteX30" fmla="*/ 5088916 w 6407869"/>
              <a:gd name="connsiteY30" fmla="*/ 51361 h 4985074"/>
              <a:gd name="connsiteX31" fmla="*/ 5093069 w 6407869"/>
              <a:gd name="connsiteY31" fmla="*/ 51361 h 4985074"/>
              <a:gd name="connsiteX32" fmla="*/ 5097222 w 6407869"/>
              <a:gd name="connsiteY32" fmla="*/ 59670 h 4985074"/>
              <a:gd name="connsiteX33" fmla="*/ 5105528 w 6407869"/>
              <a:gd name="connsiteY33" fmla="*/ 59670 h 4985074"/>
              <a:gd name="connsiteX34" fmla="*/ 5117988 w 6407869"/>
              <a:gd name="connsiteY34" fmla="*/ 59670 h 4985074"/>
              <a:gd name="connsiteX35" fmla="*/ 5395070 w 6407869"/>
              <a:gd name="connsiteY35" fmla="*/ 55516 h 4985074"/>
              <a:gd name="connsiteX36" fmla="*/ 5436008 w 6407869"/>
              <a:gd name="connsiteY36" fmla="*/ 55516 h 4985074"/>
              <a:gd name="connsiteX37" fmla="*/ 5457072 w 6407869"/>
              <a:gd name="connsiteY37" fmla="*/ 55516 h 4985074"/>
              <a:gd name="connsiteX38" fmla="*/ 5465378 w 6407869"/>
              <a:gd name="connsiteY38" fmla="*/ 51361 h 4985074"/>
              <a:gd name="connsiteX39" fmla="*/ 5473388 w 6407869"/>
              <a:gd name="connsiteY39" fmla="*/ 55516 h 4985074"/>
              <a:gd name="connsiteX40" fmla="*/ 5465378 w 6407869"/>
              <a:gd name="connsiteY40" fmla="*/ 59670 h 4985074"/>
              <a:gd name="connsiteX41" fmla="*/ 5444612 w 6407869"/>
              <a:gd name="connsiteY41" fmla="*/ 63825 h 4985074"/>
              <a:gd name="connsiteX42" fmla="*/ 5444612 w 6407869"/>
              <a:gd name="connsiteY42" fmla="*/ 68210 h 4985074"/>
              <a:gd name="connsiteX43" fmla="*/ 5448766 w 6407869"/>
              <a:gd name="connsiteY43" fmla="*/ 68210 h 4985074"/>
              <a:gd name="connsiteX44" fmla="*/ 5461226 w 6407869"/>
              <a:gd name="connsiteY44" fmla="*/ 68210 h 4985074"/>
              <a:gd name="connsiteX45" fmla="*/ 5457072 w 6407869"/>
              <a:gd name="connsiteY45" fmla="*/ 72366 h 4985074"/>
              <a:gd name="connsiteX46" fmla="*/ 5428000 w 6407869"/>
              <a:gd name="connsiteY46" fmla="*/ 80214 h 4985074"/>
              <a:gd name="connsiteX47" fmla="*/ 5423846 w 6407869"/>
              <a:gd name="connsiteY47" fmla="*/ 80214 h 4985074"/>
              <a:gd name="connsiteX48" fmla="*/ 5411386 w 6407869"/>
              <a:gd name="connsiteY48" fmla="*/ 84599 h 4985074"/>
              <a:gd name="connsiteX49" fmla="*/ 5382610 w 6407869"/>
              <a:gd name="connsiteY49" fmla="*/ 92908 h 4985074"/>
              <a:gd name="connsiteX50" fmla="*/ 5378456 w 6407869"/>
              <a:gd name="connsiteY50" fmla="*/ 101218 h 4985074"/>
              <a:gd name="connsiteX51" fmla="*/ 5370448 w 6407869"/>
              <a:gd name="connsiteY51" fmla="*/ 105372 h 4985074"/>
              <a:gd name="connsiteX52" fmla="*/ 5361844 w 6407869"/>
              <a:gd name="connsiteY52" fmla="*/ 109295 h 4985074"/>
              <a:gd name="connsiteX53" fmla="*/ 5378456 w 6407869"/>
              <a:gd name="connsiteY53" fmla="*/ 109295 h 4985074"/>
              <a:gd name="connsiteX54" fmla="*/ 5370448 w 6407869"/>
              <a:gd name="connsiteY54" fmla="*/ 113451 h 4985074"/>
              <a:gd name="connsiteX55" fmla="*/ 5440459 w 6407869"/>
              <a:gd name="connsiteY55" fmla="*/ 121760 h 4985074"/>
              <a:gd name="connsiteX56" fmla="*/ 5407233 w 6407869"/>
              <a:gd name="connsiteY56" fmla="*/ 138379 h 4985074"/>
              <a:gd name="connsiteX57" fmla="*/ 5428000 w 6407869"/>
              <a:gd name="connsiteY57" fmla="*/ 154766 h 4985074"/>
              <a:gd name="connsiteX58" fmla="*/ 5378456 w 6407869"/>
              <a:gd name="connsiteY58" fmla="*/ 175310 h 4985074"/>
              <a:gd name="connsiteX59" fmla="*/ 5411386 w 6407869"/>
              <a:gd name="connsiteY59" fmla="*/ 196314 h 4985074"/>
              <a:gd name="connsiteX60" fmla="*/ 5291536 w 6407869"/>
              <a:gd name="connsiteY60" fmla="*/ 258173 h 4985074"/>
              <a:gd name="connsiteX61" fmla="*/ 5370448 w 6407869"/>
              <a:gd name="connsiteY61" fmla="*/ 241554 h 4985074"/>
              <a:gd name="connsiteX62" fmla="*/ 5130448 w 6407869"/>
              <a:gd name="connsiteY62" fmla="*/ 324417 h 4985074"/>
              <a:gd name="connsiteX63" fmla="*/ 5093069 w 6407869"/>
              <a:gd name="connsiteY63" fmla="*/ 336881 h 4985074"/>
              <a:gd name="connsiteX64" fmla="*/ 5560606 w 6407869"/>
              <a:gd name="connsiteY64" fmla="*/ 270868 h 4985074"/>
              <a:gd name="connsiteX65" fmla="*/ 5514920 w 6407869"/>
              <a:gd name="connsiteY65" fmla="*/ 311954 h 4985074"/>
              <a:gd name="connsiteX66" fmla="*/ 5527380 w 6407869"/>
              <a:gd name="connsiteY66" fmla="*/ 336881 h 4985074"/>
              <a:gd name="connsiteX67" fmla="*/ 5519074 w 6407869"/>
              <a:gd name="connsiteY67" fmla="*/ 344960 h 4985074"/>
              <a:gd name="connsiteX68" fmla="*/ 5535390 w 6407869"/>
              <a:gd name="connsiteY68" fmla="*/ 353269 h 4985074"/>
              <a:gd name="connsiteX69" fmla="*/ 5448766 w 6407869"/>
              <a:gd name="connsiteY69" fmla="*/ 382352 h 4985074"/>
              <a:gd name="connsiteX70" fmla="*/ 5527380 w 6407869"/>
              <a:gd name="connsiteY70" fmla="*/ 370119 h 4985074"/>
              <a:gd name="connsiteX71" fmla="*/ 5535390 w 6407869"/>
              <a:gd name="connsiteY71" fmla="*/ 373812 h 4985074"/>
              <a:gd name="connsiteX72" fmla="*/ 5531238 w 6407869"/>
              <a:gd name="connsiteY72" fmla="*/ 378198 h 4985074"/>
              <a:gd name="connsiteX73" fmla="*/ 5523227 w 6407869"/>
              <a:gd name="connsiteY73" fmla="*/ 386507 h 4985074"/>
              <a:gd name="connsiteX74" fmla="*/ 5519074 w 6407869"/>
              <a:gd name="connsiteY74" fmla="*/ 394817 h 4985074"/>
              <a:gd name="connsiteX75" fmla="*/ 5514920 w 6407869"/>
              <a:gd name="connsiteY75" fmla="*/ 411204 h 4985074"/>
              <a:gd name="connsiteX76" fmla="*/ 5514920 w 6407869"/>
              <a:gd name="connsiteY76" fmla="*/ 415359 h 4985074"/>
              <a:gd name="connsiteX77" fmla="*/ 5510767 w 6407869"/>
              <a:gd name="connsiteY77" fmla="*/ 419514 h 4985074"/>
              <a:gd name="connsiteX78" fmla="*/ 5465378 w 6407869"/>
              <a:gd name="connsiteY78" fmla="*/ 427823 h 4985074"/>
              <a:gd name="connsiteX79" fmla="*/ 5510767 w 6407869"/>
              <a:gd name="connsiteY79" fmla="*/ 440056 h 4985074"/>
              <a:gd name="connsiteX80" fmla="*/ 5498604 w 6407869"/>
              <a:gd name="connsiteY80" fmla="*/ 469371 h 4985074"/>
              <a:gd name="connsiteX81" fmla="*/ 5291536 w 6407869"/>
              <a:gd name="connsiteY81" fmla="*/ 522921 h 4985074"/>
              <a:gd name="connsiteX82" fmla="*/ 5386763 w 6407869"/>
              <a:gd name="connsiteY82" fmla="*/ 502377 h 4985074"/>
              <a:gd name="connsiteX83" fmla="*/ 5312302 w 6407869"/>
              <a:gd name="connsiteY83" fmla="*/ 510456 h 4985074"/>
              <a:gd name="connsiteX84" fmla="*/ 5349384 w 6407869"/>
              <a:gd name="connsiteY84" fmla="*/ 498223 h 4985074"/>
              <a:gd name="connsiteX85" fmla="*/ 5237840 w 6407869"/>
              <a:gd name="connsiteY85" fmla="*/ 510456 h 4985074"/>
              <a:gd name="connsiteX86" fmla="*/ 5378456 w 6407869"/>
              <a:gd name="connsiteY86" fmla="*/ 477448 h 4985074"/>
              <a:gd name="connsiteX87" fmla="*/ 5109682 w 6407869"/>
              <a:gd name="connsiteY87" fmla="*/ 502377 h 4985074"/>
              <a:gd name="connsiteX88" fmla="*/ 5275218 w 6407869"/>
              <a:gd name="connsiteY88" fmla="*/ 452521 h 4985074"/>
              <a:gd name="connsiteX89" fmla="*/ 5271066 w 6407869"/>
              <a:gd name="connsiteY89" fmla="*/ 452521 h 4985074"/>
              <a:gd name="connsiteX90" fmla="*/ 5241992 w 6407869"/>
              <a:gd name="connsiteY90" fmla="*/ 456675 h 4985074"/>
              <a:gd name="connsiteX91" fmla="*/ 5221226 w 6407869"/>
              <a:gd name="connsiteY91" fmla="*/ 461061 h 4985074"/>
              <a:gd name="connsiteX92" fmla="*/ 4799672 w 6407869"/>
              <a:gd name="connsiteY92" fmla="*/ 547617 h 4985074"/>
              <a:gd name="connsiteX93" fmla="*/ 4902910 w 6407869"/>
              <a:gd name="connsiteY93" fmla="*/ 551773 h 4985074"/>
              <a:gd name="connsiteX94" fmla="*/ 4840908 w 6407869"/>
              <a:gd name="connsiteY94" fmla="*/ 568621 h 4985074"/>
              <a:gd name="connsiteX95" fmla="*/ 4882440 w 6407869"/>
              <a:gd name="connsiteY95" fmla="*/ 589165 h 4985074"/>
              <a:gd name="connsiteX96" fmla="*/ 4766742 w 6407869"/>
              <a:gd name="connsiteY96" fmla="*/ 663719 h 4985074"/>
              <a:gd name="connsiteX97" fmla="*/ 4944442 w 6407869"/>
              <a:gd name="connsiteY97" fmla="*/ 671797 h 4985074"/>
              <a:gd name="connsiteX98" fmla="*/ 4609512 w 6407869"/>
              <a:gd name="connsiteY98" fmla="*/ 837062 h 4985074"/>
              <a:gd name="connsiteX99" fmla="*/ 5552004 w 6407869"/>
              <a:gd name="connsiteY99" fmla="*/ 659563 h 4985074"/>
              <a:gd name="connsiteX100" fmla="*/ 5572770 w 6407869"/>
              <a:gd name="connsiteY100" fmla="*/ 655409 h 4985074"/>
              <a:gd name="connsiteX101" fmla="*/ 5618158 w 6407869"/>
              <a:gd name="connsiteY101" fmla="*/ 655409 h 4985074"/>
              <a:gd name="connsiteX102" fmla="*/ 5622609 w 6407869"/>
              <a:gd name="connsiteY102" fmla="*/ 667411 h 4985074"/>
              <a:gd name="connsiteX103" fmla="*/ 5626465 w 6407869"/>
              <a:gd name="connsiteY103" fmla="*/ 675952 h 4985074"/>
              <a:gd name="connsiteX104" fmla="*/ 5618158 w 6407869"/>
              <a:gd name="connsiteY104" fmla="*/ 696725 h 4985074"/>
              <a:gd name="connsiteX105" fmla="*/ 5572770 w 6407869"/>
              <a:gd name="connsiteY105" fmla="*/ 733656 h 4985074"/>
              <a:gd name="connsiteX106" fmla="*/ 5576923 w 6407869"/>
              <a:gd name="connsiteY106" fmla="*/ 741965 h 4985074"/>
              <a:gd name="connsiteX107" fmla="*/ 5609852 w 6407869"/>
              <a:gd name="connsiteY107" fmla="*/ 758815 h 4985074"/>
              <a:gd name="connsiteX108" fmla="*/ 5626465 w 6407869"/>
              <a:gd name="connsiteY108" fmla="*/ 737811 h 4985074"/>
              <a:gd name="connsiteX109" fmla="*/ 5626465 w 6407869"/>
              <a:gd name="connsiteY109" fmla="*/ 750275 h 4985074"/>
              <a:gd name="connsiteX110" fmla="*/ 5626465 w 6407869"/>
              <a:gd name="connsiteY110" fmla="*/ 762969 h 4985074"/>
              <a:gd name="connsiteX111" fmla="*/ 5626465 w 6407869"/>
              <a:gd name="connsiteY111" fmla="*/ 766663 h 4985074"/>
              <a:gd name="connsiteX112" fmla="*/ 5626465 w 6407869"/>
              <a:gd name="connsiteY112" fmla="*/ 775203 h 4985074"/>
              <a:gd name="connsiteX113" fmla="*/ 5576923 w 6407869"/>
              <a:gd name="connsiteY113" fmla="*/ 837062 h 4985074"/>
              <a:gd name="connsiteX114" fmla="*/ 5568616 w 6407869"/>
              <a:gd name="connsiteY114" fmla="*/ 832907 h 4985074"/>
              <a:gd name="connsiteX115" fmla="*/ 5572770 w 6407869"/>
              <a:gd name="connsiteY115" fmla="*/ 812365 h 4985074"/>
              <a:gd name="connsiteX116" fmla="*/ 5568616 w 6407869"/>
              <a:gd name="connsiteY116" fmla="*/ 808209 h 4985074"/>
              <a:gd name="connsiteX117" fmla="*/ 5531238 w 6407869"/>
              <a:gd name="connsiteY117" fmla="*/ 845372 h 4985074"/>
              <a:gd name="connsiteX118" fmla="*/ 5519074 w 6407869"/>
              <a:gd name="connsiteY118" fmla="*/ 870300 h 4985074"/>
              <a:gd name="connsiteX119" fmla="*/ 5490001 w 6407869"/>
              <a:gd name="connsiteY119" fmla="*/ 903307 h 4985074"/>
              <a:gd name="connsiteX120" fmla="*/ 5494154 w 6407869"/>
              <a:gd name="connsiteY120" fmla="*/ 919926 h 4985074"/>
              <a:gd name="connsiteX121" fmla="*/ 5502460 w 6407869"/>
              <a:gd name="connsiteY121" fmla="*/ 932159 h 4985074"/>
              <a:gd name="connsiteX122" fmla="*/ 5502460 w 6407869"/>
              <a:gd name="connsiteY122" fmla="*/ 944623 h 4985074"/>
              <a:gd name="connsiteX123" fmla="*/ 5477541 w 6407869"/>
              <a:gd name="connsiteY123" fmla="*/ 990324 h 4985074"/>
              <a:gd name="connsiteX124" fmla="*/ 5519074 w 6407869"/>
              <a:gd name="connsiteY124" fmla="*/ 977861 h 4985074"/>
              <a:gd name="connsiteX125" fmla="*/ 5519074 w 6407869"/>
              <a:gd name="connsiteY125" fmla="*/ 994480 h 4985074"/>
              <a:gd name="connsiteX126" fmla="*/ 5519074 w 6407869"/>
              <a:gd name="connsiteY126" fmla="*/ 1006713 h 4985074"/>
              <a:gd name="connsiteX127" fmla="*/ 5531238 w 6407869"/>
              <a:gd name="connsiteY127" fmla="*/ 1002558 h 4985074"/>
              <a:gd name="connsiteX128" fmla="*/ 5539544 w 6407869"/>
              <a:gd name="connsiteY128" fmla="*/ 1006713 h 4985074"/>
              <a:gd name="connsiteX129" fmla="*/ 4642738 w 6407869"/>
              <a:gd name="connsiteY129" fmla="*/ 1201060 h 4985074"/>
              <a:gd name="connsiteX130" fmla="*/ 3538568 w 6407869"/>
              <a:gd name="connsiteY130" fmla="*/ 1515433 h 4985074"/>
              <a:gd name="connsiteX131" fmla="*/ 3530558 w 6407869"/>
              <a:gd name="connsiteY131" fmla="*/ 1519819 h 4985074"/>
              <a:gd name="connsiteX132" fmla="*/ 3546875 w 6407869"/>
              <a:gd name="connsiteY132" fmla="*/ 1515433 h 4985074"/>
              <a:gd name="connsiteX133" fmla="*/ 4642738 w 6407869"/>
              <a:gd name="connsiteY133" fmla="*/ 1213525 h 4985074"/>
              <a:gd name="connsiteX134" fmla="*/ 5349384 w 6407869"/>
              <a:gd name="connsiteY134" fmla="*/ 1072957 h 4985074"/>
              <a:gd name="connsiteX135" fmla="*/ 5543697 w 6407869"/>
              <a:gd name="connsiteY135" fmla="*/ 1019176 h 4985074"/>
              <a:gd name="connsiteX136" fmla="*/ 5556157 w 6407869"/>
              <a:gd name="connsiteY136" fmla="*/ 1027717 h 4985074"/>
              <a:gd name="connsiteX137" fmla="*/ 5643078 w 6407869"/>
              <a:gd name="connsiteY137" fmla="*/ 1015022 h 4985074"/>
              <a:gd name="connsiteX138" fmla="*/ 5643078 w 6407869"/>
              <a:gd name="connsiteY138" fmla="*/ 1019176 h 4985074"/>
              <a:gd name="connsiteX139" fmla="*/ 5589383 w 6407869"/>
              <a:gd name="connsiteY139" fmla="*/ 1052414 h 4985074"/>
              <a:gd name="connsiteX140" fmla="*/ 5585230 w 6407869"/>
              <a:gd name="connsiteY140" fmla="*/ 1064647 h 4985074"/>
              <a:gd name="connsiteX141" fmla="*/ 5597392 w 6407869"/>
              <a:gd name="connsiteY141" fmla="*/ 1072957 h 4985074"/>
              <a:gd name="connsiteX142" fmla="*/ 5601546 w 6407869"/>
              <a:gd name="connsiteY142" fmla="*/ 1081266 h 4985074"/>
              <a:gd name="connsiteX143" fmla="*/ 5609852 w 6407869"/>
              <a:gd name="connsiteY143" fmla="*/ 1081266 h 4985074"/>
              <a:gd name="connsiteX144" fmla="*/ 5688764 w 6407869"/>
              <a:gd name="connsiteY144" fmla="*/ 1068803 h 4985074"/>
              <a:gd name="connsiteX145" fmla="*/ 5688764 w 6407869"/>
              <a:gd name="connsiteY145" fmla="*/ 1072957 h 4985074"/>
              <a:gd name="connsiteX146" fmla="*/ 5671854 w 6407869"/>
              <a:gd name="connsiteY146" fmla="*/ 1089576 h 4985074"/>
              <a:gd name="connsiteX147" fmla="*/ 5428000 w 6407869"/>
              <a:gd name="connsiteY147" fmla="*/ 1172208 h 4985074"/>
              <a:gd name="connsiteX148" fmla="*/ 4646596 w 6407869"/>
              <a:gd name="connsiteY148" fmla="*/ 1354323 h 4985074"/>
              <a:gd name="connsiteX149" fmla="*/ 4262419 w 6407869"/>
              <a:gd name="connsiteY149" fmla="*/ 1453575 h 4985074"/>
              <a:gd name="connsiteX150" fmla="*/ 3989195 w 6407869"/>
              <a:gd name="connsiteY150" fmla="*/ 1515433 h 4985074"/>
              <a:gd name="connsiteX151" fmla="*/ 4332431 w 6407869"/>
              <a:gd name="connsiteY151" fmla="*/ 1416182 h 4985074"/>
              <a:gd name="connsiteX152" fmla="*/ 5014750 w 6407869"/>
              <a:gd name="connsiteY152" fmla="*/ 1238222 h 4985074"/>
              <a:gd name="connsiteX153" fmla="*/ 5076753 w 6407869"/>
              <a:gd name="connsiteY153" fmla="*/ 1205216 h 4985074"/>
              <a:gd name="connsiteX154" fmla="*/ 5018904 w 6407869"/>
              <a:gd name="connsiteY154" fmla="*/ 1201060 h 4985074"/>
              <a:gd name="connsiteX155" fmla="*/ 4320268 w 6407869"/>
              <a:gd name="connsiteY155" fmla="*/ 1370711 h 4985074"/>
              <a:gd name="connsiteX156" fmla="*/ 3208088 w 6407869"/>
              <a:gd name="connsiteY156" fmla="*/ 1676775 h 4985074"/>
              <a:gd name="connsiteX157" fmla="*/ 1769284 w 6407869"/>
              <a:gd name="connsiteY157" fmla="*/ 2181341 h 4985074"/>
              <a:gd name="connsiteX158" fmla="*/ 1727752 w 6407869"/>
              <a:gd name="connsiteY158" fmla="*/ 2206268 h 4985074"/>
              <a:gd name="connsiteX159" fmla="*/ 1781744 w 6407869"/>
              <a:gd name="connsiteY159" fmla="*/ 2197728 h 4985074"/>
              <a:gd name="connsiteX160" fmla="*/ 1769284 w 6407869"/>
              <a:gd name="connsiteY160" fmla="*/ 2197728 h 4985074"/>
              <a:gd name="connsiteX161" fmla="*/ 2596077 w 6407869"/>
              <a:gd name="connsiteY161" fmla="*/ 1920517 h 4985074"/>
              <a:gd name="connsiteX162" fmla="*/ 2885618 w 6407869"/>
              <a:gd name="connsiteY162" fmla="*/ 1866968 h 4985074"/>
              <a:gd name="connsiteX163" fmla="*/ 2596077 w 6407869"/>
              <a:gd name="connsiteY163" fmla="*/ 1957909 h 4985074"/>
              <a:gd name="connsiteX164" fmla="*/ 1748814 w 6407869"/>
              <a:gd name="connsiteY164" fmla="*/ 2317522 h 4985074"/>
              <a:gd name="connsiteX165" fmla="*/ 1752967 w 6407869"/>
              <a:gd name="connsiteY165" fmla="*/ 2330217 h 4985074"/>
              <a:gd name="connsiteX166" fmla="*/ 1752967 w 6407869"/>
              <a:gd name="connsiteY166" fmla="*/ 2338527 h 4985074"/>
              <a:gd name="connsiteX167" fmla="*/ 1790347 w 6407869"/>
              <a:gd name="connsiteY167" fmla="*/ 2326062 h 4985074"/>
              <a:gd name="connsiteX168" fmla="*/ 3811792 w 6407869"/>
              <a:gd name="connsiteY168" fmla="*/ 1635458 h 4985074"/>
              <a:gd name="connsiteX169" fmla="*/ 3819802 w 6407869"/>
              <a:gd name="connsiteY169" fmla="*/ 1631073 h 4985074"/>
              <a:gd name="connsiteX170" fmla="*/ 4134262 w 6407869"/>
              <a:gd name="connsiteY170" fmla="*/ 1548671 h 4985074"/>
              <a:gd name="connsiteX171" fmla="*/ 4171048 w 6407869"/>
              <a:gd name="connsiteY171" fmla="*/ 1531821 h 4985074"/>
              <a:gd name="connsiteX172" fmla="*/ 4163038 w 6407869"/>
              <a:gd name="connsiteY172" fmla="*/ 1527667 h 4985074"/>
              <a:gd name="connsiteX173" fmla="*/ 4282890 w 6407869"/>
              <a:gd name="connsiteY173" fmla="*/ 1486581 h 4985074"/>
              <a:gd name="connsiteX174" fmla="*/ 4320268 w 6407869"/>
              <a:gd name="connsiteY174" fmla="*/ 1469962 h 4985074"/>
              <a:gd name="connsiteX175" fmla="*/ 4551366 w 6407869"/>
              <a:gd name="connsiteY175" fmla="*/ 1428415 h 4985074"/>
              <a:gd name="connsiteX176" fmla="*/ 4477202 w 6407869"/>
              <a:gd name="connsiteY176" fmla="*/ 1449419 h 4985074"/>
              <a:gd name="connsiteX177" fmla="*/ 3063318 w 6407869"/>
              <a:gd name="connsiteY177" fmla="*/ 1970374 h 4985074"/>
              <a:gd name="connsiteX178" fmla="*/ 3059165 w 6407869"/>
              <a:gd name="connsiteY178" fmla="*/ 1978683 h 4985074"/>
              <a:gd name="connsiteX179" fmla="*/ 3084084 w 6407869"/>
              <a:gd name="connsiteY179" fmla="*/ 1974528 h 4985074"/>
              <a:gd name="connsiteX180" fmla="*/ 4390280 w 6407869"/>
              <a:gd name="connsiteY180" fmla="*/ 1515433 h 4985074"/>
              <a:gd name="connsiteX181" fmla="*/ 4869684 w 6407869"/>
              <a:gd name="connsiteY181" fmla="*/ 1412027 h 4985074"/>
              <a:gd name="connsiteX182" fmla="*/ 4902910 w 6407869"/>
              <a:gd name="connsiteY182" fmla="*/ 1395408 h 4985074"/>
              <a:gd name="connsiteX183" fmla="*/ 4874134 w 6407869"/>
              <a:gd name="connsiteY183" fmla="*/ 1391485 h 4985074"/>
              <a:gd name="connsiteX184" fmla="*/ 4704741 w 6407869"/>
              <a:gd name="connsiteY184" fmla="*/ 1428415 h 4985074"/>
              <a:gd name="connsiteX185" fmla="*/ 4915370 w 6407869"/>
              <a:gd name="connsiteY185" fmla="*/ 1379021 h 4985074"/>
              <a:gd name="connsiteX186" fmla="*/ 5026914 w 6407869"/>
              <a:gd name="connsiteY186" fmla="*/ 1366556 h 4985074"/>
              <a:gd name="connsiteX187" fmla="*/ 5060140 w 6407869"/>
              <a:gd name="connsiteY187" fmla="*/ 1354323 h 4985074"/>
              <a:gd name="connsiteX188" fmla="*/ 5064294 w 6407869"/>
              <a:gd name="connsiteY188" fmla="*/ 1350168 h 4985074"/>
              <a:gd name="connsiteX189" fmla="*/ 5671854 w 6407869"/>
              <a:gd name="connsiteY189" fmla="*/ 1209370 h 4985074"/>
              <a:gd name="connsiteX190" fmla="*/ 5700927 w 6407869"/>
              <a:gd name="connsiteY190" fmla="*/ 1226220 h 4985074"/>
              <a:gd name="connsiteX191" fmla="*/ 5700927 w 6407869"/>
              <a:gd name="connsiteY191" fmla="*/ 1229912 h 4985074"/>
              <a:gd name="connsiteX192" fmla="*/ 5618158 w 6407869"/>
              <a:gd name="connsiteY192" fmla="*/ 1288079 h 4985074"/>
              <a:gd name="connsiteX193" fmla="*/ 5622609 w 6407869"/>
              <a:gd name="connsiteY193" fmla="*/ 1300312 h 4985074"/>
              <a:gd name="connsiteX194" fmla="*/ 5626465 w 6407869"/>
              <a:gd name="connsiteY194" fmla="*/ 1304466 h 4985074"/>
              <a:gd name="connsiteX195" fmla="*/ 5626465 w 6407869"/>
              <a:gd name="connsiteY195" fmla="*/ 1312776 h 4985074"/>
              <a:gd name="connsiteX196" fmla="*/ 5609852 w 6407869"/>
              <a:gd name="connsiteY196" fmla="*/ 1346014 h 4985074"/>
              <a:gd name="connsiteX197" fmla="*/ 5609852 w 6407869"/>
              <a:gd name="connsiteY197" fmla="*/ 1350168 h 4985074"/>
              <a:gd name="connsiteX198" fmla="*/ 5647231 w 6407869"/>
              <a:gd name="connsiteY198" fmla="*/ 1346014 h 4985074"/>
              <a:gd name="connsiteX199" fmla="*/ 5663548 w 6407869"/>
              <a:gd name="connsiteY199" fmla="*/ 1337473 h 4985074"/>
              <a:gd name="connsiteX200" fmla="*/ 5671854 w 6407869"/>
              <a:gd name="connsiteY200" fmla="*/ 1387329 h 4985074"/>
              <a:gd name="connsiteX201" fmla="*/ 5684314 w 6407869"/>
              <a:gd name="connsiteY201" fmla="*/ 1395408 h 4985074"/>
              <a:gd name="connsiteX202" fmla="*/ 5717540 w 6407869"/>
              <a:gd name="connsiteY202" fmla="*/ 1420567 h 4985074"/>
              <a:gd name="connsiteX203" fmla="*/ 5713387 w 6407869"/>
              <a:gd name="connsiteY203" fmla="*/ 1420567 h 4985074"/>
              <a:gd name="connsiteX204" fmla="*/ 5655538 w 6407869"/>
              <a:gd name="connsiteY204" fmla="*/ 1474117 h 4985074"/>
              <a:gd name="connsiteX205" fmla="*/ 5643078 w 6407869"/>
              <a:gd name="connsiteY205" fmla="*/ 1478271 h 4985074"/>
              <a:gd name="connsiteX206" fmla="*/ 5552004 w 6407869"/>
              <a:gd name="connsiteY206" fmla="*/ 1593911 h 4985074"/>
              <a:gd name="connsiteX207" fmla="*/ 5552004 w 6407869"/>
              <a:gd name="connsiteY207" fmla="*/ 1602221 h 4985074"/>
              <a:gd name="connsiteX208" fmla="*/ 5568616 w 6407869"/>
              <a:gd name="connsiteY208" fmla="*/ 1602221 h 4985074"/>
              <a:gd name="connsiteX209" fmla="*/ 5564464 w 6407869"/>
              <a:gd name="connsiteY209" fmla="*/ 1606375 h 4985074"/>
              <a:gd name="connsiteX210" fmla="*/ 5556157 w 6407869"/>
              <a:gd name="connsiteY210" fmla="*/ 1614684 h 4985074"/>
              <a:gd name="connsiteX211" fmla="*/ 5556157 w 6407869"/>
              <a:gd name="connsiteY211" fmla="*/ 1622763 h 4985074"/>
              <a:gd name="connsiteX212" fmla="*/ 5568616 w 6407869"/>
              <a:gd name="connsiteY212" fmla="*/ 1622763 h 4985074"/>
              <a:gd name="connsiteX213" fmla="*/ 5581076 w 6407869"/>
              <a:gd name="connsiteY213" fmla="*/ 1622763 h 4985074"/>
              <a:gd name="connsiteX214" fmla="*/ 5671854 w 6407869"/>
              <a:gd name="connsiteY214" fmla="*/ 1606375 h 4985074"/>
              <a:gd name="connsiteX215" fmla="*/ 5676008 w 6407869"/>
              <a:gd name="connsiteY215" fmla="*/ 1614684 h 4985074"/>
              <a:gd name="connsiteX216" fmla="*/ 5676008 w 6407869"/>
              <a:gd name="connsiteY216" fmla="*/ 1622763 h 4985074"/>
              <a:gd name="connsiteX217" fmla="*/ 5663548 w 6407869"/>
              <a:gd name="connsiteY217" fmla="*/ 1631073 h 4985074"/>
              <a:gd name="connsiteX218" fmla="*/ 5502460 w 6407869"/>
              <a:gd name="connsiteY218" fmla="*/ 1709782 h 4985074"/>
              <a:gd name="connsiteX219" fmla="*/ 5485848 w 6407869"/>
              <a:gd name="connsiteY219" fmla="*/ 1722015 h 4985074"/>
              <a:gd name="connsiteX220" fmla="*/ 5101376 w 6407869"/>
              <a:gd name="connsiteY220" fmla="*/ 1978683 h 4985074"/>
              <a:gd name="connsiteX221" fmla="*/ 5080906 w 6407869"/>
              <a:gd name="connsiteY221" fmla="*/ 1986762 h 4985074"/>
              <a:gd name="connsiteX222" fmla="*/ 4927830 w 6407869"/>
              <a:gd name="connsiteY222" fmla="*/ 2057161 h 4985074"/>
              <a:gd name="connsiteX223" fmla="*/ 4911216 w 6407869"/>
              <a:gd name="connsiteY223" fmla="*/ 2065470 h 4985074"/>
              <a:gd name="connsiteX224" fmla="*/ 4828745 w 6407869"/>
              <a:gd name="connsiteY224" fmla="*/ 2131714 h 4985074"/>
              <a:gd name="connsiteX225" fmla="*/ 4828745 w 6407869"/>
              <a:gd name="connsiteY225" fmla="*/ 2135870 h 4985074"/>
              <a:gd name="connsiteX226" fmla="*/ 4861674 w 6407869"/>
              <a:gd name="connsiteY226" fmla="*/ 2131714 h 4985074"/>
              <a:gd name="connsiteX227" fmla="*/ 4783059 w 6407869"/>
              <a:gd name="connsiteY227" fmla="*/ 2168876 h 4985074"/>
              <a:gd name="connsiteX228" fmla="*/ 4770600 w 6407869"/>
              <a:gd name="connsiteY228" fmla="*/ 2177185 h 4985074"/>
              <a:gd name="connsiteX229" fmla="*/ 4774752 w 6407869"/>
              <a:gd name="connsiteY229" fmla="*/ 2185264 h 4985074"/>
              <a:gd name="connsiteX230" fmla="*/ 4861674 w 6407869"/>
              <a:gd name="connsiteY230" fmla="*/ 2173031 h 4985074"/>
              <a:gd name="connsiteX231" fmla="*/ 4882440 w 6407869"/>
              <a:gd name="connsiteY231" fmla="*/ 2168876 h 4985074"/>
              <a:gd name="connsiteX232" fmla="*/ 5506614 w 6407869"/>
              <a:gd name="connsiteY232" fmla="*/ 2011920 h 4985074"/>
              <a:gd name="connsiteX233" fmla="*/ 5523227 w 6407869"/>
              <a:gd name="connsiteY233" fmla="*/ 2007766 h 4985074"/>
              <a:gd name="connsiteX234" fmla="*/ 5829084 w 6407869"/>
              <a:gd name="connsiteY234" fmla="*/ 1924672 h 4985074"/>
              <a:gd name="connsiteX235" fmla="*/ 5841544 w 6407869"/>
              <a:gd name="connsiteY235" fmla="*/ 1920517 h 4985074"/>
              <a:gd name="connsiteX236" fmla="*/ 6077093 w 6407869"/>
              <a:gd name="connsiteY236" fmla="*/ 1862813 h 4985074"/>
              <a:gd name="connsiteX237" fmla="*/ 6077093 w 6407869"/>
              <a:gd name="connsiteY237" fmla="*/ 1866968 h 4985074"/>
              <a:gd name="connsiteX238" fmla="*/ 6077093 w 6407869"/>
              <a:gd name="connsiteY238" fmla="*/ 1879432 h 4985074"/>
              <a:gd name="connsiteX239" fmla="*/ 6081246 w 6407869"/>
              <a:gd name="connsiteY239" fmla="*/ 1883586 h 4985074"/>
              <a:gd name="connsiteX240" fmla="*/ 6081246 w 6407869"/>
              <a:gd name="connsiteY240" fmla="*/ 1895820 h 4985074"/>
              <a:gd name="connsiteX241" fmla="*/ 6043867 w 6407869"/>
              <a:gd name="connsiteY241" fmla="*/ 1916824 h 4985074"/>
              <a:gd name="connsiteX242" fmla="*/ 6048020 w 6407869"/>
              <a:gd name="connsiteY242" fmla="*/ 1924672 h 4985074"/>
              <a:gd name="connsiteX243" fmla="*/ 6246486 w 6407869"/>
              <a:gd name="connsiteY243" fmla="*/ 1891665 h 4985074"/>
              <a:gd name="connsiteX244" fmla="*/ 6167871 w 6407869"/>
              <a:gd name="connsiteY244" fmla="*/ 1941522 h 4985074"/>
              <a:gd name="connsiteX245" fmla="*/ 6259242 w 6407869"/>
              <a:gd name="connsiteY245" fmla="*/ 2028309 h 4985074"/>
              <a:gd name="connsiteX246" fmla="*/ 6263098 w 6407869"/>
              <a:gd name="connsiteY246" fmla="*/ 2061316 h 4985074"/>
              <a:gd name="connsiteX247" fmla="*/ 6242332 w 6407869"/>
              <a:gd name="connsiteY247" fmla="*/ 2077934 h 4985074"/>
              <a:gd name="connsiteX248" fmla="*/ 6246486 w 6407869"/>
              <a:gd name="connsiteY248" fmla="*/ 2077934 h 4985074"/>
              <a:gd name="connsiteX249" fmla="*/ 6271405 w 6407869"/>
              <a:gd name="connsiteY249" fmla="*/ 2098477 h 4985074"/>
              <a:gd name="connsiteX250" fmla="*/ 6279712 w 6407869"/>
              <a:gd name="connsiteY250" fmla="*/ 2098477 h 4985074"/>
              <a:gd name="connsiteX251" fmla="*/ 6283865 w 6407869"/>
              <a:gd name="connsiteY251" fmla="*/ 2107018 h 4985074"/>
              <a:gd name="connsiteX252" fmla="*/ 6283865 w 6407869"/>
              <a:gd name="connsiteY252" fmla="*/ 2115326 h 4985074"/>
              <a:gd name="connsiteX253" fmla="*/ 5432152 w 6407869"/>
              <a:gd name="connsiteY253" fmla="*/ 2379612 h 4985074"/>
              <a:gd name="connsiteX254" fmla="*/ 5419693 w 6407869"/>
              <a:gd name="connsiteY254" fmla="*/ 2379612 h 4985074"/>
              <a:gd name="connsiteX255" fmla="*/ 5382610 w 6407869"/>
              <a:gd name="connsiteY255" fmla="*/ 2387921 h 4985074"/>
              <a:gd name="connsiteX256" fmla="*/ 5382610 w 6407869"/>
              <a:gd name="connsiteY256" fmla="*/ 2383767 h 4985074"/>
              <a:gd name="connsiteX257" fmla="*/ 5386763 w 6407869"/>
              <a:gd name="connsiteY257" fmla="*/ 2379612 h 4985074"/>
              <a:gd name="connsiteX258" fmla="*/ 5386763 w 6407869"/>
              <a:gd name="connsiteY258" fmla="*/ 2371533 h 4985074"/>
              <a:gd name="connsiteX259" fmla="*/ 5378456 w 6407869"/>
              <a:gd name="connsiteY259" fmla="*/ 2371533 h 4985074"/>
              <a:gd name="connsiteX260" fmla="*/ 5378456 w 6407869"/>
              <a:gd name="connsiteY260" fmla="*/ 2367379 h 4985074"/>
              <a:gd name="connsiteX261" fmla="*/ 5514920 w 6407869"/>
              <a:gd name="connsiteY261" fmla="*/ 2330217 h 4985074"/>
              <a:gd name="connsiteX262" fmla="*/ 5527380 w 6407869"/>
              <a:gd name="connsiteY262" fmla="*/ 2317522 h 4985074"/>
              <a:gd name="connsiteX263" fmla="*/ 5519074 w 6407869"/>
              <a:gd name="connsiteY263" fmla="*/ 2313368 h 4985074"/>
              <a:gd name="connsiteX264" fmla="*/ 5085060 w 6407869"/>
              <a:gd name="connsiteY264" fmla="*/ 2417004 h 4985074"/>
              <a:gd name="connsiteX265" fmla="*/ 5287382 w 6407869"/>
              <a:gd name="connsiteY265" fmla="*/ 2338527 h 4985074"/>
              <a:gd name="connsiteX266" fmla="*/ 5303996 w 6407869"/>
              <a:gd name="connsiteY266" fmla="*/ 2342681 h 4985074"/>
              <a:gd name="connsiteX267" fmla="*/ 5312302 w 6407869"/>
              <a:gd name="connsiteY267" fmla="*/ 2342681 h 4985074"/>
              <a:gd name="connsiteX268" fmla="*/ 5320608 w 6407869"/>
              <a:gd name="connsiteY268" fmla="*/ 2330217 h 4985074"/>
              <a:gd name="connsiteX269" fmla="*/ 5411386 w 6407869"/>
              <a:gd name="connsiteY269" fmla="*/ 2309675 h 4985074"/>
              <a:gd name="connsiteX270" fmla="*/ 5428000 w 6407869"/>
              <a:gd name="connsiteY270" fmla="*/ 2301365 h 4985074"/>
              <a:gd name="connsiteX271" fmla="*/ 5490001 w 6407869"/>
              <a:gd name="connsiteY271" fmla="*/ 2276437 h 4985074"/>
              <a:gd name="connsiteX272" fmla="*/ 5378456 w 6407869"/>
              <a:gd name="connsiteY272" fmla="*/ 2284516 h 4985074"/>
              <a:gd name="connsiteX273" fmla="*/ 5357690 w 6407869"/>
              <a:gd name="connsiteY273" fmla="*/ 2292825 h 4985074"/>
              <a:gd name="connsiteX274" fmla="*/ 5320608 w 6407869"/>
              <a:gd name="connsiteY274" fmla="*/ 2296979 h 4985074"/>
              <a:gd name="connsiteX275" fmla="*/ 5448766 w 6407869"/>
              <a:gd name="connsiteY275" fmla="*/ 2263973 h 4985074"/>
              <a:gd name="connsiteX276" fmla="*/ 5457072 w 6407869"/>
              <a:gd name="connsiteY276" fmla="*/ 2255664 h 4985074"/>
              <a:gd name="connsiteX277" fmla="*/ 5452919 w 6407869"/>
              <a:gd name="connsiteY277" fmla="*/ 2251508 h 4985074"/>
              <a:gd name="connsiteX278" fmla="*/ 5217073 w 6407869"/>
              <a:gd name="connsiteY278" fmla="*/ 2296979 h 4985074"/>
              <a:gd name="connsiteX279" fmla="*/ 5196604 w 6407869"/>
              <a:gd name="connsiteY279" fmla="*/ 2301365 h 4985074"/>
              <a:gd name="connsiteX280" fmla="*/ 5209064 w 6407869"/>
              <a:gd name="connsiteY280" fmla="*/ 2292825 h 4985074"/>
              <a:gd name="connsiteX281" fmla="*/ 5200758 w 6407869"/>
              <a:gd name="connsiteY281" fmla="*/ 2284516 h 4985074"/>
              <a:gd name="connsiteX282" fmla="*/ 5142908 w 6407869"/>
              <a:gd name="connsiteY282" fmla="*/ 2292825 h 4985074"/>
              <a:gd name="connsiteX283" fmla="*/ 5138754 w 6407869"/>
              <a:gd name="connsiteY283" fmla="*/ 2292825 h 4985074"/>
              <a:gd name="connsiteX284" fmla="*/ 5130448 w 6407869"/>
              <a:gd name="connsiteY284" fmla="*/ 2296979 h 4985074"/>
              <a:gd name="connsiteX285" fmla="*/ 5097222 w 6407869"/>
              <a:gd name="connsiteY285" fmla="*/ 2305520 h 4985074"/>
              <a:gd name="connsiteX286" fmla="*/ 5088916 w 6407869"/>
              <a:gd name="connsiteY286" fmla="*/ 2301365 h 4985074"/>
              <a:gd name="connsiteX287" fmla="*/ 5097222 w 6407869"/>
              <a:gd name="connsiteY287" fmla="*/ 2296979 h 4985074"/>
              <a:gd name="connsiteX288" fmla="*/ 5333068 w 6407869"/>
              <a:gd name="connsiteY288" fmla="*/ 2201883 h 4985074"/>
              <a:gd name="connsiteX289" fmla="*/ 5262759 w 6407869"/>
              <a:gd name="connsiteY289" fmla="*/ 2206268 h 4985074"/>
              <a:gd name="connsiteX290" fmla="*/ 5245850 w 6407869"/>
              <a:gd name="connsiteY290" fmla="*/ 2210423 h 4985074"/>
              <a:gd name="connsiteX291" fmla="*/ 4638585 w 6407869"/>
              <a:gd name="connsiteY291" fmla="*/ 2412619 h 4985074"/>
              <a:gd name="connsiteX292" fmla="*/ 4626125 w 6407869"/>
              <a:gd name="connsiteY292" fmla="*/ 2417004 h 4985074"/>
              <a:gd name="connsiteX293" fmla="*/ 4634432 w 6407869"/>
              <a:gd name="connsiteY293" fmla="*/ 2417004 h 4985074"/>
              <a:gd name="connsiteX294" fmla="*/ 4650748 w 6407869"/>
              <a:gd name="connsiteY294" fmla="*/ 2425314 h 4985074"/>
              <a:gd name="connsiteX295" fmla="*/ 4671515 w 6407869"/>
              <a:gd name="connsiteY295" fmla="*/ 2421159 h 4985074"/>
              <a:gd name="connsiteX296" fmla="*/ 4712750 w 6407869"/>
              <a:gd name="connsiteY296" fmla="*/ 2412619 h 4985074"/>
              <a:gd name="connsiteX297" fmla="*/ 4708597 w 6407869"/>
              <a:gd name="connsiteY297" fmla="*/ 2417004 h 4985074"/>
              <a:gd name="connsiteX298" fmla="*/ 4601206 w 6407869"/>
              <a:gd name="connsiteY298" fmla="*/ 2499867 h 4985074"/>
              <a:gd name="connsiteX299" fmla="*/ 4580440 w 6407869"/>
              <a:gd name="connsiteY299" fmla="*/ 2504023 h 4985074"/>
              <a:gd name="connsiteX300" fmla="*/ 4572430 w 6407869"/>
              <a:gd name="connsiteY300" fmla="*/ 2508177 h 4985074"/>
              <a:gd name="connsiteX301" fmla="*/ 4568277 w 6407869"/>
              <a:gd name="connsiteY301" fmla="*/ 2499867 h 4985074"/>
              <a:gd name="connsiteX302" fmla="*/ 4564124 w 6407869"/>
              <a:gd name="connsiteY302" fmla="*/ 2495482 h 4985074"/>
              <a:gd name="connsiteX303" fmla="*/ 4444272 w 6407869"/>
              <a:gd name="connsiteY303" fmla="*/ 2537029 h 4985074"/>
              <a:gd name="connsiteX304" fmla="*/ 4427362 w 6407869"/>
              <a:gd name="connsiteY304" fmla="*/ 2545108 h 4985074"/>
              <a:gd name="connsiteX305" fmla="*/ 4229193 w 6407869"/>
              <a:gd name="connsiteY305" fmla="*/ 2632126 h 4985074"/>
              <a:gd name="connsiteX306" fmla="*/ 4229193 w 6407869"/>
              <a:gd name="connsiteY306" fmla="*/ 2636280 h 4985074"/>
              <a:gd name="connsiteX307" fmla="*/ 4295052 w 6407869"/>
              <a:gd name="connsiteY307" fmla="*/ 2632126 h 4985074"/>
              <a:gd name="connsiteX308" fmla="*/ 4200120 w 6407869"/>
              <a:gd name="connsiteY308" fmla="*/ 2685675 h 4985074"/>
              <a:gd name="connsiteX309" fmla="*/ 4200120 w 6407869"/>
              <a:gd name="connsiteY309" fmla="*/ 2689830 h 4985074"/>
              <a:gd name="connsiteX310" fmla="*/ 4307809 w 6407869"/>
              <a:gd name="connsiteY310" fmla="*/ 2665132 h 4985074"/>
              <a:gd name="connsiteX311" fmla="*/ 4113200 w 6407869"/>
              <a:gd name="connsiteY311" fmla="*/ 2743611 h 4985074"/>
              <a:gd name="connsiteX312" fmla="*/ 4088576 w 6407869"/>
              <a:gd name="connsiteY312" fmla="*/ 2751920 h 4985074"/>
              <a:gd name="connsiteX313" fmla="*/ 3972880 w 6407869"/>
              <a:gd name="connsiteY313" fmla="*/ 2784926 h 4985074"/>
              <a:gd name="connsiteX314" fmla="*/ 3947960 w 6407869"/>
              <a:gd name="connsiteY314" fmla="*/ 2793467 h 4985074"/>
              <a:gd name="connsiteX315" fmla="*/ 3914734 w 6407869"/>
              <a:gd name="connsiteY315" fmla="*/ 2822319 h 4985074"/>
              <a:gd name="connsiteX316" fmla="*/ 3914734 w 6407869"/>
              <a:gd name="connsiteY316" fmla="*/ 2826474 h 4985074"/>
              <a:gd name="connsiteX317" fmla="*/ 4328278 w 6407869"/>
              <a:gd name="connsiteY317" fmla="*/ 2689830 h 4985074"/>
              <a:gd name="connsiteX318" fmla="*/ 4344891 w 6407869"/>
              <a:gd name="connsiteY318" fmla="*/ 2677365 h 4985074"/>
              <a:gd name="connsiteX319" fmla="*/ 4357350 w 6407869"/>
              <a:gd name="connsiteY319" fmla="*/ 2673442 h 4985074"/>
              <a:gd name="connsiteX320" fmla="*/ 4481354 w 6407869"/>
              <a:gd name="connsiteY320" fmla="*/ 2656823 h 4985074"/>
              <a:gd name="connsiteX321" fmla="*/ 4349044 w 6407869"/>
              <a:gd name="connsiteY321" fmla="*/ 2714759 h 4985074"/>
              <a:gd name="connsiteX322" fmla="*/ 4324422 w 6407869"/>
              <a:gd name="connsiteY322" fmla="*/ 2718913 h 4985074"/>
              <a:gd name="connsiteX323" fmla="*/ 4096882 w 6407869"/>
              <a:gd name="connsiteY323" fmla="*/ 2797622 h 4985074"/>
              <a:gd name="connsiteX324" fmla="*/ 4076116 w 6407869"/>
              <a:gd name="connsiteY324" fmla="*/ 2805932 h 4985074"/>
              <a:gd name="connsiteX325" fmla="*/ 3803486 w 6407869"/>
              <a:gd name="connsiteY325" fmla="*/ 2913261 h 4985074"/>
              <a:gd name="connsiteX326" fmla="*/ 4229193 w 6407869"/>
              <a:gd name="connsiteY326" fmla="*/ 2768538 h 4985074"/>
              <a:gd name="connsiteX327" fmla="*/ 5390916 w 6407869"/>
              <a:gd name="connsiteY327" fmla="*/ 2417004 h 4985074"/>
              <a:gd name="connsiteX328" fmla="*/ 5990171 w 6407869"/>
              <a:gd name="connsiteY328" fmla="*/ 2239275 h 4985074"/>
              <a:gd name="connsiteX329" fmla="*/ 6407869 w 6407869"/>
              <a:gd name="connsiteY329" fmla="*/ 2119020 h 4985074"/>
              <a:gd name="connsiteX330" fmla="*/ 6267252 w 6407869"/>
              <a:gd name="connsiteY330" fmla="*/ 2218271 h 4985074"/>
              <a:gd name="connsiteX331" fmla="*/ 6350021 w 6407869"/>
              <a:gd name="connsiteY331" fmla="*/ 2239275 h 4985074"/>
              <a:gd name="connsiteX332" fmla="*/ 5738009 w 6407869"/>
              <a:gd name="connsiteY332" fmla="*/ 2445856 h 4985074"/>
              <a:gd name="connsiteX333" fmla="*/ 5047680 w 6407869"/>
              <a:gd name="connsiteY333" fmla="*/ 2669288 h 4985074"/>
              <a:gd name="connsiteX334" fmla="*/ 4448426 w 6407869"/>
              <a:gd name="connsiteY334" fmla="*/ 2859480 h 4985074"/>
              <a:gd name="connsiteX335" fmla="*/ 4427362 w 6407869"/>
              <a:gd name="connsiteY335" fmla="*/ 2842861 h 4985074"/>
              <a:gd name="connsiteX336" fmla="*/ 4419353 w 6407869"/>
              <a:gd name="connsiteY336" fmla="*/ 2875869 h 4985074"/>
              <a:gd name="connsiteX337" fmla="*/ 3724574 w 6407869"/>
              <a:gd name="connsiteY337" fmla="*/ 3153080 h 4985074"/>
              <a:gd name="connsiteX338" fmla="*/ 4121802 w 6407869"/>
              <a:gd name="connsiteY338" fmla="*/ 3020822 h 4985074"/>
              <a:gd name="connsiteX339" fmla="*/ 4840908 w 6407869"/>
              <a:gd name="connsiteY339" fmla="*/ 2768538 h 4985074"/>
              <a:gd name="connsiteX340" fmla="*/ 5432152 w 6407869"/>
              <a:gd name="connsiteY340" fmla="*/ 2594965 h 4985074"/>
              <a:gd name="connsiteX341" fmla="*/ 5448766 w 6407869"/>
              <a:gd name="connsiteY341" fmla="*/ 2590579 h 4985074"/>
              <a:gd name="connsiteX342" fmla="*/ 5510767 w 6407869"/>
              <a:gd name="connsiteY342" fmla="*/ 2561727 h 4985074"/>
              <a:gd name="connsiteX343" fmla="*/ 5523227 w 6407869"/>
              <a:gd name="connsiteY343" fmla="*/ 2561727 h 4985074"/>
              <a:gd name="connsiteX344" fmla="*/ 6217710 w 6407869"/>
              <a:gd name="connsiteY344" fmla="*/ 2326062 h 4985074"/>
              <a:gd name="connsiteX345" fmla="*/ 6226016 w 6407869"/>
              <a:gd name="connsiteY345" fmla="*/ 2330217 h 4985074"/>
              <a:gd name="connsiteX346" fmla="*/ 6259242 w 6407869"/>
              <a:gd name="connsiteY346" fmla="*/ 2354914 h 4985074"/>
              <a:gd name="connsiteX347" fmla="*/ 6259242 w 6407869"/>
              <a:gd name="connsiteY347" fmla="*/ 2367379 h 4985074"/>
              <a:gd name="connsiteX348" fmla="*/ 6229872 w 6407869"/>
              <a:gd name="connsiteY348" fmla="*/ 2408926 h 4985074"/>
              <a:gd name="connsiteX349" fmla="*/ 6221864 w 6407869"/>
              <a:gd name="connsiteY349" fmla="*/ 2408926 h 4985074"/>
              <a:gd name="connsiteX350" fmla="*/ 6217710 w 6407869"/>
              <a:gd name="connsiteY350" fmla="*/ 2412619 h 4985074"/>
              <a:gd name="connsiteX351" fmla="*/ 6217710 w 6407869"/>
              <a:gd name="connsiteY351" fmla="*/ 2417004 h 4985074"/>
              <a:gd name="connsiteX352" fmla="*/ 6234026 w 6407869"/>
              <a:gd name="connsiteY352" fmla="*/ 2429469 h 4985074"/>
              <a:gd name="connsiteX353" fmla="*/ 6176178 w 6407869"/>
              <a:gd name="connsiteY353" fmla="*/ 2458321 h 4985074"/>
              <a:gd name="connsiteX354" fmla="*/ 6167871 w 6407869"/>
              <a:gd name="connsiteY354" fmla="*/ 2466630 h 4985074"/>
              <a:gd name="connsiteX355" fmla="*/ 6147401 w 6407869"/>
              <a:gd name="connsiteY355" fmla="*/ 2520410 h 4985074"/>
              <a:gd name="connsiteX356" fmla="*/ 6139094 w 6407869"/>
              <a:gd name="connsiteY356" fmla="*/ 2528719 h 4985074"/>
              <a:gd name="connsiteX357" fmla="*/ 5494154 w 6407869"/>
              <a:gd name="connsiteY357" fmla="*/ 2751920 h 4985074"/>
              <a:gd name="connsiteX358" fmla="*/ 5490001 w 6407869"/>
              <a:gd name="connsiteY358" fmla="*/ 2747765 h 4985074"/>
              <a:gd name="connsiteX359" fmla="*/ 5485848 w 6407869"/>
              <a:gd name="connsiteY359" fmla="*/ 2743611 h 4985074"/>
              <a:gd name="connsiteX360" fmla="*/ 5287382 w 6407869"/>
              <a:gd name="connsiteY360" fmla="*/ 2793467 h 4985074"/>
              <a:gd name="connsiteX361" fmla="*/ 5432152 w 6407869"/>
              <a:gd name="connsiteY361" fmla="*/ 2743611 h 4985074"/>
              <a:gd name="connsiteX362" fmla="*/ 5440459 w 6407869"/>
              <a:gd name="connsiteY362" fmla="*/ 2735532 h 4985074"/>
              <a:gd name="connsiteX363" fmla="*/ 5436008 w 6407869"/>
              <a:gd name="connsiteY363" fmla="*/ 2731377 h 4985074"/>
              <a:gd name="connsiteX364" fmla="*/ 5179991 w 6407869"/>
              <a:gd name="connsiteY364" fmla="*/ 2797622 h 4985074"/>
              <a:gd name="connsiteX365" fmla="*/ 5200758 w 6407869"/>
              <a:gd name="connsiteY365" fmla="*/ 2776617 h 4985074"/>
              <a:gd name="connsiteX366" fmla="*/ 5200758 w 6407869"/>
              <a:gd name="connsiteY366" fmla="*/ 2772924 h 4985074"/>
              <a:gd name="connsiteX367" fmla="*/ 5188298 w 6407869"/>
              <a:gd name="connsiteY367" fmla="*/ 2776617 h 4985074"/>
              <a:gd name="connsiteX368" fmla="*/ 5345230 w 6407869"/>
              <a:gd name="connsiteY368" fmla="*/ 2718913 h 4985074"/>
              <a:gd name="connsiteX369" fmla="*/ 5357690 w 6407869"/>
              <a:gd name="connsiteY369" fmla="*/ 2714759 h 4985074"/>
              <a:gd name="connsiteX370" fmla="*/ 5469234 w 6407869"/>
              <a:gd name="connsiteY370" fmla="*/ 2685675 h 4985074"/>
              <a:gd name="connsiteX371" fmla="*/ 5477541 w 6407869"/>
              <a:gd name="connsiteY371" fmla="*/ 2677365 h 4985074"/>
              <a:gd name="connsiteX372" fmla="*/ 5473388 w 6407869"/>
              <a:gd name="connsiteY372" fmla="*/ 2673442 h 4985074"/>
              <a:gd name="connsiteX373" fmla="*/ 5328915 w 6407869"/>
              <a:gd name="connsiteY373" fmla="*/ 2698371 h 4985074"/>
              <a:gd name="connsiteX374" fmla="*/ 5312302 w 6407869"/>
              <a:gd name="connsiteY374" fmla="*/ 2702525 h 4985074"/>
              <a:gd name="connsiteX375" fmla="*/ 4497968 w 6407869"/>
              <a:gd name="connsiteY375" fmla="*/ 2987815 h 4985074"/>
              <a:gd name="connsiteX376" fmla="*/ 4493814 w 6407869"/>
              <a:gd name="connsiteY376" fmla="*/ 2987815 h 4985074"/>
              <a:gd name="connsiteX377" fmla="*/ 4055647 w 6407869"/>
              <a:gd name="connsiteY377" fmla="*/ 3136461 h 4985074"/>
              <a:gd name="connsiteX378" fmla="*/ 4179652 w 6407869"/>
              <a:gd name="connsiteY378" fmla="*/ 3099530 h 4985074"/>
              <a:gd name="connsiteX379" fmla="*/ 4047044 w 6407869"/>
              <a:gd name="connsiteY379" fmla="*/ 3148925 h 4985074"/>
              <a:gd name="connsiteX380" fmla="*/ 4034881 w 6407869"/>
              <a:gd name="connsiteY380" fmla="*/ 3148925 h 4985074"/>
              <a:gd name="connsiteX381" fmla="*/ 4042890 w 6407869"/>
              <a:gd name="connsiteY381" fmla="*/ 3140616 h 4985074"/>
              <a:gd name="connsiteX382" fmla="*/ 3633796 w 6407869"/>
              <a:gd name="connsiteY382" fmla="*/ 3277029 h 4985074"/>
              <a:gd name="connsiteX383" fmla="*/ 3608876 w 6407869"/>
              <a:gd name="connsiteY383" fmla="*/ 3289723 h 4985074"/>
              <a:gd name="connsiteX384" fmla="*/ 3588407 w 6407869"/>
              <a:gd name="connsiteY384" fmla="*/ 3334964 h 4985074"/>
              <a:gd name="connsiteX385" fmla="*/ 3559631 w 6407869"/>
              <a:gd name="connsiteY385" fmla="*/ 3343273 h 4985074"/>
              <a:gd name="connsiteX386" fmla="*/ 3373625 w 6407869"/>
              <a:gd name="connsiteY386" fmla="*/ 3417827 h 4985074"/>
              <a:gd name="connsiteX387" fmla="*/ 3348408 w 6407869"/>
              <a:gd name="connsiteY387" fmla="*/ 3426136 h 4985074"/>
              <a:gd name="connsiteX388" fmla="*/ 3228557 w 6407869"/>
              <a:gd name="connsiteY388" fmla="*/ 3504614 h 4985074"/>
              <a:gd name="connsiteX389" fmla="*/ 3203935 w 6407869"/>
              <a:gd name="connsiteY389" fmla="*/ 3517078 h 4985074"/>
              <a:gd name="connsiteX390" fmla="*/ 3100400 w 6407869"/>
              <a:gd name="connsiteY390" fmla="*/ 3554240 h 4985074"/>
              <a:gd name="connsiteX391" fmla="*/ 3071624 w 6407869"/>
              <a:gd name="connsiteY391" fmla="*/ 3570627 h 4985074"/>
              <a:gd name="connsiteX392" fmla="*/ 3042552 w 6407869"/>
              <a:gd name="connsiteY392" fmla="*/ 3603865 h 4985074"/>
              <a:gd name="connsiteX393" fmla="*/ 3038398 w 6407869"/>
              <a:gd name="connsiteY393" fmla="*/ 3612175 h 4985074"/>
              <a:gd name="connsiteX394" fmla="*/ 3059165 w 6407869"/>
              <a:gd name="connsiteY394" fmla="*/ 3612175 h 4985074"/>
              <a:gd name="connsiteX395" fmla="*/ 3055308 w 6407869"/>
              <a:gd name="connsiteY395" fmla="*/ 3620484 h 4985074"/>
              <a:gd name="connsiteX396" fmla="*/ 2881464 w 6407869"/>
              <a:gd name="connsiteY396" fmla="*/ 3719736 h 4985074"/>
              <a:gd name="connsiteX397" fmla="*/ 2906088 w 6407869"/>
              <a:gd name="connsiteY397" fmla="*/ 3723890 h 4985074"/>
              <a:gd name="connsiteX398" fmla="*/ 2935160 w 6407869"/>
              <a:gd name="connsiteY398" fmla="*/ 3707271 h 4985074"/>
              <a:gd name="connsiteX399" fmla="*/ 3633796 w 6407869"/>
              <a:gd name="connsiteY399" fmla="*/ 3434215 h 4985074"/>
              <a:gd name="connsiteX400" fmla="*/ 4812132 w 6407869"/>
              <a:gd name="connsiteY400" fmla="*/ 3004434 h 4985074"/>
              <a:gd name="connsiteX401" fmla="*/ 4828745 w 6407869"/>
              <a:gd name="connsiteY401" fmla="*/ 2996124 h 4985074"/>
              <a:gd name="connsiteX402" fmla="*/ 4911216 w 6407869"/>
              <a:gd name="connsiteY402" fmla="*/ 2975120 h 4985074"/>
              <a:gd name="connsiteX403" fmla="*/ 4927830 w 6407869"/>
              <a:gd name="connsiteY403" fmla="*/ 2967041 h 4985074"/>
              <a:gd name="connsiteX404" fmla="*/ 5097222 w 6407869"/>
              <a:gd name="connsiteY404" fmla="*/ 2913261 h 4985074"/>
              <a:gd name="connsiteX405" fmla="*/ 5671854 w 6407869"/>
              <a:gd name="connsiteY405" fmla="*/ 2718913 h 4985074"/>
              <a:gd name="connsiteX406" fmla="*/ 6147401 w 6407869"/>
              <a:gd name="connsiteY406" fmla="*/ 2549263 h 4985074"/>
              <a:gd name="connsiteX407" fmla="*/ 6197240 w 6407869"/>
              <a:gd name="connsiteY407" fmla="*/ 2590579 h 4985074"/>
              <a:gd name="connsiteX408" fmla="*/ 6193086 w 6407869"/>
              <a:gd name="connsiteY408" fmla="*/ 2590579 h 4985074"/>
              <a:gd name="connsiteX409" fmla="*/ 6188934 w 6407869"/>
              <a:gd name="connsiteY409" fmla="*/ 2590579 h 4985074"/>
              <a:gd name="connsiteX410" fmla="*/ 6184484 w 6407869"/>
              <a:gd name="connsiteY410" fmla="*/ 2594965 h 4985074"/>
              <a:gd name="connsiteX411" fmla="*/ 6176178 w 6407869"/>
              <a:gd name="connsiteY411" fmla="*/ 2599119 h 4985074"/>
              <a:gd name="connsiteX412" fmla="*/ 6110022 w 6407869"/>
              <a:gd name="connsiteY412" fmla="*/ 2623817 h 4985074"/>
              <a:gd name="connsiteX413" fmla="*/ 6166684 w 6407869"/>
              <a:gd name="connsiteY413" fmla="*/ 2606044 h 4985074"/>
              <a:gd name="connsiteX414" fmla="*/ 6263098 w 6407869"/>
              <a:gd name="connsiteY414" fmla="*/ 2590579 h 4985074"/>
              <a:gd name="connsiteX415" fmla="*/ 5870320 w 6407869"/>
              <a:gd name="connsiteY415" fmla="*/ 2743611 h 4985074"/>
              <a:gd name="connsiteX416" fmla="*/ 5936772 w 6407869"/>
              <a:gd name="connsiteY416" fmla="*/ 2731377 h 4985074"/>
              <a:gd name="connsiteX417" fmla="*/ 5523227 w 6407869"/>
              <a:gd name="connsiteY417" fmla="*/ 2884178 h 4985074"/>
              <a:gd name="connsiteX418" fmla="*/ 6010937 w 6407869"/>
              <a:gd name="connsiteY418" fmla="*/ 2718913 h 4985074"/>
              <a:gd name="connsiteX419" fmla="*/ 5948936 w 6407869"/>
              <a:gd name="connsiteY419" fmla="*/ 2727223 h 4985074"/>
              <a:gd name="connsiteX420" fmla="*/ 6139094 w 6407869"/>
              <a:gd name="connsiteY420" fmla="*/ 2677365 h 4985074"/>
              <a:gd name="connsiteX421" fmla="*/ 6118328 w 6407869"/>
              <a:gd name="connsiteY421" fmla="*/ 2694215 h 4985074"/>
              <a:gd name="connsiteX422" fmla="*/ 6131085 w 6407869"/>
              <a:gd name="connsiteY422" fmla="*/ 2694215 h 4985074"/>
              <a:gd name="connsiteX423" fmla="*/ 6105868 w 6407869"/>
              <a:gd name="connsiteY423" fmla="*/ 2706680 h 4985074"/>
              <a:gd name="connsiteX424" fmla="*/ 6105868 w 6407869"/>
              <a:gd name="connsiteY424" fmla="*/ 2714759 h 4985074"/>
              <a:gd name="connsiteX425" fmla="*/ 6015090 w 6407869"/>
              <a:gd name="connsiteY425" fmla="*/ 2768538 h 4985074"/>
              <a:gd name="connsiteX426" fmla="*/ 6184484 w 6407869"/>
              <a:gd name="connsiteY426" fmla="*/ 2751920 h 4985074"/>
              <a:gd name="connsiteX427" fmla="*/ 6043867 w 6407869"/>
              <a:gd name="connsiteY427" fmla="*/ 2809855 h 4985074"/>
              <a:gd name="connsiteX428" fmla="*/ 6052174 w 6407869"/>
              <a:gd name="connsiteY428" fmla="*/ 2818165 h 4985074"/>
              <a:gd name="connsiteX429" fmla="*/ 5953089 w 6407869"/>
              <a:gd name="connsiteY429" fmla="*/ 2851171 h 4985074"/>
              <a:gd name="connsiteX430" fmla="*/ 5886933 w 6407869"/>
              <a:gd name="connsiteY430" fmla="*/ 2867790 h 4985074"/>
              <a:gd name="connsiteX431" fmla="*/ 5882780 w 6407869"/>
              <a:gd name="connsiteY431" fmla="*/ 2867790 h 4985074"/>
              <a:gd name="connsiteX432" fmla="*/ 5874770 w 6407869"/>
              <a:gd name="connsiteY432" fmla="*/ 2867790 h 4985074"/>
              <a:gd name="connsiteX433" fmla="*/ 5872693 w 6407869"/>
              <a:gd name="connsiteY433" fmla="*/ 2868944 h 4985074"/>
              <a:gd name="connsiteX434" fmla="*/ 5837391 w 6407869"/>
              <a:gd name="connsiteY434" fmla="*/ 2872176 h 4985074"/>
              <a:gd name="connsiteX435" fmla="*/ 5924016 w 6407869"/>
              <a:gd name="connsiteY435" fmla="*/ 2822319 h 4985074"/>
              <a:gd name="connsiteX436" fmla="*/ 5717540 w 6407869"/>
              <a:gd name="connsiteY436" fmla="*/ 2884178 h 4985074"/>
              <a:gd name="connsiteX437" fmla="*/ 5783695 w 6407869"/>
              <a:gd name="connsiteY437" fmla="*/ 2884178 h 4985074"/>
              <a:gd name="connsiteX438" fmla="*/ 5622609 w 6407869"/>
              <a:gd name="connsiteY438" fmla="*/ 2925726 h 4985074"/>
              <a:gd name="connsiteX439" fmla="*/ 5659394 w 6407869"/>
              <a:gd name="connsiteY439" fmla="*/ 2921570 h 4985074"/>
              <a:gd name="connsiteX440" fmla="*/ 5337222 w 6407869"/>
              <a:gd name="connsiteY440" fmla="*/ 3037441 h 4985074"/>
              <a:gd name="connsiteX441" fmla="*/ 4981524 w 6407869"/>
              <a:gd name="connsiteY441" fmla="*/ 3124228 h 4985074"/>
              <a:gd name="connsiteX442" fmla="*/ 5134602 w 6407869"/>
              <a:gd name="connsiteY442" fmla="*/ 3057983 h 4985074"/>
              <a:gd name="connsiteX443" fmla="*/ 4998138 w 6407869"/>
              <a:gd name="connsiteY443" fmla="*/ 3074372 h 4985074"/>
              <a:gd name="connsiteX444" fmla="*/ 5117988 w 6407869"/>
              <a:gd name="connsiteY444" fmla="*/ 3024976 h 4985074"/>
              <a:gd name="connsiteX445" fmla="*/ 5121846 w 6407869"/>
              <a:gd name="connsiteY445" fmla="*/ 3016667 h 4985074"/>
              <a:gd name="connsiteX446" fmla="*/ 5097222 w 6407869"/>
              <a:gd name="connsiteY446" fmla="*/ 3012512 h 4985074"/>
              <a:gd name="connsiteX447" fmla="*/ 5370448 w 6407869"/>
              <a:gd name="connsiteY447" fmla="*/ 2892718 h 4985074"/>
              <a:gd name="connsiteX448" fmla="*/ 5349384 w 6407869"/>
              <a:gd name="connsiteY448" fmla="*/ 2888563 h 4985074"/>
              <a:gd name="connsiteX449" fmla="*/ 5395070 w 6407869"/>
              <a:gd name="connsiteY449" fmla="*/ 2867790 h 4985074"/>
              <a:gd name="connsiteX450" fmla="*/ 5179991 w 6407869"/>
              <a:gd name="connsiteY450" fmla="*/ 2913261 h 4985074"/>
              <a:gd name="connsiteX451" fmla="*/ 5159225 w 6407869"/>
              <a:gd name="connsiteY451" fmla="*/ 2917416 h 4985074"/>
              <a:gd name="connsiteX452" fmla="*/ 5039374 w 6407869"/>
              <a:gd name="connsiteY452" fmla="*/ 2958732 h 4985074"/>
              <a:gd name="connsiteX453" fmla="*/ 5014750 w 6407869"/>
              <a:gd name="connsiteY453" fmla="*/ 2962886 h 4985074"/>
              <a:gd name="connsiteX454" fmla="*/ 4696434 w 6407869"/>
              <a:gd name="connsiteY454" fmla="*/ 3070216 h 4985074"/>
              <a:gd name="connsiteX455" fmla="*/ 4671515 w 6407869"/>
              <a:gd name="connsiteY455" fmla="*/ 3074372 h 4985074"/>
              <a:gd name="connsiteX456" fmla="*/ 4609512 w 6407869"/>
              <a:gd name="connsiteY456" fmla="*/ 3087066 h 4985074"/>
              <a:gd name="connsiteX457" fmla="*/ 4592899 w 6407869"/>
              <a:gd name="connsiteY457" fmla="*/ 3095376 h 4985074"/>
              <a:gd name="connsiteX458" fmla="*/ 3923040 w 6407869"/>
              <a:gd name="connsiteY458" fmla="*/ 3347427 h 4985074"/>
              <a:gd name="connsiteX459" fmla="*/ 3902570 w 6407869"/>
              <a:gd name="connsiteY459" fmla="*/ 3359892 h 4985074"/>
              <a:gd name="connsiteX460" fmla="*/ 3885957 w 6407869"/>
              <a:gd name="connsiteY460" fmla="*/ 3372125 h 4985074"/>
              <a:gd name="connsiteX461" fmla="*/ 3720718 w 6407869"/>
              <a:gd name="connsiteY461" fmla="*/ 3434215 h 4985074"/>
              <a:gd name="connsiteX462" fmla="*/ 3695798 w 6407869"/>
              <a:gd name="connsiteY462" fmla="*/ 3442525 h 4985074"/>
              <a:gd name="connsiteX463" fmla="*/ 3642102 w 6407869"/>
              <a:gd name="connsiteY463" fmla="*/ 3446679 h 4985074"/>
              <a:gd name="connsiteX464" fmla="*/ 3629642 w 6407869"/>
              <a:gd name="connsiteY464" fmla="*/ 3454988 h 4985074"/>
              <a:gd name="connsiteX465" fmla="*/ 3637949 w 6407869"/>
              <a:gd name="connsiteY465" fmla="*/ 3459373 h 4985074"/>
              <a:gd name="connsiteX466" fmla="*/ 3633796 w 6407869"/>
              <a:gd name="connsiteY466" fmla="*/ 3467221 h 4985074"/>
              <a:gd name="connsiteX467" fmla="*/ 3613327 w 6407869"/>
              <a:gd name="connsiteY467" fmla="*/ 3467221 h 4985074"/>
              <a:gd name="connsiteX468" fmla="*/ 3592560 w 6407869"/>
              <a:gd name="connsiteY468" fmla="*/ 3467221 h 4985074"/>
              <a:gd name="connsiteX469" fmla="*/ 3075778 w 6407869"/>
              <a:gd name="connsiteY469" fmla="*/ 3703117 h 4985074"/>
              <a:gd name="connsiteX470" fmla="*/ 3047001 w 6407869"/>
              <a:gd name="connsiteY470" fmla="*/ 3711426 h 4985074"/>
              <a:gd name="connsiteX471" fmla="*/ 2980549 w 6407869"/>
              <a:gd name="connsiteY471" fmla="*/ 3740278 h 4985074"/>
              <a:gd name="connsiteX472" fmla="*/ 2980549 w 6407869"/>
              <a:gd name="connsiteY472" fmla="*/ 3744433 h 4985074"/>
              <a:gd name="connsiteX473" fmla="*/ 3017928 w 6407869"/>
              <a:gd name="connsiteY473" fmla="*/ 3748588 h 4985074"/>
              <a:gd name="connsiteX474" fmla="*/ 3051154 w 6407869"/>
              <a:gd name="connsiteY474" fmla="*/ 3731969 h 4985074"/>
              <a:gd name="connsiteX475" fmla="*/ 3299162 w 6407869"/>
              <a:gd name="connsiteY475" fmla="*/ 3620484 h 4985074"/>
              <a:gd name="connsiteX476" fmla="*/ 3303316 w 6407869"/>
              <a:gd name="connsiteY476" fmla="*/ 3624639 h 4985074"/>
              <a:gd name="connsiteX477" fmla="*/ 3261783 w 6407869"/>
              <a:gd name="connsiteY477" fmla="*/ 3662031 h 4985074"/>
              <a:gd name="connsiteX478" fmla="*/ 3232710 w 6407869"/>
              <a:gd name="connsiteY478" fmla="*/ 3669879 h 4985074"/>
              <a:gd name="connsiteX479" fmla="*/ 2968089 w 6407869"/>
              <a:gd name="connsiteY479" fmla="*/ 3785980 h 4985074"/>
              <a:gd name="connsiteX480" fmla="*/ 2935160 w 6407869"/>
              <a:gd name="connsiteY480" fmla="*/ 3802368 h 4985074"/>
              <a:gd name="connsiteX481" fmla="*/ 2699612 w 6407869"/>
              <a:gd name="connsiteY481" fmla="*/ 3922393 h 4985074"/>
              <a:gd name="connsiteX482" fmla="*/ 2695459 w 6407869"/>
              <a:gd name="connsiteY482" fmla="*/ 3930472 h 4985074"/>
              <a:gd name="connsiteX483" fmla="*/ 2695459 w 6407869"/>
              <a:gd name="connsiteY483" fmla="*/ 3938780 h 4985074"/>
              <a:gd name="connsiteX484" fmla="*/ 678166 w 6407869"/>
              <a:gd name="connsiteY484" fmla="*/ 4906597 h 4985074"/>
              <a:gd name="connsiteX485" fmla="*/ 632481 w 6407869"/>
              <a:gd name="connsiteY485" fmla="*/ 4922985 h 4985074"/>
              <a:gd name="connsiteX486" fmla="*/ 442321 w 6407869"/>
              <a:gd name="connsiteY486" fmla="*/ 4985074 h 4985074"/>
              <a:gd name="connsiteX487" fmla="*/ 727708 w 6407869"/>
              <a:gd name="connsiteY487" fmla="*/ 4819578 h 4985074"/>
              <a:gd name="connsiteX488" fmla="*/ 488006 w 6407869"/>
              <a:gd name="connsiteY488" fmla="*/ 4914676 h 4985074"/>
              <a:gd name="connsiteX489" fmla="*/ 773098 w 6407869"/>
              <a:gd name="connsiteY489" fmla="*/ 4749411 h 4985074"/>
              <a:gd name="connsiteX490" fmla="*/ 570478 w 6407869"/>
              <a:gd name="connsiteY490" fmla="*/ 4799036 h 4985074"/>
              <a:gd name="connsiteX491" fmla="*/ 682022 w 6407869"/>
              <a:gd name="connsiteY491" fmla="*/ 4737177 h 4985074"/>
              <a:gd name="connsiteX492" fmla="*/ 2869004 w 6407869"/>
              <a:gd name="connsiteY492" fmla="*/ 3698963 h 4985074"/>
              <a:gd name="connsiteX493" fmla="*/ 2893924 w 6407869"/>
              <a:gd name="connsiteY493" fmla="*/ 3682574 h 4985074"/>
              <a:gd name="connsiteX494" fmla="*/ 3125320 w 6407869"/>
              <a:gd name="connsiteY494" fmla="*/ 3525388 h 4985074"/>
              <a:gd name="connsiteX495" fmla="*/ 3137779 w 6407869"/>
              <a:gd name="connsiteY495" fmla="*/ 3508769 h 4985074"/>
              <a:gd name="connsiteX496" fmla="*/ 3108706 w 6407869"/>
              <a:gd name="connsiteY496" fmla="*/ 3512923 h 4985074"/>
              <a:gd name="connsiteX497" fmla="*/ 2720081 w 6407869"/>
              <a:gd name="connsiteY497" fmla="*/ 3698963 h 4985074"/>
              <a:gd name="connsiteX498" fmla="*/ 2691306 w 6407869"/>
              <a:gd name="connsiteY498" fmla="*/ 3707271 h 4985074"/>
              <a:gd name="connsiteX499" fmla="*/ 2662233 w 6407869"/>
              <a:gd name="connsiteY499" fmla="*/ 3715581 h 4985074"/>
              <a:gd name="connsiteX500" fmla="*/ 1955290 w 6407869"/>
              <a:gd name="connsiteY500" fmla="*/ 4062730 h 4985074"/>
              <a:gd name="connsiteX501" fmla="*/ 1917911 w 6407869"/>
              <a:gd name="connsiteY501" fmla="*/ 4079579 h 4985074"/>
              <a:gd name="connsiteX502" fmla="*/ 851712 w 6407869"/>
              <a:gd name="connsiteY502" fmla="*/ 4521825 h 4985074"/>
              <a:gd name="connsiteX503" fmla="*/ 810180 w 6407869"/>
              <a:gd name="connsiteY503" fmla="*/ 4542829 h 4985074"/>
              <a:gd name="connsiteX504" fmla="*/ 665707 w 6407869"/>
              <a:gd name="connsiteY504" fmla="*/ 4592224 h 4985074"/>
              <a:gd name="connsiteX505" fmla="*/ 636634 w 6407869"/>
              <a:gd name="connsiteY505" fmla="*/ 4596379 h 4985074"/>
              <a:gd name="connsiteX506" fmla="*/ 669860 w 6407869"/>
              <a:gd name="connsiteY506" fmla="*/ 4567527 h 4985074"/>
              <a:gd name="connsiteX507" fmla="*/ 657103 w 6407869"/>
              <a:gd name="connsiteY507" fmla="*/ 4563371 h 4985074"/>
              <a:gd name="connsiteX508" fmla="*/ 578785 w 6407869"/>
              <a:gd name="connsiteY508" fmla="*/ 4588069 h 4985074"/>
              <a:gd name="connsiteX509" fmla="*/ 582938 w 6407869"/>
              <a:gd name="connsiteY509" fmla="*/ 4563371 h 4985074"/>
              <a:gd name="connsiteX510" fmla="*/ 612011 w 6407869"/>
              <a:gd name="connsiteY510" fmla="*/ 4551138 h 4985074"/>
              <a:gd name="connsiteX511" fmla="*/ 607857 w 6407869"/>
              <a:gd name="connsiteY511" fmla="*/ 4538675 h 4985074"/>
              <a:gd name="connsiteX512" fmla="*/ 632481 w 6407869"/>
              <a:gd name="connsiteY512" fmla="*/ 4517900 h 4985074"/>
              <a:gd name="connsiteX513" fmla="*/ 574631 w 6407869"/>
              <a:gd name="connsiteY513" fmla="*/ 4509592 h 4985074"/>
              <a:gd name="connsiteX514" fmla="*/ 595101 w 6407869"/>
              <a:gd name="connsiteY514" fmla="*/ 4480740 h 4985074"/>
              <a:gd name="connsiteX515" fmla="*/ 595101 w 6407869"/>
              <a:gd name="connsiteY515" fmla="*/ 4476585 h 4985074"/>
              <a:gd name="connsiteX516" fmla="*/ 590948 w 6407869"/>
              <a:gd name="connsiteY516" fmla="*/ 4468275 h 4985074"/>
              <a:gd name="connsiteX517" fmla="*/ 446474 w 6407869"/>
              <a:gd name="connsiteY517" fmla="*/ 4505437 h 4985074"/>
              <a:gd name="connsiteX518" fmla="*/ 570478 w 6407869"/>
              <a:gd name="connsiteY518" fmla="*/ 4385642 h 4985074"/>
              <a:gd name="connsiteX519" fmla="*/ 475547 w 6407869"/>
              <a:gd name="connsiteY519" fmla="*/ 4418650 h 4985074"/>
              <a:gd name="connsiteX520" fmla="*/ 612011 w 6407869"/>
              <a:gd name="connsiteY520" fmla="*/ 4335786 h 4985074"/>
              <a:gd name="connsiteX521" fmla="*/ 488006 w 6407869"/>
              <a:gd name="connsiteY521" fmla="*/ 4360714 h 4985074"/>
              <a:gd name="connsiteX522" fmla="*/ 488006 w 6407869"/>
              <a:gd name="connsiteY522" fmla="*/ 4356329 h 4985074"/>
              <a:gd name="connsiteX523" fmla="*/ 578785 w 6407869"/>
              <a:gd name="connsiteY523" fmla="*/ 4298625 h 4985074"/>
              <a:gd name="connsiteX524" fmla="*/ 624174 w 6407869"/>
              <a:gd name="connsiteY524" fmla="*/ 4269773 h 4985074"/>
              <a:gd name="connsiteX525" fmla="*/ 1860359 w 6407869"/>
              <a:gd name="connsiteY525" fmla="*/ 3703117 h 4985074"/>
              <a:gd name="connsiteX526" fmla="*/ 413545 w 6407869"/>
              <a:gd name="connsiteY526" fmla="*/ 4240689 h 4985074"/>
              <a:gd name="connsiteX527" fmla="*/ 488006 w 6407869"/>
              <a:gd name="connsiteY527" fmla="*/ 4199373 h 4985074"/>
              <a:gd name="connsiteX528" fmla="*/ 488006 w 6407869"/>
              <a:gd name="connsiteY528" fmla="*/ 4195218 h 4985074"/>
              <a:gd name="connsiteX529" fmla="*/ 173843 w 6407869"/>
              <a:gd name="connsiteY529" fmla="*/ 4245075 h 4985074"/>
              <a:gd name="connsiteX530" fmla="*/ 227540 w 6407869"/>
              <a:gd name="connsiteY530" fmla="*/ 4203528 h 4985074"/>
              <a:gd name="connsiteX531" fmla="*/ 144475 w 6407869"/>
              <a:gd name="connsiteY531" fmla="*/ 4207683 h 4985074"/>
              <a:gd name="connsiteX532" fmla="*/ 322470 w 6407869"/>
              <a:gd name="connsiteY532" fmla="*/ 4050727 h 4985074"/>
              <a:gd name="connsiteX533" fmla="*/ 186007 w 6407869"/>
              <a:gd name="connsiteY533" fmla="*/ 4062730 h 4985074"/>
              <a:gd name="connsiteX534" fmla="*/ 214783 w 6407869"/>
              <a:gd name="connsiteY534" fmla="*/ 4038032 h 4985074"/>
              <a:gd name="connsiteX535" fmla="*/ 0 w 6407869"/>
              <a:gd name="connsiteY535" fmla="*/ 4050727 h 4985074"/>
              <a:gd name="connsiteX536" fmla="*/ 86625 w 6407869"/>
              <a:gd name="connsiteY536" fmla="*/ 3988637 h 4985074"/>
              <a:gd name="connsiteX537" fmla="*/ 111545 w 6407869"/>
              <a:gd name="connsiteY537" fmla="*/ 3976174 h 4985074"/>
              <a:gd name="connsiteX538" fmla="*/ 124004 w 6407869"/>
              <a:gd name="connsiteY538" fmla="*/ 3967864 h 4985074"/>
              <a:gd name="connsiteX539" fmla="*/ 148627 w 6407869"/>
              <a:gd name="connsiteY539" fmla="*/ 3942936 h 4985074"/>
              <a:gd name="connsiteX540" fmla="*/ 231692 w 6407869"/>
              <a:gd name="connsiteY540" fmla="*/ 3909928 h 4985074"/>
              <a:gd name="connsiteX541" fmla="*/ 235846 w 6407869"/>
              <a:gd name="connsiteY541" fmla="*/ 3909928 h 4985074"/>
              <a:gd name="connsiteX542" fmla="*/ 218936 w 6407869"/>
              <a:gd name="connsiteY542" fmla="*/ 3926317 h 4985074"/>
              <a:gd name="connsiteX543" fmla="*/ 256315 w 6407869"/>
              <a:gd name="connsiteY543" fmla="*/ 3922393 h 4985074"/>
              <a:gd name="connsiteX544" fmla="*/ 272631 w 6407869"/>
              <a:gd name="connsiteY544" fmla="*/ 3909928 h 4985074"/>
              <a:gd name="connsiteX545" fmla="*/ 301704 w 6407869"/>
              <a:gd name="connsiteY545" fmla="*/ 3901619 h 4985074"/>
              <a:gd name="connsiteX546" fmla="*/ 359849 w 6407869"/>
              <a:gd name="connsiteY546" fmla="*/ 3881076 h 4985074"/>
              <a:gd name="connsiteX547" fmla="*/ 342940 w 6407869"/>
              <a:gd name="connsiteY547" fmla="*/ 3876922 h 4985074"/>
              <a:gd name="connsiteX548" fmla="*/ 342940 w 6407869"/>
              <a:gd name="connsiteY548" fmla="*/ 3868613 h 4985074"/>
              <a:gd name="connsiteX549" fmla="*/ 446474 w 6407869"/>
              <a:gd name="connsiteY549" fmla="*/ 3777671 h 4985074"/>
              <a:gd name="connsiteX550" fmla="*/ 491864 w 6407869"/>
              <a:gd name="connsiteY550" fmla="*/ 3752973 h 4985074"/>
              <a:gd name="connsiteX551" fmla="*/ 632481 w 6407869"/>
              <a:gd name="connsiteY551" fmla="*/ 3698963 h 4985074"/>
              <a:gd name="connsiteX552" fmla="*/ 678166 w 6407869"/>
              <a:gd name="connsiteY552" fmla="*/ 3674265 h 4985074"/>
              <a:gd name="connsiteX553" fmla="*/ 851712 w 6407869"/>
              <a:gd name="connsiteY553" fmla="*/ 3554240 h 4985074"/>
              <a:gd name="connsiteX554" fmla="*/ 901255 w 6407869"/>
              <a:gd name="connsiteY554" fmla="*/ 3537621 h 4985074"/>
              <a:gd name="connsiteX555" fmla="*/ 905111 w 6407869"/>
              <a:gd name="connsiteY555" fmla="*/ 3533467 h 4985074"/>
              <a:gd name="connsiteX556" fmla="*/ 946644 w 6407869"/>
              <a:gd name="connsiteY556" fmla="*/ 3517078 h 4985074"/>
              <a:gd name="connsiteX557" fmla="*/ 1294034 w 6407869"/>
              <a:gd name="connsiteY557" fmla="*/ 3331039 h 4985074"/>
              <a:gd name="connsiteX558" fmla="*/ 239702 w 6407869"/>
              <a:gd name="connsiteY558" fmla="*/ 3645182 h 4985074"/>
              <a:gd name="connsiteX559" fmla="*/ 239702 w 6407869"/>
              <a:gd name="connsiteY559" fmla="*/ 3641027 h 4985074"/>
              <a:gd name="connsiteX560" fmla="*/ 1628963 w 6407869"/>
              <a:gd name="connsiteY560" fmla="*/ 3132537 h 4985074"/>
              <a:gd name="connsiteX561" fmla="*/ 1566962 w 6407869"/>
              <a:gd name="connsiteY561" fmla="*/ 3198781 h 4985074"/>
              <a:gd name="connsiteX562" fmla="*/ 2071284 w 6407869"/>
              <a:gd name="connsiteY562" fmla="*/ 2975120 h 4985074"/>
              <a:gd name="connsiteX563" fmla="*/ 1963596 w 6407869"/>
              <a:gd name="connsiteY563" fmla="*/ 2991970 h 4985074"/>
              <a:gd name="connsiteX564" fmla="*/ 2054671 w 6407869"/>
              <a:gd name="connsiteY564" fmla="*/ 2942113 h 4985074"/>
              <a:gd name="connsiteX565" fmla="*/ 1864512 w 6407869"/>
              <a:gd name="connsiteY565" fmla="*/ 2929880 h 4985074"/>
              <a:gd name="connsiteX566" fmla="*/ 1914055 w 6407869"/>
              <a:gd name="connsiteY566" fmla="*/ 2892718 h 4985074"/>
              <a:gd name="connsiteX567" fmla="*/ 1418038 w 6407869"/>
              <a:gd name="connsiteY567" fmla="*/ 2942113 h 4985074"/>
              <a:gd name="connsiteX568" fmla="*/ 1512970 w 6407869"/>
              <a:gd name="connsiteY568" fmla="*/ 2884178 h 4985074"/>
              <a:gd name="connsiteX569" fmla="*/ 1339422 w 6407869"/>
              <a:gd name="connsiteY569" fmla="*/ 2938189 h 4985074"/>
              <a:gd name="connsiteX570" fmla="*/ 1562809 w 6407869"/>
              <a:gd name="connsiteY570" fmla="*/ 2772924 h 4985074"/>
              <a:gd name="connsiteX571" fmla="*/ 1232031 w 6407869"/>
              <a:gd name="connsiteY571" fmla="*/ 2859480 h 4985074"/>
              <a:gd name="connsiteX572" fmla="*/ 1781744 w 6407869"/>
              <a:gd name="connsiteY572" fmla="*/ 2673442 h 4985074"/>
              <a:gd name="connsiteX573" fmla="*/ 1446814 w 6407869"/>
              <a:gd name="connsiteY573" fmla="*/ 2743611 h 4985074"/>
              <a:gd name="connsiteX574" fmla="*/ 1843746 w 6407869"/>
              <a:gd name="connsiteY574" fmla="*/ 2615507 h 4985074"/>
              <a:gd name="connsiteX575" fmla="*/ 1889135 w 6407869"/>
              <a:gd name="connsiteY575" fmla="*/ 2603273 h 4985074"/>
              <a:gd name="connsiteX576" fmla="*/ 1909901 w 6407869"/>
              <a:gd name="connsiteY576" fmla="*/ 2590579 h 4985074"/>
              <a:gd name="connsiteX577" fmla="*/ 1893288 w 6407869"/>
              <a:gd name="connsiteY577" fmla="*/ 2590579 h 4985074"/>
              <a:gd name="connsiteX578" fmla="*/ 1727752 w 6407869"/>
              <a:gd name="connsiteY578" fmla="*/ 2611121 h 4985074"/>
              <a:gd name="connsiteX579" fmla="*/ 1695119 w 6407869"/>
              <a:gd name="connsiteY579" fmla="*/ 2627971 h 4985074"/>
              <a:gd name="connsiteX580" fmla="*/ 1665749 w 6407869"/>
              <a:gd name="connsiteY580" fmla="*/ 2632126 h 4985074"/>
              <a:gd name="connsiteX581" fmla="*/ 1670200 w 6407869"/>
              <a:gd name="connsiteY581" fmla="*/ 2623817 h 4985074"/>
              <a:gd name="connsiteX582" fmla="*/ 1686813 w 6407869"/>
              <a:gd name="connsiteY582" fmla="*/ 2611121 h 4985074"/>
              <a:gd name="connsiteX583" fmla="*/ 1682659 w 6407869"/>
              <a:gd name="connsiteY583" fmla="*/ 2603273 h 4985074"/>
              <a:gd name="connsiteX584" fmla="*/ 1670200 w 6407869"/>
              <a:gd name="connsiteY584" fmla="*/ 2603273 h 4985074"/>
              <a:gd name="connsiteX585" fmla="*/ 1665749 w 6407869"/>
              <a:gd name="connsiteY585" fmla="*/ 2590579 h 4985074"/>
              <a:gd name="connsiteX586" fmla="*/ 1822979 w 6407869"/>
              <a:gd name="connsiteY586" fmla="*/ 2516256 h 4985074"/>
              <a:gd name="connsiteX587" fmla="*/ 1856205 w 6407869"/>
              <a:gd name="connsiteY587" fmla="*/ 2499867 h 4985074"/>
              <a:gd name="connsiteX588" fmla="*/ 1860359 w 6407869"/>
              <a:gd name="connsiteY588" fmla="*/ 2474940 h 4985074"/>
              <a:gd name="connsiteX589" fmla="*/ 1752967 w 6407869"/>
              <a:gd name="connsiteY589" fmla="*/ 2495482 h 4985074"/>
              <a:gd name="connsiteX590" fmla="*/ 1715588 w 6407869"/>
              <a:gd name="connsiteY590" fmla="*/ 2516256 h 4985074"/>
              <a:gd name="connsiteX591" fmla="*/ 1641127 w 6407869"/>
              <a:gd name="connsiteY591" fmla="*/ 2549263 h 4985074"/>
              <a:gd name="connsiteX592" fmla="*/ 1628963 w 6407869"/>
              <a:gd name="connsiteY592" fmla="*/ 2537029 h 4985074"/>
              <a:gd name="connsiteX593" fmla="*/ 1678506 w 6407869"/>
              <a:gd name="connsiteY593" fmla="*/ 2491327 h 4985074"/>
              <a:gd name="connsiteX594" fmla="*/ 1661893 w 6407869"/>
              <a:gd name="connsiteY594" fmla="*/ 2474940 h 4985074"/>
              <a:gd name="connsiteX595" fmla="*/ 1504959 w 6407869"/>
              <a:gd name="connsiteY595" fmla="*/ 2537029 h 4985074"/>
              <a:gd name="connsiteX596" fmla="*/ 1587431 w 6407869"/>
              <a:gd name="connsiteY596" fmla="*/ 2450011 h 4985074"/>
              <a:gd name="connsiteX597" fmla="*/ 1587431 w 6407869"/>
              <a:gd name="connsiteY597" fmla="*/ 2445856 h 4985074"/>
              <a:gd name="connsiteX598" fmla="*/ 214783 w 6407869"/>
              <a:gd name="connsiteY598" fmla="*/ 2942113 h 4985074"/>
              <a:gd name="connsiteX599" fmla="*/ 173843 w 6407869"/>
              <a:gd name="connsiteY599" fmla="*/ 2938189 h 4985074"/>
              <a:gd name="connsiteX600" fmla="*/ 181853 w 6407869"/>
              <a:gd name="connsiteY600" fmla="*/ 2921570 h 4985074"/>
              <a:gd name="connsiteX601" fmla="*/ 256315 w 6407869"/>
              <a:gd name="connsiteY601" fmla="*/ 2859480 h 4985074"/>
              <a:gd name="connsiteX602" fmla="*/ 256315 w 6407869"/>
              <a:gd name="connsiteY602" fmla="*/ 2855326 h 4985074"/>
              <a:gd name="connsiteX603" fmla="*/ 66155 w 6407869"/>
              <a:gd name="connsiteY603" fmla="*/ 2913261 h 4985074"/>
              <a:gd name="connsiteX604" fmla="*/ 33226 w 6407869"/>
              <a:gd name="connsiteY604" fmla="*/ 2913261 h 4985074"/>
              <a:gd name="connsiteX605" fmla="*/ 24623 w 6407869"/>
              <a:gd name="connsiteY605" fmla="*/ 2905182 h 4985074"/>
              <a:gd name="connsiteX606" fmla="*/ 66155 w 6407869"/>
              <a:gd name="connsiteY606" fmla="*/ 2875869 h 4985074"/>
              <a:gd name="connsiteX607" fmla="*/ 1413588 w 6407869"/>
              <a:gd name="connsiteY607" fmla="*/ 2375688 h 4985074"/>
              <a:gd name="connsiteX608" fmla="*/ 1401425 w 6407869"/>
              <a:gd name="connsiteY608" fmla="*/ 2354914 h 4985074"/>
              <a:gd name="connsiteX609" fmla="*/ 384472 w 6407869"/>
              <a:gd name="connsiteY609" fmla="*/ 2694215 h 4985074"/>
              <a:gd name="connsiteX610" fmla="*/ 330776 w 6407869"/>
              <a:gd name="connsiteY610" fmla="*/ 2677365 h 4985074"/>
              <a:gd name="connsiteX611" fmla="*/ 392779 w 6407869"/>
              <a:gd name="connsiteY611" fmla="*/ 2619661 h 4985074"/>
              <a:gd name="connsiteX612" fmla="*/ 12460 w 6407869"/>
              <a:gd name="connsiteY612" fmla="*/ 2751920 h 4985074"/>
              <a:gd name="connsiteX613" fmla="*/ 380319 w 6407869"/>
              <a:gd name="connsiteY613" fmla="*/ 2590579 h 4985074"/>
              <a:gd name="connsiteX614" fmla="*/ 280937 w 6407869"/>
              <a:gd name="connsiteY614" fmla="*/ 2607429 h 4985074"/>
              <a:gd name="connsiteX615" fmla="*/ 434014 w 6407869"/>
              <a:gd name="connsiteY615" fmla="*/ 2537029 h 4985074"/>
              <a:gd name="connsiteX616" fmla="*/ 359849 w 6407869"/>
              <a:gd name="connsiteY616" fmla="*/ 2520410 h 4985074"/>
              <a:gd name="connsiteX617" fmla="*/ 1186643 w 6407869"/>
              <a:gd name="connsiteY617" fmla="*/ 2230966 h 4985074"/>
              <a:gd name="connsiteX618" fmla="*/ 1190499 w 6407869"/>
              <a:gd name="connsiteY618" fmla="*/ 2230966 h 4985074"/>
              <a:gd name="connsiteX619" fmla="*/ 1202959 w 6407869"/>
              <a:gd name="connsiteY619" fmla="*/ 2206268 h 4985074"/>
              <a:gd name="connsiteX620" fmla="*/ 1186643 w 6407869"/>
              <a:gd name="connsiteY620" fmla="*/ 2156412 h 4985074"/>
              <a:gd name="connsiteX621" fmla="*/ 1157273 w 6407869"/>
              <a:gd name="connsiteY621" fmla="*/ 2148333 h 4985074"/>
              <a:gd name="connsiteX622" fmla="*/ 764791 w 6407869"/>
              <a:gd name="connsiteY622" fmla="*/ 2239275 h 4985074"/>
              <a:gd name="connsiteX623" fmla="*/ 793864 w 6407869"/>
              <a:gd name="connsiteY623" fmla="*/ 2210423 h 4985074"/>
              <a:gd name="connsiteX624" fmla="*/ 789711 w 6407869"/>
              <a:gd name="connsiteY624" fmla="*/ 2197728 h 4985074"/>
              <a:gd name="connsiteX625" fmla="*/ 768945 w 6407869"/>
              <a:gd name="connsiteY625" fmla="*/ 2193574 h 4985074"/>
              <a:gd name="connsiteX626" fmla="*/ 744321 w 6407869"/>
              <a:gd name="connsiteY626" fmla="*/ 2197728 h 4985074"/>
              <a:gd name="connsiteX627" fmla="*/ 686176 w 6407869"/>
              <a:gd name="connsiteY627" fmla="*/ 2173031 h 4985074"/>
              <a:gd name="connsiteX628" fmla="*/ 678166 w 6407869"/>
              <a:gd name="connsiteY628" fmla="*/ 2156412 h 4985074"/>
              <a:gd name="connsiteX629" fmla="*/ 736015 w 6407869"/>
              <a:gd name="connsiteY629" fmla="*/ 2102632 h 4985074"/>
              <a:gd name="connsiteX630" fmla="*/ 723555 w 6407869"/>
              <a:gd name="connsiteY630" fmla="*/ 2090168 h 4985074"/>
              <a:gd name="connsiteX631" fmla="*/ 301704 w 6407869"/>
              <a:gd name="connsiteY631" fmla="*/ 2173031 h 4985074"/>
              <a:gd name="connsiteX632" fmla="*/ 301704 w 6407869"/>
              <a:gd name="connsiteY632" fmla="*/ 2168876 h 4985074"/>
              <a:gd name="connsiteX633" fmla="*/ 599551 w 6407869"/>
              <a:gd name="connsiteY633" fmla="*/ 2028309 h 4985074"/>
              <a:gd name="connsiteX634" fmla="*/ 599551 w 6407869"/>
              <a:gd name="connsiteY634" fmla="*/ 2023924 h 4985074"/>
              <a:gd name="connsiteX635" fmla="*/ 545856 w 6407869"/>
              <a:gd name="connsiteY635" fmla="*/ 1990916 h 4985074"/>
              <a:gd name="connsiteX636" fmla="*/ 545856 w 6407869"/>
              <a:gd name="connsiteY636" fmla="*/ 1982838 h 4985074"/>
              <a:gd name="connsiteX637" fmla="*/ 1232031 w 6407869"/>
              <a:gd name="connsiteY637" fmla="*/ 1747174 h 4985074"/>
              <a:gd name="connsiteX638" fmla="*/ 1232031 w 6407869"/>
              <a:gd name="connsiteY638" fmla="*/ 1738865 h 4985074"/>
              <a:gd name="connsiteX639" fmla="*/ 1223429 w 6407869"/>
              <a:gd name="connsiteY639" fmla="*/ 1738865 h 4985074"/>
              <a:gd name="connsiteX640" fmla="*/ 1219572 w 6407869"/>
              <a:gd name="connsiteY640" fmla="*/ 1734709 h 4985074"/>
              <a:gd name="connsiteX641" fmla="*/ 1372648 w 6407869"/>
              <a:gd name="connsiteY641" fmla="*/ 1656001 h 4985074"/>
              <a:gd name="connsiteX642" fmla="*/ 1405578 w 6407869"/>
              <a:gd name="connsiteY642" fmla="*/ 1631073 h 4985074"/>
              <a:gd name="connsiteX643" fmla="*/ 1397272 w 6407869"/>
              <a:gd name="connsiteY643" fmla="*/ 1622763 h 4985074"/>
              <a:gd name="connsiteX644" fmla="*/ 843110 w 6407869"/>
              <a:gd name="connsiteY644" fmla="*/ 1693163 h 4985074"/>
              <a:gd name="connsiteX645" fmla="*/ 1438804 w 6407869"/>
              <a:gd name="connsiteY645" fmla="*/ 1490505 h 4985074"/>
              <a:gd name="connsiteX646" fmla="*/ 731861 w 6407869"/>
              <a:gd name="connsiteY646" fmla="*/ 1593911 h 4985074"/>
              <a:gd name="connsiteX647" fmla="*/ 984023 w 6407869"/>
              <a:gd name="connsiteY647" fmla="*/ 1494660 h 4985074"/>
              <a:gd name="connsiteX648" fmla="*/ 1000340 w 6407869"/>
              <a:gd name="connsiteY648" fmla="*/ 1469962 h 4985074"/>
              <a:gd name="connsiteX649" fmla="*/ 934481 w 6407869"/>
              <a:gd name="connsiteY649" fmla="*/ 1461652 h 4985074"/>
              <a:gd name="connsiteX650" fmla="*/ 946644 w 6407869"/>
              <a:gd name="connsiteY650" fmla="*/ 1416182 h 4985074"/>
              <a:gd name="connsiteX651" fmla="*/ 938337 w 6407869"/>
              <a:gd name="connsiteY651" fmla="*/ 1407873 h 4985074"/>
              <a:gd name="connsiteX652" fmla="*/ 930328 w 6407869"/>
              <a:gd name="connsiteY652" fmla="*/ 1391485 h 4985074"/>
              <a:gd name="connsiteX653" fmla="*/ 897102 w 6407869"/>
              <a:gd name="connsiteY653" fmla="*/ 1383175 h 4985074"/>
              <a:gd name="connsiteX654" fmla="*/ 864172 w 6407869"/>
              <a:gd name="connsiteY654" fmla="*/ 1387329 h 4985074"/>
              <a:gd name="connsiteX655" fmla="*/ 860019 w 6407869"/>
              <a:gd name="connsiteY655" fmla="*/ 1379021 h 4985074"/>
              <a:gd name="connsiteX656" fmla="*/ 1252501 w 6407869"/>
              <a:gd name="connsiteY656" fmla="*/ 1201060 h 4985074"/>
              <a:gd name="connsiteX657" fmla="*/ 1248644 w 6407869"/>
              <a:gd name="connsiteY657" fmla="*/ 1192982 h 4985074"/>
              <a:gd name="connsiteX658" fmla="*/ 1190499 w 6407869"/>
              <a:gd name="connsiteY658" fmla="*/ 1192982 h 4985074"/>
              <a:gd name="connsiteX659" fmla="*/ 1178336 w 6407869"/>
              <a:gd name="connsiteY659" fmla="*/ 1180518 h 4985074"/>
              <a:gd name="connsiteX660" fmla="*/ 1202959 w 6407869"/>
              <a:gd name="connsiteY660" fmla="*/ 1118428 h 4985074"/>
              <a:gd name="connsiteX661" fmla="*/ 1194652 w 6407869"/>
              <a:gd name="connsiteY661" fmla="*/ 1110118 h 4985074"/>
              <a:gd name="connsiteX662" fmla="*/ 1120487 w 6407869"/>
              <a:gd name="connsiteY662" fmla="*/ 1126968 h 4985074"/>
              <a:gd name="connsiteX663" fmla="*/ 1103874 w 6407869"/>
              <a:gd name="connsiteY663" fmla="*/ 1114274 h 4985074"/>
              <a:gd name="connsiteX664" fmla="*/ 1062341 w 6407869"/>
              <a:gd name="connsiteY664" fmla="*/ 1085422 h 4985074"/>
              <a:gd name="connsiteX665" fmla="*/ 1029413 w 6407869"/>
              <a:gd name="connsiteY665" fmla="*/ 1081266 h 4985074"/>
              <a:gd name="connsiteX666" fmla="*/ 496017 w 6407869"/>
              <a:gd name="connsiteY666" fmla="*/ 940468 h 4985074"/>
              <a:gd name="connsiteX667" fmla="*/ 516783 w 6407869"/>
              <a:gd name="connsiteY667" fmla="*/ 911616 h 4985074"/>
              <a:gd name="connsiteX668" fmla="*/ 446474 w 6407869"/>
              <a:gd name="connsiteY668" fmla="*/ 907461 h 4985074"/>
              <a:gd name="connsiteX669" fmla="*/ 434014 w 6407869"/>
              <a:gd name="connsiteY669" fmla="*/ 903307 h 4985074"/>
              <a:gd name="connsiteX670" fmla="*/ 471097 w 6407869"/>
              <a:gd name="connsiteY670" fmla="*/ 874455 h 4985074"/>
              <a:gd name="connsiteX671" fmla="*/ 500170 w 6407869"/>
              <a:gd name="connsiteY671" fmla="*/ 837062 h 4985074"/>
              <a:gd name="connsiteX672" fmla="*/ 409392 w 6407869"/>
              <a:gd name="connsiteY672" fmla="*/ 717268 h 4985074"/>
              <a:gd name="connsiteX673" fmla="*/ 426005 w 6407869"/>
              <a:gd name="connsiteY673" fmla="*/ 704804 h 4985074"/>
              <a:gd name="connsiteX674" fmla="*/ 533099 w 6407869"/>
              <a:gd name="connsiteY674" fmla="*/ 688415 h 4985074"/>
              <a:gd name="connsiteX675" fmla="*/ 562172 w 6407869"/>
              <a:gd name="connsiteY675" fmla="*/ 663719 h 4985074"/>
              <a:gd name="connsiteX676" fmla="*/ 586795 w 6407869"/>
              <a:gd name="connsiteY676" fmla="*/ 651023 h 4985074"/>
              <a:gd name="connsiteX677" fmla="*/ 595101 w 6407869"/>
              <a:gd name="connsiteY677" fmla="*/ 638559 h 4985074"/>
              <a:gd name="connsiteX678" fmla="*/ 3294713 w 6407869"/>
              <a:gd name="connsiteY678" fmla="*/ 63825 h 4985074"/>
              <a:gd name="connsiteX679" fmla="*/ 4588746 w 6407869"/>
              <a:gd name="connsiteY679" fmla="*/ 1966 h 4985074"/>
              <a:gd name="connsiteX680" fmla="*/ 4822218 w 6407869"/>
              <a:gd name="connsiteY680" fmla="*/ 120 h 4985074"/>
              <a:gd name="connsiteX681" fmla="*/ 4965032 w 6407869"/>
              <a:gd name="connsiteY681" fmla="*/ 116 h 49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Lst>
            <a:rect l="l" t="t" r="r" b="b"/>
            <a:pathLst>
              <a:path w="6407869" h="4985074">
                <a:moveTo>
                  <a:pt x="5882780" y="2867790"/>
                </a:moveTo>
                <a:cubicBezTo>
                  <a:pt x="5857860" y="2876099"/>
                  <a:pt x="5829084" y="2884409"/>
                  <a:pt x="5804165" y="2892718"/>
                </a:cubicBezTo>
                <a:cubicBezTo>
                  <a:pt x="5800012" y="2892718"/>
                  <a:pt x="5800012" y="2892488"/>
                  <a:pt x="5804165" y="2888563"/>
                </a:cubicBezTo>
                <a:cubicBezTo>
                  <a:pt x="5808318" y="2888563"/>
                  <a:pt x="5812768" y="2888563"/>
                  <a:pt x="5816921" y="2888563"/>
                </a:cubicBezTo>
                <a:cubicBezTo>
                  <a:pt x="5821074" y="2884409"/>
                  <a:pt x="5829084" y="2880024"/>
                  <a:pt x="5833238" y="2880024"/>
                </a:cubicBezTo>
                <a:cubicBezTo>
                  <a:pt x="5833238" y="2875869"/>
                  <a:pt x="5837391" y="2875869"/>
                  <a:pt x="5841544" y="2875869"/>
                </a:cubicBezTo>
                <a:cubicBezTo>
                  <a:pt x="5849851" y="2871714"/>
                  <a:pt x="5858158" y="2872176"/>
                  <a:pt x="5866166" y="2872176"/>
                </a:cubicBezTo>
                <a:lnTo>
                  <a:pt x="5872693" y="2868944"/>
                </a:lnTo>
                <a:close/>
                <a:moveTo>
                  <a:pt x="6176178" y="2603273"/>
                </a:moveTo>
                <a:lnTo>
                  <a:pt x="6166684" y="2606044"/>
                </a:lnTo>
                <a:lnTo>
                  <a:pt x="6159860" y="2607429"/>
                </a:lnTo>
                <a:cubicBezTo>
                  <a:pt x="6164014" y="2607429"/>
                  <a:pt x="6172024" y="2607429"/>
                  <a:pt x="6176178" y="2603273"/>
                </a:cubicBezTo>
                <a:close/>
                <a:moveTo>
                  <a:pt x="5196604" y="2301365"/>
                </a:moveTo>
                <a:cubicBezTo>
                  <a:pt x="5167532" y="2313598"/>
                  <a:pt x="5142908" y="2326062"/>
                  <a:pt x="5113835" y="2338527"/>
                </a:cubicBezTo>
                <a:cubicBezTo>
                  <a:pt x="5109682" y="2338527"/>
                  <a:pt x="5101376" y="2338527"/>
                  <a:pt x="5101376" y="2334372"/>
                </a:cubicBezTo>
                <a:cubicBezTo>
                  <a:pt x="5101376" y="2334372"/>
                  <a:pt x="5105528" y="2330217"/>
                  <a:pt x="5109682" y="2330217"/>
                </a:cubicBezTo>
                <a:cubicBezTo>
                  <a:pt x="5138754" y="2317753"/>
                  <a:pt x="5167532" y="2309444"/>
                  <a:pt x="5196604" y="2301365"/>
                </a:cubicBezTo>
                <a:close/>
                <a:moveTo>
                  <a:pt x="4965032" y="116"/>
                </a:moveTo>
                <a:cubicBezTo>
                  <a:pt x="5091771" y="538"/>
                  <a:pt x="5167532" y="1966"/>
                  <a:pt x="5167532" y="1966"/>
                </a:cubicBezTo>
                <a:cubicBezTo>
                  <a:pt x="5167532" y="1966"/>
                  <a:pt x="5167532" y="1966"/>
                  <a:pt x="5167532" y="6120"/>
                </a:cubicBezTo>
                <a:cubicBezTo>
                  <a:pt x="5171684" y="6120"/>
                  <a:pt x="5188298" y="1966"/>
                  <a:pt x="5192451" y="6120"/>
                </a:cubicBezTo>
                <a:cubicBezTo>
                  <a:pt x="5196604" y="6120"/>
                  <a:pt x="5192451" y="14199"/>
                  <a:pt x="5196604" y="14199"/>
                </a:cubicBezTo>
                <a:cubicBezTo>
                  <a:pt x="5209064" y="18354"/>
                  <a:pt x="5209064" y="18354"/>
                  <a:pt x="5209064" y="18354"/>
                </a:cubicBezTo>
                <a:cubicBezTo>
                  <a:pt x="5206986" y="18354"/>
                  <a:pt x="5202834" y="18354"/>
                  <a:pt x="5196604" y="18354"/>
                </a:cubicBezTo>
                <a:cubicBezTo>
                  <a:pt x="5188298" y="22509"/>
                  <a:pt x="5179991" y="30818"/>
                  <a:pt x="5171684" y="30818"/>
                </a:cubicBezTo>
                <a:cubicBezTo>
                  <a:pt x="5167532" y="34972"/>
                  <a:pt x="5167532" y="34972"/>
                  <a:pt x="5171684" y="34972"/>
                </a:cubicBezTo>
                <a:cubicBezTo>
                  <a:pt x="5184144" y="39128"/>
                  <a:pt x="5192451" y="39128"/>
                  <a:pt x="5200758" y="39128"/>
                </a:cubicBezTo>
                <a:cubicBezTo>
                  <a:pt x="5175838" y="39128"/>
                  <a:pt x="5150918" y="43051"/>
                  <a:pt x="5126295" y="47206"/>
                </a:cubicBezTo>
                <a:cubicBezTo>
                  <a:pt x="5122142" y="47206"/>
                  <a:pt x="5113835" y="47206"/>
                  <a:pt x="5109682" y="47206"/>
                </a:cubicBezTo>
                <a:cubicBezTo>
                  <a:pt x="5105528" y="47206"/>
                  <a:pt x="5101376" y="47206"/>
                  <a:pt x="5101376" y="47206"/>
                </a:cubicBezTo>
                <a:cubicBezTo>
                  <a:pt x="5093069" y="47206"/>
                  <a:pt x="5088916" y="51361"/>
                  <a:pt x="5088916" y="51361"/>
                </a:cubicBezTo>
                <a:cubicBezTo>
                  <a:pt x="5088916" y="51361"/>
                  <a:pt x="5088916" y="51361"/>
                  <a:pt x="5093069" y="51361"/>
                </a:cubicBezTo>
                <a:cubicBezTo>
                  <a:pt x="5097222" y="51361"/>
                  <a:pt x="5097222" y="55516"/>
                  <a:pt x="5097222" y="59670"/>
                </a:cubicBezTo>
                <a:cubicBezTo>
                  <a:pt x="5097222" y="59670"/>
                  <a:pt x="5101376" y="63825"/>
                  <a:pt x="5105528" y="59670"/>
                </a:cubicBezTo>
                <a:cubicBezTo>
                  <a:pt x="5109682" y="59670"/>
                  <a:pt x="5114132" y="59670"/>
                  <a:pt x="5117988" y="59670"/>
                </a:cubicBezTo>
                <a:cubicBezTo>
                  <a:pt x="5117988" y="59670"/>
                  <a:pt x="5303996" y="55516"/>
                  <a:pt x="5395070" y="55516"/>
                </a:cubicBezTo>
                <a:cubicBezTo>
                  <a:pt x="5411682" y="55516"/>
                  <a:pt x="5436008" y="55516"/>
                  <a:pt x="5436008" y="55516"/>
                </a:cubicBezTo>
                <a:cubicBezTo>
                  <a:pt x="5440162" y="55516"/>
                  <a:pt x="5448766" y="55516"/>
                  <a:pt x="5457072" y="55516"/>
                </a:cubicBezTo>
                <a:cubicBezTo>
                  <a:pt x="5457072" y="51361"/>
                  <a:pt x="5461226" y="51361"/>
                  <a:pt x="5465378" y="51361"/>
                </a:cubicBezTo>
                <a:cubicBezTo>
                  <a:pt x="5469532" y="51361"/>
                  <a:pt x="5473388" y="55516"/>
                  <a:pt x="5473388" y="55516"/>
                </a:cubicBezTo>
                <a:cubicBezTo>
                  <a:pt x="5473388" y="59670"/>
                  <a:pt x="5469532" y="59670"/>
                  <a:pt x="5465378" y="59670"/>
                </a:cubicBezTo>
                <a:cubicBezTo>
                  <a:pt x="5457072" y="59670"/>
                  <a:pt x="5448766" y="63825"/>
                  <a:pt x="5444612" y="63825"/>
                </a:cubicBezTo>
                <a:cubicBezTo>
                  <a:pt x="5440459" y="67980"/>
                  <a:pt x="5440459" y="68210"/>
                  <a:pt x="5444612" y="68210"/>
                </a:cubicBezTo>
                <a:cubicBezTo>
                  <a:pt x="5448766" y="68210"/>
                  <a:pt x="5448766" y="68210"/>
                  <a:pt x="5448766" y="68210"/>
                </a:cubicBezTo>
                <a:lnTo>
                  <a:pt x="5461226" y="68210"/>
                </a:lnTo>
                <a:cubicBezTo>
                  <a:pt x="5461226" y="72134"/>
                  <a:pt x="5457072" y="72366"/>
                  <a:pt x="5457072" y="72366"/>
                </a:cubicBezTo>
                <a:cubicBezTo>
                  <a:pt x="5444612" y="76520"/>
                  <a:pt x="5436306" y="80214"/>
                  <a:pt x="5428000" y="80214"/>
                </a:cubicBezTo>
                <a:cubicBezTo>
                  <a:pt x="5428000" y="80214"/>
                  <a:pt x="5428000" y="80214"/>
                  <a:pt x="5423846" y="80214"/>
                </a:cubicBezTo>
                <a:cubicBezTo>
                  <a:pt x="5419693" y="80214"/>
                  <a:pt x="5415540" y="80443"/>
                  <a:pt x="5411386" y="84599"/>
                </a:cubicBezTo>
                <a:cubicBezTo>
                  <a:pt x="5403080" y="84599"/>
                  <a:pt x="5386763" y="92908"/>
                  <a:pt x="5382610" y="92908"/>
                </a:cubicBezTo>
                <a:cubicBezTo>
                  <a:pt x="5378456" y="97062"/>
                  <a:pt x="5378456" y="97062"/>
                  <a:pt x="5378456" y="101218"/>
                </a:cubicBezTo>
                <a:cubicBezTo>
                  <a:pt x="5378456" y="101218"/>
                  <a:pt x="5378456" y="101218"/>
                  <a:pt x="5370448" y="105372"/>
                </a:cubicBezTo>
                <a:cubicBezTo>
                  <a:pt x="5366294" y="105372"/>
                  <a:pt x="5365997" y="109295"/>
                  <a:pt x="5361844" y="109295"/>
                </a:cubicBezTo>
                <a:cubicBezTo>
                  <a:pt x="5365997" y="109295"/>
                  <a:pt x="5370150" y="109295"/>
                  <a:pt x="5378456" y="109295"/>
                </a:cubicBezTo>
                <a:cubicBezTo>
                  <a:pt x="5370150" y="113451"/>
                  <a:pt x="5370448" y="113451"/>
                  <a:pt x="5370448" y="113451"/>
                </a:cubicBezTo>
                <a:cubicBezTo>
                  <a:pt x="5386763" y="117606"/>
                  <a:pt x="5428000" y="134224"/>
                  <a:pt x="5440459" y="121760"/>
                </a:cubicBezTo>
                <a:cubicBezTo>
                  <a:pt x="5428000" y="134224"/>
                  <a:pt x="5419693" y="130070"/>
                  <a:pt x="5407233" y="138379"/>
                </a:cubicBezTo>
                <a:cubicBezTo>
                  <a:pt x="5407233" y="150843"/>
                  <a:pt x="5428000" y="146458"/>
                  <a:pt x="5428000" y="154766"/>
                </a:cubicBezTo>
                <a:cubicBezTo>
                  <a:pt x="5407530" y="158922"/>
                  <a:pt x="5394774" y="167231"/>
                  <a:pt x="5378456" y="175310"/>
                </a:cubicBezTo>
                <a:cubicBezTo>
                  <a:pt x="5386467" y="179464"/>
                  <a:pt x="5398926" y="188004"/>
                  <a:pt x="5411386" y="196314"/>
                </a:cubicBezTo>
                <a:cubicBezTo>
                  <a:pt x="5370150" y="212933"/>
                  <a:pt x="5324762" y="229321"/>
                  <a:pt x="5291536" y="258173"/>
                </a:cubicBezTo>
                <a:cubicBezTo>
                  <a:pt x="5316455" y="250094"/>
                  <a:pt x="5349681" y="245708"/>
                  <a:pt x="5370448" y="241554"/>
                </a:cubicBezTo>
                <a:cubicBezTo>
                  <a:pt x="5295985" y="270406"/>
                  <a:pt x="5196604" y="287256"/>
                  <a:pt x="5130448" y="324417"/>
                </a:cubicBezTo>
                <a:cubicBezTo>
                  <a:pt x="5117988" y="328572"/>
                  <a:pt x="5105528" y="332727"/>
                  <a:pt x="5093069" y="336881"/>
                </a:cubicBezTo>
                <a:cubicBezTo>
                  <a:pt x="5254452" y="332727"/>
                  <a:pt x="5415836" y="262558"/>
                  <a:pt x="5560606" y="270868"/>
                </a:cubicBezTo>
                <a:cubicBezTo>
                  <a:pt x="5535686" y="283102"/>
                  <a:pt x="5539544" y="295335"/>
                  <a:pt x="5514920" y="311954"/>
                </a:cubicBezTo>
                <a:cubicBezTo>
                  <a:pt x="5519074" y="320262"/>
                  <a:pt x="5527380" y="328802"/>
                  <a:pt x="5527380" y="336881"/>
                </a:cubicBezTo>
                <a:cubicBezTo>
                  <a:pt x="5531534" y="341036"/>
                  <a:pt x="5519074" y="344960"/>
                  <a:pt x="5519074" y="344960"/>
                </a:cubicBezTo>
                <a:cubicBezTo>
                  <a:pt x="5523227" y="349115"/>
                  <a:pt x="5531238" y="349115"/>
                  <a:pt x="5535390" y="353269"/>
                </a:cubicBezTo>
                <a:cubicBezTo>
                  <a:pt x="5510471" y="365733"/>
                  <a:pt x="5477541" y="374043"/>
                  <a:pt x="5448766" y="382352"/>
                </a:cubicBezTo>
                <a:cubicBezTo>
                  <a:pt x="5473388" y="378198"/>
                  <a:pt x="5502460" y="374273"/>
                  <a:pt x="5527380" y="370119"/>
                </a:cubicBezTo>
                <a:cubicBezTo>
                  <a:pt x="5531534" y="370119"/>
                  <a:pt x="5535390" y="373812"/>
                  <a:pt x="5535390" y="373812"/>
                </a:cubicBezTo>
                <a:cubicBezTo>
                  <a:pt x="5531238" y="377967"/>
                  <a:pt x="5531238" y="378198"/>
                  <a:pt x="5531238" y="378198"/>
                </a:cubicBezTo>
                <a:cubicBezTo>
                  <a:pt x="5531238" y="382121"/>
                  <a:pt x="5523227" y="386507"/>
                  <a:pt x="5523227" y="386507"/>
                </a:cubicBezTo>
                <a:cubicBezTo>
                  <a:pt x="5519074" y="390662"/>
                  <a:pt x="5519074" y="390662"/>
                  <a:pt x="5519074" y="394817"/>
                </a:cubicBezTo>
                <a:cubicBezTo>
                  <a:pt x="5519074" y="394817"/>
                  <a:pt x="5519074" y="407050"/>
                  <a:pt x="5514920" y="411204"/>
                </a:cubicBezTo>
                <a:cubicBezTo>
                  <a:pt x="5510767" y="411204"/>
                  <a:pt x="5510767" y="415359"/>
                  <a:pt x="5514920" y="415359"/>
                </a:cubicBezTo>
                <a:cubicBezTo>
                  <a:pt x="5514920" y="415359"/>
                  <a:pt x="5514920" y="415359"/>
                  <a:pt x="5510767" y="419514"/>
                </a:cubicBezTo>
                <a:cubicBezTo>
                  <a:pt x="5498308" y="423669"/>
                  <a:pt x="5481992" y="423669"/>
                  <a:pt x="5465378" y="427823"/>
                </a:cubicBezTo>
                <a:cubicBezTo>
                  <a:pt x="5481992" y="431978"/>
                  <a:pt x="5498308" y="435902"/>
                  <a:pt x="5510767" y="440056"/>
                </a:cubicBezTo>
                <a:cubicBezTo>
                  <a:pt x="5506614" y="448366"/>
                  <a:pt x="5498604" y="469371"/>
                  <a:pt x="5498604" y="469371"/>
                </a:cubicBezTo>
                <a:cubicBezTo>
                  <a:pt x="5432449" y="514842"/>
                  <a:pt x="5365997" y="514611"/>
                  <a:pt x="5291536" y="522921"/>
                </a:cubicBezTo>
                <a:cubicBezTo>
                  <a:pt x="5320608" y="514611"/>
                  <a:pt x="5349384" y="510687"/>
                  <a:pt x="5386763" y="502377"/>
                </a:cubicBezTo>
                <a:cubicBezTo>
                  <a:pt x="5357690" y="506532"/>
                  <a:pt x="5332771" y="506302"/>
                  <a:pt x="5312302" y="510456"/>
                </a:cubicBezTo>
                <a:cubicBezTo>
                  <a:pt x="5320311" y="502146"/>
                  <a:pt x="5336924" y="502377"/>
                  <a:pt x="5349384" y="498223"/>
                </a:cubicBezTo>
                <a:cubicBezTo>
                  <a:pt x="5312302" y="502377"/>
                  <a:pt x="5275218" y="506302"/>
                  <a:pt x="5237840" y="510456"/>
                </a:cubicBezTo>
                <a:cubicBezTo>
                  <a:pt x="5283525" y="493837"/>
                  <a:pt x="5328618" y="485527"/>
                  <a:pt x="5378456" y="477448"/>
                </a:cubicBezTo>
                <a:cubicBezTo>
                  <a:pt x="5291536" y="477448"/>
                  <a:pt x="5200758" y="485758"/>
                  <a:pt x="5109682" y="502377"/>
                </a:cubicBezTo>
                <a:cubicBezTo>
                  <a:pt x="5163674" y="485758"/>
                  <a:pt x="5221524" y="464985"/>
                  <a:pt x="5275218" y="452521"/>
                </a:cubicBezTo>
                <a:cubicBezTo>
                  <a:pt x="5275218" y="452521"/>
                  <a:pt x="5275218" y="452521"/>
                  <a:pt x="5271066" y="452521"/>
                </a:cubicBezTo>
                <a:cubicBezTo>
                  <a:pt x="5262759" y="452521"/>
                  <a:pt x="5250299" y="456675"/>
                  <a:pt x="5241992" y="456675"/>
                </a:cubicBezTo>
                <a:cubicBezTo>
                  <a:pt x="5233984" y="460830"/>
                  <a:pt x="5225380" y="461061"/>
                  <a:pt x="5221226" y="461061"/>
                </a:cubicBezTo>
                <a:cubicBezTo>
                  <a:pt x="5113835" y="481604"/>
                  <a:pt x="4915666" y="568392"/>
                  <a:pt x="4799672" y="547617"/>
                </a:cubicBezTo>
                <a:cubicBezTo>
                  <a:pt x="4828745" y="551773"/>
                  <a:pt x="4865827" y="555927"/>
                  <a:pt x="4902910" y="551773"/>
                </a:cubicBezTo>
                <a:cubicBezTo>
                  <a:pt x="4882144" y="560082"/>
                  <a:pt x="4865827" y="564467"/>
                  <a:pt x="4840908" y="568621"/>
                </a:cubicBezTo>
                <a:cubicBezTo>
                  <a:pt x="4849214" y="576931"/>
                  <a:pt x="4869980" y="585010"/>
                  <a:pt x="4882440" y="589165"/>
                </a:cubicBezTo>
                <a:cubicBezTo>
                  <a:pt x="4828745" y="605784"/>
                  <a:pt x="4787508" y="630481"/>
                  <a:pt x="4766742" y="663719"/>
                </a:cubicBezTo>
                <a:cubicBezTo>
                  <a:pt x="4812132" y="680107"/>
                  <a:pt x="4886593" y="671797"/>
                  <a:pt x="4944442" y="671797"/>
                </a:cubicBezTo>
                <a:cubicBezTo>
                  <a:pt x="4840908" y="708959"/>
                  <a:pt x="4713048" y="787436"/>
                  <a:pt x="4609512" y="837062"/>
                </a:cubicBezTo>
                <a:cubicBezTo>
                  <a:pt x="4845358" y="804055"/>
                  <a:pt x="5365997" y="717268"/>
                  <a:pt x="5552004" y="659563"/>
                </a:cubicBezTo>
                <a:cubicBezTo>
                  <a:pt x="5556157" y="655409"/>
                  <a:pt x="5568616" y="655409"/>
                  <a:pt x="5572770" y="655409"/>
                </a:cubicBezTo>
                <a:cubicBezTo>
                  <a:pt x="5584932" y="655409"/>
                  <a:pt x="5601842" y="655409"/>
                  <a:pt x="5618158" y="655409"/>
                </a:cubicBezTo>
                <a:cubicBezTo>
                  <a:pt x="5622312" y="655409"/>
                  <a:pt x="5622609" y="659333"/>
                  <a:pt x="5622609" y="667411"/>
                </a:cubicBezTo>
                <a:cubicBezTo>
                  <a:pt x="5622609" y="671567"/>
                  <a:pt x="5626465" y="675952"/>
                  <a:pt x="5626465" y="675952"/>
                </a:cubicBezTo>
                <a:cubicBezTo>
                  <a:pt x="5626465" y="688186"/>
                  <a:pt x="5626465" y="692571"/>
                  <a:pt x="5618158" y="696725"/>
                </a:cubicBezTo>
                <a:cubicBezTo>
                  <a:pt x="5605996" y="709190"/>
                  <a:pt x="5589086" y="721192"/>
                  <a:pt x="5572770" y="733656"/>
                </a:cubicBezTo>
                <a:cubicBezTo>
                  <a:pt x="5568616" y="737811"/>
                  <a:pt x="5572770" y="741965"/>
                  <a:pt x="5576923" y="741965"/>
                </a:cubicBezTo>
                <a:cubicBezTo>
                  <a:pt x="5585230" y="746120"/>
                  <a:pt x="5597392" y="750505"/>
                  <a:pt x="5609852" y="758815"/>
                </a:cubicBezTo>
                <a:cubicBezTo>
                  <a:pt x="5614005" y="754661"/>
                  <a:pt x="5622312" y="737811"/>
                  <a:pt x="5626465" y="737811"/>
                </a:cubicBezTo>
                <a:cubicBezTo>
                  <a:pt x="5626465" y="741965"/>
                  <a:pt x="5626465" y="746351"/>
                  <a:pt x="5626465" y="750275"/>
                </a:cubicBezTo>
                <a:cubicBezTo>
                  <a:pt x="5622312" y="754430"/>
                  <a:pt x="5622312" y="762969"/>
                  <a:pt x="5626465" y="762969"/>
                </a:cubicBezTo>
                <a:cubicBezTo>
                  <a:pt x="5626465" y="767125"/>
                  <a:pt x="5626465" y="766663"/>
                  <a:pt x="5626465" y="766663"/>
                </a:cubicBezTo>
                <a:cubicBezTo>
                  <a:pt x="5630322" y="766663"/>
                  <a:pt x="5630322" y="771048"/>
                  <a:pt x="5626465" y="775203"/>
                </a:cubicBezTo>
                <a:cubicBezTo>
                  <a:pt x="5609852" y="795746"/>
                  <a:pt x="5593536" y="816519"/>
                  <a:pt x="5576923" y="837062"/>
                </a:cubicBezTo>
                <a:cubicBezTo>
                  <a:pt x="5572770" y="837062"/>
                  <a:pt x="5568616" y="837062"/>
                  <a:pt x="5568616" y="832907"/>
                </a:cubicBezTo>
                <a:cubicBezTo>
                  <a:pt x="5572770" y="828753"/>
                  <a:pt x="5572770" y="820674"/>
                  <a:pt x="5572770" y="812365"/>
                </a:cubicBezTo>
                <a:cubicBezTo>
                  <a:pt x="5576923" y="808209"/>
                  <a:pt x="5572770" y="808209"/>
                  <a:pt x="5568616" y="808209"/>
                </a:cubicBezTo>
                <a:cubicBezTo>
                  <a:pt x="5556157" y="820674"/>
                  <a:pt x="5543697" y="833138"/>
                  <a:pt x="5531238" y="845372"/>
                </a:cubicBezTo>
                <a:cubicBezTo>
                  <a:pt x="5527084" y="853680"/>
                  <a:pt x="5523227" y="861990"/>
                  <a:pt x="5519074" y="870300"/>
                </a:cubicBezTo>
                <a:cubicBezTo>
                  <a:pt x="5510767" y="882533"/>
                  <a:pt x="5502460" y="890842"/>
                  <a:pt x="5490001" y="903307"/>
                </a:cubicBezTo>
                <a:cubicBezTo>
                  <a:pt x="5490001" y="911616"/>
                  <a:pt x="5490298" y="919926"/>
                  <a:pt x="5494154" y="919926"/>
                </a:cubicBezTo>
                <a:cubicBezTo>
                  <a:pt x="5498308" y="924080"/>
                  <a:pt x="5502460" y="928003"/>
                  <a:pt x="5502460" y="932159"/>
                </a:cubicBezTo>
                <a:cubicBezTo>
                  <a:pt x="5506318" y="936313"/>
                  <a:pt x="5506318" y="940699"/>
                  <a:pt x="5502460" y="944623"/>
                </a:cubicBezTo>
                <a:cubicBezTo>
                  <a:pt x="5494154" y="961242"/>
                  <a:pt x="5485848" y="973705"/>
                  <a:pt x="5477541" y="990324"/>
                </a:cubicBezTo>
                <a:cubicBezTo>
                  <a:pt x="5494154" y="986170"/>
                  <a:pt x="5506614" y="982015"/>
                  <a:pt x="5519074" y="977861"/>
                </a:cubicBezTo>
                <a:cubicBezTo>
                  <a:pt x="5519074" y="982015"/>
                  <a:pt x="5519074" y="990324"/>
                  <a:pt x="5519074" y="994480"/>
                </a:cubicBezTo>
                <a:cubicBezTo>
                  <a:pt x="5514920" y="998634"/>
                  <a:pt x="5514920" y="1006713"/>
                  <a:pt x="5519074" y="1006713"/>
                </a:cubicBezTo>
                <a:cubicBezTo>
                  <a:pt x="5523227" y="1015022"/>
                  <a:pt x="5527084" y="1002558"/>
                  <a:pt x="5531238" y="1002558"/>
                </a:cubicBezTo>
                <a:cubicBezTo>
                  <a:pt x="5535390" y="1002558"/>
                  <a:pt x="5535390" y="1002558"/>
                  <a:pt x="5539544" y="1006713"/>
                </a:cubicBezTo>
                <a:cubicBezTo>
                  <a:pt x="5274922" y="1093499"/>
                  <a:pt x="4969362" y="1126737"/>
                  <a:pt x="4642738" y="1201060"/>
                </a:cubicBezTo>
                <a:cubicBezTo>
                  <a:pt x="4299502" y="1275614"/>
                  <a:pt x="3918887" y="1370711"/>
                  <a:pt x="3538568" y="1515433"/>
                </a:cubicBezTo>
                <a:cubicBezTo>
                  <a:pt x="3530262" y="1515433"/>
                  <a:pt x="3530558" y="1519819"/>
                  <a:pt x="3530558" y="1519819"/>
                </a:cubicBezTo>
                <a:cubicBezTo>
                  <a:pt x="3534711" y="1519819"/>
                  <a:pt x="3543018" y="1519588"/>
                  <a:pt x="3546875" y="1515433"/>
                </a:cubicBezTo>
                <a:cubicBezTo>
                  <a:pt x="3923336" y="1379021"/>
                  <a:pt x="4299502" y="1279769"/>
                  <a:pt x="4642738" y="1213525"/>
                </a:cubicBezTo>
                <a:cubicBezTo>
                  <a:pt x="4903206" y="1159745"/>
                  <a:pt x="5126295" y="1122583"/>
                  <a:pt x="5349384" y="1072957"/>
                </a:cubicBezTo>
                <a:cubicBezTo>
                  <a:pt x="5419693" y="1056339"/>
                  <a:pt x="5485848" y="1039951"/>
                  <a:pt x="5543697" y="1019176"/>
                </a:cubicBezTo>
                <a:cubicBezTo>
                  <a:pt x="5543697" y="1027486"/>
                  <a:pt x="5552300" y="1027717"/>
                  <a:pt x="5556157" y="1027717"/>
                </a:cubicBezTo>
                <a:cubicBezTo>
                  <a:pt x="5585230" y="1023562"/>
                  <a:pt x="5614005" y="1019176"/>
                  <a:pt x="5643078" y="1015022"/>
                </a:cubicBezTo>
                <a:cubicBezTo>
                  <a:pt x="5647231" y="1015022"/>
                  <a:pt x="5647231" y="1019176"/>
                  <a:pt x="5643078" y="1019176"/>
                </a:cubicBezTo>
                <a:cubicBezTo>
                  <a:pt x="5622312" y="1031641"/>
                  <a:pt x="5605996" y="1044105"/>
                  <a:pt x="5589383" y="1052414"/>
                </a:cubicBezTo>
                <a:cubicBezTo>
                  <a:pt x="5585230" y="1056570"/>
                  <a:pt x="5585230" y="1060493"/>
                  <a:pt x="5585230" y="1064647"/>
                </a:cubicBezTo>
                <a:cubicBezTo>
                  <a:pt x="5589383" y="1064647"/>
                  <a:pt x="5593239" y="1068803"/>
                  <a:pt x="5597392" y="1072957"/>
                </a:cubicBezTo>
                <a:cubicBezTo>
                  <a:pt x="5601546" y="1072957"/>
                  <a:pt x="5601546" y="1081266"/>
                  <a:pt x="5601546" y="1081266"/>
                </a:cubicBezTo>
                <a:cubicBezTo>
                  <a:pt x="5601546" y="1081266"/>
                  <a:pt x="5605698" y="1081266"/>
                  <a:pt x="5609852" y="1081266"/>
                </a:cubicBezTo>
                <a:cubicBezTo>
                  <a:pt x="5634772" y="1077112"/>
                  <a:pt x="5663844" y="1072957"/>
                  <a:pt x="5688764" y="1068803"/>
                </a:cubicBezTo>
                <a:cubicBezTo>
                  <a:pt x="5692917" y="1068803"/>
                  <a:pt x="5692917" y="1072957"/>
                  <a:pt x="5688764" y="1072957"/>
                </a:cubicBezTo>
                <a:cubicBezTo>
                  <a:pt x="5684610" y="1077112"/>
                  <a:pt x="5676008" y="1085422"/>
                  <a:pt x="5671854" y="1089576"/>
                </a:cubicBezTo>
                <a:cubicBezTo>
                  <a:pt x="5597392" y="1118659"/>
                  <a:pt x="5514920" y="1147280"/>
                  <a:pt x="5428000" y="1172208"/>
                </a:cubicBezTo>
                <a:cubicBezTo>
                  <a:pt x="5175838" y="1250687"/>
                  <a:pt x="4931686" y="1288079"/>
                  <a:pt x="4646596" y="1354323"/>
                </a:cubicBezTo>
                <a:cubicBezTo>
                  <a:pt x="4522591" y="1383175"/>
                  <a:pt x="4394730" y="1416413"/>
                  <a:pt x="4262419" y="1453575"/>
                </a:cubicBezTo>
                <a:cubicBezTo>
                  <a:pt x="4175498" y="1470193"/>
                  <a:pt x="4084423" y="1490736"/>
                  <a:pt x="3989195" y="1515433"/>
                </a:cubicBezTo>
                <a:cubicBezTo>
                  <a:pt x="4109342" y="1478271"/>
                  <a:pt x="4225040" y="1449419"/>
                  <a:pt x="4332431" y="1416182"/>
                </a:cubicBezTo>
                <a:cubicBezTo>
                  <a:pt x="4580440" y="1350168"/>
                  <a:pt x="4803826" y="1287848"/>
                  <a:pt x="5014750" y="1238222"/>
                </a:cubicBezTo>
                <a:cubicBezTo>
                  <a:pt x="5051834" y="1230143"/>
                  <a:pt x="5076753" y="1217679"/>
                  <a:pt x="5076753" y="1205216"/>
                </a:cubicBezTo>
                <a:cubicBezTo>
                  <a:pt x="5076753" y="1196906"/>
                  <a:pt x="5051834" y="1192751"/>
                  <a:pt x="5018904" y="1201060"/>
                </a:cubicBezTo>
                <a:cubicBezTo>
                  <a:pt x="4799672" y="1242377"/>
                  <a:pt x="4572430" y="1300312"/>
                  <a:pt x="4320268" y="1370711"/>
                </a:cubicBezTo>
                <a:cubicBezTo>
                  <a:pt x="3981186" y="1465808"/>
                  <a:pt x="3609174" y="1560904"/>
                  <a:pt x="3208088" y="1676775"/>
                </a:cubicBezTo>
                <a:cubicBezTo>
                  <a:pt x="2761614" y="1800954"/>
                  <a:pt x="2277761" y="1958140"/>
                  <a:pt x="1769284" y="2181341"/>
                </a:cubicBezTo>
                <a:cubicBezTo>
                  <a:pt x="1740508" y="2189650"/>
                  <a:pt x="1723895" y="2202114"/>
                  <a:pt x="1727752" y="2206268"/>
                </a:cubicBezTo>
                <a:cubicBezTo>
                  <a:pt x="1731905" y="2210193"/>
                  <a:pt x="1761274" y="2206037"/>
                  <a:pt x="1781744" y="2197728"/>
                </a:cubicBezTo>
                <a:cubicBezTo>
                  <a:pt x="1777591" y="2197728"/>
                  <a:pt x="1773438" y="2197728"/>
                  <a:pt x="1769284" y="2197728"/>
                </a:cubicBezTo>
                <a:cubicBezTo>
                  <a:pt x="2054671" y="2106787"/>
                  <a:pt x="2335609" y="2007535"/>
                  <a:pt x="2596077" y="1920517"/>
                </a:cubicBezTo>
                <a:cubicBezTo>
                  <a:pt x="2691306" y="1908284"/>
                  <a:pt x="2786237" y="1887741"/>
                  <a:pt x="2885618" y="1866968"/>
                </a:cubicBezTo>
                <a:cubicBezTo>
                  <a:pt x="2794544" y="1895820"/>
                  <a:pt x="2695459" y="1924672"/>
                  <a:pt x="2596077" y="1957909"/>
                </a:cubicBezTo>
                <a:cubicBezTo>
                  <a:pt x="2302680" y="2061316"/>
                  <a:pt x="2033904" y="2181110"/>
                  <a:pt x="1748814" y="2317522"/>
                </a:cubicBezTo>
                <a:cubicBezTo>
                  <a:pt x="1744661" y="2325831"/>
                  <a:pt x="1748814" y="2326062"/>
                  <a:pt x="1752967" y="2330217"/>
                </a:cubicBezTo>
                <a:cubicBezTo>
                  <a:pt x="1740508" y="2334372"/>
                  <a:pt x="1740508" y="2338527"/>
                  <a:pt x="1752967" y="2338527"/>
                </a:cubicBezTo>
                <a:cubicBezTo>
                  <a:pt x="1765427" y="2338527"/>
                  <a:pt x="1782040" y="2330217"/>
                  <a:pt x="1790347" y="2326062"/>
                </a:cubicBezTo>
                <a:cubicBezTo>
                  <a:pt x="2546831" y="2024154"/>
                  <a:pt x="3224701" y="1817342"/>
                  <a:pt x="3811792" y="1635458"/>
                </a:cubicBezTo>
                <a:cubicBezTo>
                  <a:pt x="3811792" y="1635458"/>
                  <a:pt x="3815649" y="1635227"/>
                  <a:pt x="3819802" y="1631073"/>
                </a:cubicBezTo>
                <a:cubicBezTo>
                  <a:pt x="3927194" y="1602221"/>
                  <a:pt x="4034881" y="1573369"/>
                  <a:pt x="4134262" y="1548671"/>
                </a:cubicBezTo>
                <a:cubicBezTo>
                  <a:pt x="4150875" y="1544517"/>
                  <a:pt x="4171048" y="1535976"/>
                  <a:pt x="4171048" y="1531821"/>
                </a:cubicBezTo>
                <a:cubicBezTo>
                  <a:pt x="4171048" y="1527898"/>
                  <a:pt x="4163038" y="1527667"/>
                  <a:pt x="4163038" y="1527667"/>
                </a:cubicBezTo>
                <a:cubicBezTo>
                  <a:pt x="4204571" y="1515433"/>
                  <a:pt x="4245806" y="1499046"/>
                  <a:pt x="4282890" y="1486581"/>
                </a:cubicBezTo>
                <a:cubicBezTo>
                  <a:pt x="4299502" y="1482427"/>
                  <a:pt x="4311962" y="1474117"/>
                  <a:pt x="4320268" y="1469962"/>
                </a:cubicBezTo>
                <a:cubicBezTo>
                  <a:pt x="4402740" y="1453344"/>
                  <a:pt x="4477202" y="1440879"/>
                  <a:pt x="4551366" y="1428415"/>
                </a:cubicBezTo>
                <a:cubicBezTo>
                  <a:pt x="4530898" y="1436725"/>
                  <a:pt x="4502121" y="1445265"/>
                  <a:pt x="4477202" y="1449419"/>
                </a:cubicBezTo>
                <a:cubicBezTo>
                  <a:pt x="4026574" y="1577523"/>
                  <a:pt x="3530262" y="1755252"/>
                  <a:pt x="3063318" y="1970374"/>
                </a:cubicBezTo>
                <a:cubicBezTo>
                  <a:pt x="3055012" y="1974528"/>
                  <a:pt x="3055012" y="1978683"/>
                  <a:pt x="3059165" y="1978683"/>
                </a:cubicBezTo>
                <a:cubicBezTo>
                  <a:pt x="3067471" y="1978683"/>
                  <a:pt x="3075778" y="1978683"/>
                  <a:pt x="3084084" y="1974528"/>
                </a:cubicBezTo>
                <a:cubicBezTo>
                  <a:pt x="3538864" y="1784336"/>
                  <a:pt x="3976736" y="1631304"/>
                  <a:pt x="4390280" y="1515433"/>
                </a:cubicBezTo>
                <a:cubicBezTo>
                  <a:pt x="4539204" y="1499046"/>
                  <a:pt x="4716904" y="1449419"/>
                  <a:pt x="4869684" y="1412027"/>
                </a:cubicBezTo>
                <a:cubicBezTo>
                  <a:pt x="4886297" y="1407873"/>
                  <a:pt x="4898757" y="1399563"/>
                  <a:pt x="4902910" y="1395408"/>
                </a:cubicBezTo>
                <a:cubicBezTo>
                  <a:pt x="4902910" y="1391254"/>
                  <a:pt x="4890450" y="1387329"/>
                  <a:pt x="4874134" y="1391485"/>
                </a:cubicBezTo>
                <a:cubicBezTo>
                  <a:pt x="4815988" y="1403948"/>
                  <a:pt x="4762589" y="1416182"/>
                  <a:pt x="4704741" y="1428415"/>
                </a:cubicBezTo>
                <a:cubicBezTo>
                  <a:pt x="4775049" y="1412027"/>
                  <a:pt x="4845060" y="1395639"/>
                  <a:pt x="4915370" y="1379021"/>
                </a:cubicBezTo>
                <a:cubicBezTo>
                  <a:pt x="4952749" y="1374866"/>
                  <a:pt x="4989831" y="1370711"/>
                  <a:pt x="5026914" y="1366556"/>
                </a:cubicBezTo>
                <a:cubicBezTo>
                  <a:pt x="5039374" y="1366556"/>
                  <a:pt x="5055987" y="1362633"/>
                  <a:pt x="5060140" y="1354323"/>
                </a:cubicBezTo>
                <a:cubicBezTo>
                  <a:pt x="5063996" y="1350168"/>
                  <a:pt x="5064294" y="1350168"/>
                  <a:pt x="5064294" y="1350168"/>
                </a:cubicBezTo>
                <a:cubicBezTo>
                  <a:pt x="5283229" y="1300543"/>
                  <a:pt x="5485848" y="1258995"/>
                  <a:pt x="5671854" y="1209370"/>
                </a:cubicBezTo>
                <a:cubicBezTo>
                  <a:pt x="5680161" y="1213525"/>
                  <a:pt x="5688468" y="1222064"/>
                  <a:pt x="5700927" y="1226220"/>
                </a:cubicBezTo>
                <a:cubicBezTo>
                  <a:pt x="5705080" y="1226220"/>
                  <a:pt x="5705080" y="1225758"/>
                  <a:pt x="5700927" y="1229912"/>
                </a:cubicBezTo>
                <a:cubicBezTo>
                  <a:pt x="5671854" y="1250687"/>
                  <a:pt x="5647231" y="1267535"/>
                  <a:pt x="5618158" y="1288079"/>
                </a:cubicBezTo>
                <a:cubicBezTo>
                  <a:pt x="5618158" y="1292233"/>
                  <a:pt x="5618456" y="1300312"/>
                  <a:pt x="5622609" y="1300312"/>
                </a:cubicBezTo>
                <a:cubicBezTo>
                  <a:pt x="5622609" y="1304466"/>
                  <a:pt x="5626465" y="1304466"/>
                  <a:pt x="5626465" y="1304466"/>
                </a:cubicBezTo>
                <a:cubicBezTo>
                  <a:pt x="5630322" y="1308621"/>
                  <a:pt x="5626465" y="1312776"/>
                  <a:pt x="5626465" y="1312776"/>
                </a:cubicBezTo>
                <a:cubicBezTo>
                  <a:pt x="5618158" y="1325240"/>
                  <a:pt x="5614005" y="1333550"/>
                  <a:pt x="5609852" y="1346014"/>
                </a:cubicBezTo>
                <a:cubicBezTo>
                  <a:pt x="5605698" y="1350168"/>
                  <a:pt x="5605698" y="1350168"/>
                  <a:pt x="5609852" y="1350168"/>
                </a:cubicBezTo>
                <a:cubicBezTo>
                  <a:pt x="5622312" y="1346014"/>
                  <a:pt x="5634772" y="1346014"/>
                  <a:pt x="5647231" y="1346014"/>
                </a:cubicBezTo>
                <a:cubicBezTo>
                  <a:pt x="5651384" y="1337704"/>
                  <a:pt x="5659394" y="1337473"/>
                  <a:pt x="5663548" y="1337473"/>
                </a:cubicBezTo>
                <a:cubicBezTo>
                  <a:pt x="5663548" y="1358247"/>
                  <a:pt x="5667701" y="1370942"/>
                  <a:pt x="5671854" y="1387329"/>
                </a:cubicBezTo>
                <a:cubicBezTo>
                  <a:pt x="5676008" y="1387329"/>
                  <a:pt x="5680457" y="1391254"/>
                  <a:pt x="5684314" y="1395408"/>
                </a:cubicBezTo>
                <a:cubicBezTo>
                  <a:pt x="5692620" y="1403718"/>
                  <a:pt x="5705080" y="1412258"/>
                  <a:pt x="5717540" y="1420567"/>
                </a:cubicBezTo>
                <a:cubicBezTo>
                  <a:pt x="5717540" y="1420567"/>
                  <a:pt x="5717540" y="1420567"/>
                  <a:pt x="5713387" y="1420567"/>
                </a:cubicBezTo>
                <a:cubicBezTo>
                  <a:pt x="5696774" y="1436956"/>
                  <a:pt x="5676304" y="1457498"/>
                  <a:pt x="5655538" y="1474117"/>
                </a:cubicBezTo>
                <a:cubicBezTo>
                  <a:pt x="5651384" y="1469962"/>
                  <a:pt x="5647231" y="1474117"/>
                  <a:pt x="5643078" y="1478271"/>
                </a:cubicBezTo>
                <a:cubicBezTo>
                  <a:pt x="5609852" y="1519588"/>
                  <a:pt x="5581076" y="1556750"/>
                  <a:pt x="5552004" y="1593911"/>
                </a:cubicBezTo>
                <a:cubicBezTo>
                  <a:pt x="5543993" y="1598065"/>
                  <a:pt x="5543993" y="1602221"/>
                  <a:pt x="5552004" y="1602221"/>
                </a:cubicBezTo>
                <a:cubicBezTo>
                  <a:pt x="5556157" y="1602221"/>
                  <a:pt x="5560310" y="1602221"/>
                  <a:pt x="5568616" y="1602221"/>
                </a:cubicBezTo>
                <a:cubicBezTo>
                  <a:pt x="5568616" y="1606375"/>
                  <a:pt x="5568320" y="1606375"/>
                  <a:pt x="5564464" y="1606375"/>
                </a:cubicBezTo>
                <a:cubicBezTo>
                  <a:pt x="5560310" y="1610530"/>
                  <a:pt x="5556157" y="1610761"/>
                  <a:pt x="5556157" y="1614684"/>
                </a:cubicBezTo>
                <a:cubicBezTo>
                  <a:pt x="5552300" y="1618840"/>
                  <a:pt x="5552300" y="1622763"/>
                  <a:pt x="5556157" y="1622763"/>
                </a:cubicBezTo>
                <a:cubicBezTo>
                  <a:pt x="5560310" y="1622763"/>
                  <a:pt x="5564464" y="1622763"/>
                  <a:pt x="5568616" y="1622763"/>
                </a:cubicBezTo>
                <a:cubicBezTo>
                  <a:pt x="5572770" y="1622763"/>
                  <a:pt x="5576923" y="1622763"/>
                  <a:pt x="5581076" y="1622763"/>
                </a:cubicBezTo>
                <a:cubicBezTo>
                  <a:pt x="5609852" y="1618609"/>
                  <a:pt x="5643078" y="1614684"/>
                  <a:pt x="5671854" y="1606375"/>
                </a:cubicBezTo>
                <a:cubicBezTo>
                  <a:pt x="5676008" y="1606375"/>
                  <a:pt x="5680161" y="1610761"/>
                  <a:pt x="5676008" y="1614684"/>
                </a:cubicBezTo>
                <a:cubicBezTo>
                  <a:pt x="5676008" y="1618840"/>
                  <a:pt x="5676008" y="1622763"/>
                  <a:pt x="5676008" y="1622763"/>
                </a:cubicBezTo>
                <a:cubicBezTo>
                  <a:pt x="5671854" y="1626917"/>
                  <a:pt x="5667701" y="1631073"/>
                  <a:pt x="5663548" y="1631073"/>
                </a:cubicBezTo>
                <a:cubicBezTo>
                  <a:pt x="5609852" y="1656001"/>
                  <a:pt x="5560310" y="1685084"/>
                  <a:pt x="5502460" y="1709782"/>
                </a:cubicBezTo>
                <a:cubicBezTo>
                  <a:pt x="5498308" y="1713936"/>
                  <a:pt x="5494154" y="1717859"/>
                  <a:pt x="5485848" y="1722015"/>
                </a:cubicBezTo>
                <a:cubicBezTo>
                  <a:pt x="5361844" y="1800723"/>
                  <a:pt x="5233686" y="1891896"/>
                  <a:pt x="5101376" y="1978683"/>
                </a:cubicBezTo>
                <a:cubicBezTo>
                  <a:pt x="5097222" y="1978683"/>
                  <a:pt x="5089213" y="1982607"/>
                  <a:pt x="5080906" y="1986762"/>
                </a:cubicBezTo>
                <a:cubicBezTo>
                  <a:pt x="5035517" y="2011690"/>
                  <a:pt x="4977668" y="2032232"/>
                  <a:pt x="4927830" y="2057161"/>
                </a:cubicBezTo>
                <a:cubicBezTo>
                  <a:pt x="4923972" y="2061316"/>
                  <a:pt x="4915370" y="2061316"/>
                  <a:pt x="4911216" y="2065470"/>
                </a:cubicBezTo>
                <a:cubicBezTo>
                  <a:pt x="4882440" y="2086243"/>
                  <a:pt x="4853367" y="2110941"/>
                  <a:pt x="4828745" y="2131714"/>
                </a:cubicBezTo>
                <a:cubicBezTo>
                  <a:pt x="4820438" y="2131714"/>
                  <a:pt x="4820438" y="2135870"/>
                  <a:pt x="4828745" y="2135870"/>
                </a:cubicBezTo>
                <a:cubicBezTo>
                  <a:pt x="4837052" y="2131714"/>
                  <a:pt x="4849511" y="2131714"/>
                  <a:pt x="4861674" y="2131714"/>
                </a:cubicBezTo>
                <a:cubicBezTo>
                  <a:pt x="4832898" y="2140024"/>
                  <a:pt x="4807978" y="2152257"/>
                  <a:pt x="4783059" y="2168876"/>
                </a:cubicBezTo>
                <a:cubicBezTo>
                  <a:pt x="4774752" y="2168876"/>
                  <a:pt x="4770600" y="2173031"/>
                  <a:pt x="4770600" y="2177185"/>
                </a:cubicBezTo>
                <a:cubicBezTo>
                  <a:pt x="4766446" y="2181341"/>
                  <a:pt x="4770600" y="2185264"/>
                  <a:pt x="4774752" y="2185264"/>
                </a:cubicBezTo>
                <a:cubicBezTo>
                  <a:pt x="4803826" y="2181110"/>
                  <a:pt x="4828745" y="2177185"/>
                  <a:pt x="4861674" y="2173031"/>
                </a:cubicBezTo>
                <a:cubicBezTo>
                  <a:pt x="4865827" y="2173031"/>
                  <a:pt x="4878286" y="2173031"/>
                  <a:pt x="4882440" y="2168876"/>
                </a:cubicBezTo>
                <a:cubicBezTo>
                  <a:pt x="5101376" y="2110941"/>
                  <a:pt x="5312302" y="2061547"/>
                  <a:pt x="5506614" y="2011920"/>
                </a:cubicBezTo>
                <a:cubicBezTo>
                  <a:pt x="5510767" y="2011920"/>
                  <a:pt x="5519074" y="2007766"/>
                  <a:pt x="5523227" y="2007766"/>
                </a:cubicBezTo>
                <a:cubicBezTo>
                  <a:pt x="5630618" y="1974528"/>
                  <a:pt x="5733856" y="1949601"/>
                  <a:pt x="5829084" y="1924672"/>
                </a:cubicBezTo>
                <a:cubicBezTo>
                  <a:pt x="5833238" y="1920748"/>
                  <a:pt x="5841544" y="1920517"/>
                  <a:pt x="5841544" y="1920517"/>
                </a:cubicBezTo>
                <a:cubicBezTo>
                  <a:pt x="5924312" y="1899974"/>
                  <a:pt x="6002630" y="1883355"/>
                  <a:pt x="6077093" y="1862813"/>
                </a:cubicBezTo>
                <a:cubicBezTo>
                  <a:pt x="6081246" y="1862813"/>
                  <a:pt x="6081246" y="1862813"/>
                  <a:pt x="6077093" y="1866968"/>
                </a:cubicBezTo>
                <a:cubicBezTo>
                  <a:pt x="6077093" y="1871122"/>
                  <a:pt x="6072940" y="1875278"/>
                  <a:pt x="6077093" y="1879432"/>
                </a:cubicBezTo>
                <a:cubicBezTo>
                  <a:pt x="6081246" y="1883586"/>
                  <a:pt x="6081246" y="1883586"/>
                  <a:pt x="6081246" y="1883586"/>
                </a:cubicBezTo>
                <a:cubicBezTo>
                  <a:pt x="6085400" y="1887741"/>
                  <a:pt x="6085400" y="1891665"/>
                  <a:pt x="6081246" y="1895820"/>
                </a:cubicBezTo>
                <a:cubicBezTo>
                  <a:pt x="6068786" y="1904130"/>
                  <a:pt x="6056326" y="1908515"/>
                  <a:pt x="6043867" y="1916824"/>
                </a:cubicBezTo>
                <a:cubicBezTo>
                  <a:pt x="6043867" y="1920978"/>
                  <a:pt x="6043867" y="1924672"/>
                  <a:pt x="6048020" y="1924672"/>
                </a:cubicBezTo>
                <a:cubicBezTo>
                  <a:pt x="6118328" y="1912438"/>
                  <a:pt x="6180331" y="1899974"/>
                  <a:pt x="6246486" y="1891665"/>
                </a:cubicBezTo>
                <a:cubicBezTo>
                  <a:pt x="6217710" y="1908284"/>
                  <a:pt x="6192790" y="1924903"/>
                  <a:pt x="6167871" y="1941522"/>
                </a:cubicBezTo>
                <a:cubicBezTo>
                  <a:pt x="6213260" y="1949830"/>
                  <a:pt x="6246783" y="1970374"/>
                  <a:pt x="6259242" y="2028309"/>
                </a:cubicBezTo>
                <a:cubicBezTo>
                  <a:pt x="6250936" y="2044697"/>
                  <a:pt x="6254792" y="2053006"/>
                  <a:pt x="6263098" y="2061316"/>
                </a:cubicBezTo>
                <a:cubicBezTo>
                  <a:pt x="6258946" y="2069624"/>
                  <a:pt x="6250639" y="2077934"/>
                  <a:pt x="6242332" y="2077934"/>
                </a:cubicBezTo>
                <a:cubicBezTo>
                  <a:pt x="6246486" y="2077934"/>
                  <a:pt x="6246486" y="2077934"/>
                  <a:pt x="6246486" y="2077934"/>
                </a:cubicBezTo>
                <a:cubicBezTo>
                  <a:pt x="6254792" y="2086243"/>
                  <a:pt x="6263098" y="2090399"/>
                  <a:pt x="6271405" y="2098477"/>
                </a:cubicBezTo>
                <a:cubicBezTo>
                  <a:pt x="6275558" y="2094322"/>
                  <a:pt x="6279712" y="2098477"/>
                  <a:pt x="6279712" y="2098477"/>
                </a:cubicBezTo>
                <a:cubicBezTo>
                  <a:pt x="6283865" y="2102632"/>
                  <a:pt x="6283865" y="2107018"/>
                  <a:pt x="6283865" y="2107018"/>
                </a:cubicBezTo>
                <a:cubicBezTo>
                  <a:pt x="6288018" y="2110941"/>
                  <a:pt x="6283865" y="2111172"/>
                  <a:pt x="6283865" y="2115326"/>
                </a:cubicBezTo>
                <a:cubicBezTo>
                  <a:pt x="6027550" y="2197959"/>
                  <a:pt x="5746613" y="2280360"/>
                  <a:pt x="5432152" y="2379612"/>
                </a:cubicBezTo>
                <a:cubicBezTo>
                  <a:pt x="5432152" y="2379612"/>
                  <a:pt x="5423846" y="2379612"/>
                  <a:pt x="5419693" y="2379612"/>
                </a:cubicBezTo>
                <a:cubicBezTo>
                  <a:pt x="5407233" y="2383767"/>
                  <a:pt x="5394774" y="2383767"/>
                  <a:pt x="5382610" y="2387921"/>
                </a:cubicBezTo>
                <a:cubicBezTo>
                  <a:pt x="5378456" y="2387921"/>
                  <a:pt x="5378456" y="2383767"/>
                  <a:pt x="5382610" y="2383767"/>
                </a:cubicBezTo>
                <a:cubicBezTo>
                  <a:pt x="5386763" y="2379612"/>
                  <a:pt x="5386763" y="2379612"/>
                  <a:pt x="5386763" y="2379612"/>
                </a:cubicBezTo>
                <a:cubicBezTo>
                  <a:pt x="5390916" y="2375458"/>
                  <a:pt x="5390916" y="2375688"/>
                  <a:pt x="5386763" y="2371533"/>
                </a:cubicBezTo>
                <a:cubicBezTo>
                  <a:pt x="5382610" y="2371533"/>
                  <a:pt x="5382610" y="2371533"/>
                  <a:pt x="5378456" y="2371533"/>
                </a:cubicBezTo>
                <a:cubicBezTo>
                  <a:pt x="5370150" y="2371533"/>
                  <a:pt x="5370150" y="2371533"/>
                  <a:pt x="5378456" y="2367379"/>
                </a:cubicBezTo>
                <a:cubicBezTo>
                  <a:pt x="5423846" y="2359069"/>
                  <a:pt x="5469234" y="2342681"/>
                  <a:pt x="5514920" y="2330217"/>
                </a:cubicBezTo>
                <a:cubicBezTo>
                  <a:pt x="5519074" y="2330217"/>
                  <a:pt x="5523227" y="2325831"/>
                  <a:pt x="5527380" y="2317522"/>
                </a:cubicBezTo>
                <a:cubicBezTo>
                  <a:pt x="5527380" y="2317522"/>
                  <a:pt x="5527380" y="2313368"/>
                  <a:pt x="5519074" y="2313368"/>
                </a:cubicBezTo>
                <a:cubicBezTo>
                  <a:pt x="5386763" y="2350760"/>
                  <a:pt x="5238136" y="2383767"/>
                  <a:pt x="5085060" y="2417004"/>
                </a:cubicBezTo>
                <a:cubicBezTo>
                  <a:pt x="5151214" y="2392077"/>
                  <a:pt x="5221226" y="2367379"/>
                  <a:pt x="5287382" y="2338527"/>
                </a:cubicBezTo>
                <a:cubicBezTo>
                  <a:pt x="5295689" y="2338527"/>
                  <a:pt x="5303996" y="2342681"/>
                  <a:pt x="5303996" y="2342681"/>
                </a:cubicBezTo>
                <a:cubicBezTo>
                  <a:pt x="5308148" y="2346836"/>
                  <a:pt x="5312302" y="2346836"/>
                  <a:pt x="5312302" y="2342681"/>
                </a:cubicBezTo>
                <a:cubicBezTo>
                  <a:pt x="5312302" y="2338527"/>
                  <a:pt x="5316455" y="2334372"/>
                  <a:pt x="5320608" y="2330217"/>
                </a:cubicBezTo>
                <a:cubicBezTo>
                  <a:pt x="5349384" y="2326062"/>
                  <a:pt x="5382610" y="2313829"/>
                  <a:pt x="5411386" y="2309675"/>
                </a:cubicBezTo>
                <a:cubicBezTo>
                  <a:pt x="5415540" y="2305520"/>
                  <a:pt x="5423846" y="2301365"/>
                  <a:pt x="5428000" y="2301365"/>
                </a:cubicBezTo>
                <a:cubicBezTo>
                  <a:pt x="5448766" y="2293056"/>
                  <a:pt x="5469532" y="2284746"/>
                  <a:pt x="5490001" y="2276437"/>
                </a:cubicBezTo>
                <a:cubicBezTo>
                  <a:pt x="5452919" y="2276437"/>
                  <a:pt x="5415540" y="2280360"/>
                  <a:pt x="5378456" y="2284516"/>
                </a:cubicBezTo>
                <a:cubicBezTo>
                  <a:pt x="5370150" y="2284516"/>
                  <a:pt x="5361844" y="2288670"/>
                  <a:pt x="5357690" y="2292825"/>
                </a:cubicBezTo>
                <a:cubicBezTo>
                  <a:pt x="5345230" y="2292825"/>
                  <a:pt x="5332771" y="2293056"/>
                  <a:pt x="5320608" y="2296979"/>
                </a:cubicBezTo>
                <a:cubicBezTo>
                  <a:pt x="5361844" y="2284746"/>
                  <a:pt x="5407233" y="2276437"/>
                  <a:pt x="5448766" y="2263973"/>
                </a:cubicBezTo>
                <a:cubicBezTo>
                  <a:pt x="5452919" y="2263973"/>
                  <a:pt x="5457072" y="2259818"/>
                  <a:pt x="5457072" y="2255664"/>
                </a:cubicBezTo>
                <a:cubicBezTo>
                  <a:pt x="5461226" y="2255664"/>
                  <a:pt x="5457072" y="2251508"/>
                  <a:pt x="5452919" y="2251508"/>
                </a:cubicBezTo>
                <a:cubicBezTo>
                  <a:pt x="5378456" y="2267897"/>
                  <a:pt x="5295689" y="2280591"/>
                  <a:pt x="5217073" y="2296979"/>
                </a:cubicBezTo>
                <a:cubicBezTo>
                  <a:pt x="5212920" y="2301135"/>
                  <a:pt x="5200758" y="2301365"/>
                  <a:pt x="5196604" y="2301365"/>
                </a:cubicBezTo>
                <a:cubicBezTo>
                  <a:pt x="5200758" y="2297210"/>
                  <a:pt x="5209064" y="2292825"/>
                  <a:pt x="5209064" y="2292825"/>
                </a:cubicBezTo>
                <a:cubicBezTo>
                  <a:pt x="5213217" y="2288670"/>
                  <a:pt x="5209064" y="2284516"/>
                  <a:pt x="5200758" y="2284516"/>
                </a:cubicBezTo>
                <a:cubicBezTo>
                  <a:pt x="5184144" y="2288670"/>
                  <a:pt x="5163674" y="2292825"/>
                  <a:pt x="5142908" y="2292825"/>
                </a:cubicBezTo>
                <a:cubicBezTo>
                  <a:pt x="5138754" y="2296979"/>
                  <a:pt x="5138754" y="2296979"/>
                  <a:pt x="5138754" y="2292825"/>
                </a:cubicBezTo>
                <a:cubicBezTo>
                  <a:pt x="5138754" y="2292825"/>
                  <a:pt x="5134602" y="2296979"/>
                  <a:pt x="5130448" y="2296979"/>
                </a:cubicBezTo>
                <a:cubicBezTo>
                  <a:pt x="5117988" y="2301135"/>
                  <a:pt x="5109682" y="2301365"/>
                  <a:pt x="5097222" y="2305520"/>
                </a:cubicBezTo>
                <a:cubicBezTo>
                  <a:pt x="5093069" y="2305520"/>
                  <a:pt x="5088916" y="2305289"/>
                  <a:pt x="5088916" y="2301365"/>
                </a:cubicBezTo>
                <a:cubicBezTo>
                  <a:pt x="5088916" y="2301365"/>
                  <a:pt x="5088916" y="2296979"/>
                  <a:pt x="5097222" y="2296979"/>
                </a:cubicBezTo>
                <a:cubicBezTo>
                  <a:pt x="5175838" y="2263973"/>
                  <a:pt x="5254452" y="2230966"/>
                  <a:pt x="5333068" y="2201883"/>
                </a:cubicBezTo>
                <a:cubicBezTo>
                  <a:pt x="5308148" y="2201883"/>
                  <a:pt x="5287382" y="2206268"/>
                  <a:pt x="5262759" y="2206268"/>
                </a:cubicBezTo>
                <a:cubicBezTo>
                  <a:pt x="5258606" y="2206268"/>
                  <a:pt x="5250003" y="2210423"/>
                  <a:pt x="5245850" y="2210423"/>
                </a:cubicBezTo>
                <a:cubicBezTo>
                  <a:pt x="5055690" y="2272283"/>
                  <a:pt x="4849511" y="2342450"/>
                  <a:pt x="4638585" y="2412619"/>
                </a:cubicBezTo>
                <a:cubicBezTo>
                  <a:pt x="4630278" y="2412619"/>
                  <a:pt x="4626125" y="2417004"/>
                  <a:pt x="4626125" y="2417004"/>
                </a:cubicBezTo>
                <a:cubicBezTo>
                  <a:pt x="4626125" y="2420929"/>
                  <a:pt x="4630278" y="2420929"/>
                  <a:pt x="4634432" y="2417004"/>
                </a:cubicBezTo>
                <a:cubicBezTo>
                  <a:pt x="4638585" y="2420929"/>
                  <a:pt x="4646596" y="2425314"/>
                  <a:pt x="4650748" y="2425314"/>
                </a:cubicBezTo>
                <a:cubicBezTo>
                  <a:pt x="4659055" y="2425314"/>
                  <a:pt x="4667362" y="2421159"/>
                  <a:pt x="4671515" y="2421159"/>
                </a:cubicBezTo>
                <a:cubicBezTo>
                  <a:pt x="4683974" y="2417004"/>
                  <a:pt x="4700290" y="2416773"/>
                  <a:pt x="4712750" y="2412619"/>
                </a:cubicBezTo>
                <a:cubicBezTo>
                  <a:pt x="4716904" y="2412619"/>
                  <a:pt x="4712750" y="2417004"/>
                  <a:pt x="4708597" y="2417004"/>
                </a:cubicBezTo>
                <a:cubicBezTo>
                  <a:pt x="4671218" y="2441702"/>
                  <a:pt x="4638585" y="2466630"/>
                  <a:pt x="4601206" y="2499867"/>
                </a:cubicBezTo>
                <a:cubicBezTo>
                  <a:pt x="4597052" y="2499867"/>
                  <a:pt x="4588746" y="2504023"/>
                  <a:pt x="4580440" y="2504023"/>
                </a:cubicBezTo>
                <a:cubicBezTo>
                  <a:pt x="4580440" y="2504023"/>
                  <a:pt x="4576584" y="2504023"/>
                  <a:pt x="4572430" y="2508177"/>
                </a:cubicBezTo>
                <a:cubicBezTo>
                  <a:pt x="4568277" y="2508177"/>
                  <a:pt x="4564124" y="2503792"/>
                  <a:pt x="4568277" y="2499867"/>
                </a:cubicBezTo>
                <a:cubicBezTo>
                  <a:pt x="4572430" y="2495713"/>
                  <a:pt x="4568277" y="2491558"/>
                  <a:pt x="4564124" y="2495482"/>
                </a:cubicBezTo>
                <a:cubicBezTo>
                  <a:pt x="4526744" y="2507946"/>
                  <a:pt x="4485508" y="2520410"/>
                  <a:pt x="4444272" y="2537029"/>
                </a:cubicBezTo>
                <a:cubicBezTo>
                  <a:pt x="4440120" y="2537029"/>
                  <a:pt x="4431516" y="2545108"/>
                  <a:pt x="4427362" y="2545108"/>
                </a:cubicBezTo>
                <a:cubicBezTo>
                  <a:pt x="4361208" y="2573960"/>
                  <a:pt x="4295349" y="2603273"/>
                  <a:pt x="4229193" y="2632126"/>
                </a:cubicBezTo>
                <a:cubicBezTo>
                  <a:pt x="4220886" y="2636280"/>
                  <a:pt x="4220886" y="2636280"/>
                  <a:pt x="4229193" y="2636280"/>
                </a:cubicBezTo>
                <a:cubicBezTo>
                  <a:pt x="4249960" y="2632126"/>
                  <a:pt x="4274583" y="2632126"/>
                  <a:pt x="4295052" y="2632126"/>
                </a:cubicBezTo>
                <a:cubicBezTo>
                  <a:pt x="4266276" y="2648744"/>
                  <a:pt x="4233050" y="2669288"/>
                  <a:pt x="4200120" y="2685675"/>
                </a:cubicBezTo>
                <a:cubicBezTo>
                  <a:pt x="4195967" y="2689830"/>
                  <a:pt x="4191814" y="2689830"/>
                  <a:pt x="4200120" y="2689830"/>
                </a:cubicBezTo>
                <a:cubicBezTo>
                  <a:pt x="4237204" y="2681752"/>
                  <a:pt x="4270430" y="2673442"/>
                  <a:pt x="4307809" y="2665132"/>
                </a:cubicBezTo>
                <a:cubicBezTo>
                  <a:pt x="4245806" y="2690061"/>
                  <a:pt x="4179354" y="2714528"/>
                  <a:pt x="4113200" y="2743611"/>
                </a:cubicBezTo>
                <a:cubicBezTo>
                  <a:pt x="4105189" y="2743611"/>
                  <a:pt x="4092729" y="2747765"/>
                  <a:pt x="4088576" y="2751920"/>
                </a:cubicBezTo>
                <a:cubicBezTo>
                  <a:pt x="4051494" y="2760230"/>
                  <a:pt x="4014411" y="2772694"/>
                  <a:pt x="3972880" y="2784926"/>
                </a:cubicBezTo>
                <a:cubicBezTo>
                  <a:pt x="3964573" y="2789082"/>
                  <a:pt x="3956266" y="2793467"/>
                  <a:pt x="3947960" y="2793467"/>
                </a:cubicBezTo>
                <a:cubicBezTo>
                  <a:pt x="3935500" y="2801546"/>
                  <a:pt x="3923040" y="2809855"/>
                  <a:pt x="3914734" y="2822319"/>
                </a:cubicBezTo>
                <a:cubicBezTo>
                  <a:pt x="3906428" y="2826474"/>
                  <a:pt x="3906428" y="2830628"/>
                  <a:pt x="3914734" y="2826474"/>
                </a:cubicBezTo>
                <a:cubicBezTo>
                  <a:pt x="4059503" y="2776848"/>
                  <a:pt x="4200120" y="2735532"/>
                  <a:pt x="4328278" y="2689830"/>
                </a:cubicBezTo>
                <a:cubicBezTo>
                  <a:pt x="4336584" y="2689830"/>
                  <a:pt x="4344891" y="2681521"/>
                  <a:pt x="4344891" y="2677365"/>
                </a:cubicBezTo>
                <a:cubicBezTo>
                  <a:pt x="4344891" y="2677365"/>
                  <a:pt x="4349342" y="2673442"/>
                  <a:pt x="4357350" y="2673442"/>
                </a:cubicBezTo>
                <a:cubicBezTo>
                  <a:pt x="4398883" y="2669519"/>
                  <a:pt x="4440120" y="2660978"/>
                  <a:pt x="4481354" y="2656823"/>
                </a:cubicBezTo>
                <a:cubicBezTo>
                  <a:pt x="4435966" y="2677596"/>
                  <a:pt x="4394730" y="2698140"/>
                  <a:pt x="4349044" y="2714759"/>
                </a:cubicBezTo>
                <a:cubicBezTo>
                  <a:pt x="4344891" y="2714759"/>
                  <a:pt x="4328575" y="2718913"/>
                  <a:pt x="4324422" y="2718913"/>
                </a:cubicBezTo>
                <a:cubicBezTo>
                  <a:pt x="4249960" y="2743611"/>
                  <a:pt x="4175498" y="2768538"/>
                  <a:pt x="4096882" y="2797622"/>
                </a:cubicBezTo>
                <a:cubicBezTo>
                  <a:pt x="4092729" y="2797622"/>
                  <a:pt x="4084423" y="2801776"/>
                  <a:pt x="4076116" y="2805932"/>
                </a:cubicBezTo>
                <a:cubicBezTo>
                  <a:pt x="3985042" y="2843092"/>
                  <a:pt x="3894264" y="2875869"/>
                  <a:pt x="3803486" y="2913261"/>
                </a:cubicBezTo>
                <a:cubicBezTo>
                  <a:pt x="3906724" y="2929649"/>
                  <a:pt x="4117649" y="2805932"/>
                  <a:pt x="4229193" y="2768538"/>
                </a:cubicBezTo>
                <a:cubicBezTo>
                  <a:pt x="4663504" y="2636280"/>
                  <a:pt x="5047680" y="2520179"/>
                  <a:pt x="5390916" y="2417004"/>
                </a:cubicBezTo>
                <a:cubicBezTo>
                  <a:pt x="5605698" y="2354914"/>
                  <a:pt x="5804165" y="2293056"/>
                  <a:pt x="5990171" y="2239275"/>
                </a:cubicBezTo>
                <a:cubicBezTo>
                  <a:pt x="6139094" y="2193804"/>
                  <a:pt x="6283865" y="2127329"/>
                  <a:pt x="6407869" y="2119020"/>
                </a:cubicBezTo>
                <a:cubicBezTo>
                  <a:pt x="6374940" y="2185264"/>
                  <a:pt x="6312642" y="2176955"/>
                  <a:pt x="6267252" y="2218271"/>
                </a:cubicBezTo>
                <a:cubicBezTo>
                  <a:pt x="6291876" y="2230735"/>
                  <a:pt x="6325102" y="2230966"/>
                  <a:pt x="6350021" y="2239275"/>
                </a:cubicBezTo>
                <a:cubicBezTo>
                  <a:pt x="6155708" y="2317753"/>
                  <a:pt x="5957242" y="2383767"/>
                  <a:pt x="5738009" y="2445856"/>
                </a:cubicBezTo>
                <a:cubicBezTo>
                  <a:pt x="5523227" y="2511871"/>
                  <a:pt x="5291832" y="2586655"/>
                  <a:pt x="5047680" y="2669288"/>
                </a:cubicBezTo>
                <a:cubicBezTo>
                  <a:pt x="4861674" y="2731377"/>
                  <a:pt x="4655198" y="2764384"/>
                  <a:pt x="4448426" y="2859480"/>
                </a:cubicBezTo>
                <a:cubicBezTo>
                  <a:pt x="4435966" y="2843092"/>
                  <a:pt x="4443976" y="2851171"/>
                  <a:pt x="4427362" y="2842861"/>
                </a:cubicBezTo>
                <a:cubicBezTo>
                  <a:pt x="4423506" y="2855326"/>
                  <a:pt x="4423506" y="2863405"/>
                  <a:pt x="4419353" y="2875869"/>
                </a:cubicBezTo>
                <a:cubicBezTo>
                  <a:pt x="4204571" y="2933803"/>
                  <a:pt x="3968429" y="3033286"/>
                  <a:pt x="3724574" y="3153080"/>
                </a:cubicBezTo>
                <a:cubicBezTo>
                  <a:pt x="3865191" y="3103454"/>
                  <a:pt x="3993646" y="3070447"/>
                  <a:pt x="4121802" y="3020822"/>
                </a:cubicBezTo>
                <a:cubicBezTo>
                  <a:pt x="4382270" y="2913261"/>
                  <a:pt x="4621676" y="2838938"/>
                  <a:pt x="4840908" y="2768538"/>
                </a:cubicBezTo>
                <a:cubicBezTo>
                  <a:pt x="5055987" y="2706680"/>
                  <a:pt x="5250299" y="2656823"/>
                  <a:pt x="5432152" y="2594965"/>
                </a:cubicBezTo>
                <a:cubicBezTo>
                  <a:pt x="5436306" y="2594965"/>
                  <a:pt x="5440459" y="2590579"/>
                  <a:pt x="5448766" y="2590579"/>
                </a:cubicBezTo>
                <a:cubicBezTo>
                  <a:pt x="5465082" y="2582500"/>
                  <a:pt x="5490001" y="2574190"/>
                  <a:pt x="5510767" y="2561727"/>
                </a:cubicBezTo>
                <a:cubicBezTo>
                  <a:pt x="5510767" y="2561727"/>
                  <a:pt x="5519074" y="2561727"/>
                  <a:pt x="5523227" y="2561727"/>
                </a:cubicBezTo>
                <a:cubicBezTo>
                  <a:pt x="5775388" y="2474940"/>
                  <a:pt x="6002630" y="2396231"/>
                  <a:pt x="6217710" y="2326062"/>
                </a:cubicBezTo>
                <a:cubicBezTo>
                  <a:pt x="6217710" y="2326062"/>
                  <a:pt x="6226016" y="2326062"/>
                  <a:pt x="6226016" y="2330217"/>
                </a:cubicBezTo>
                <a:cubicBezTo>
                  <a:pt x="6234323" y="2338527"/>
                  <a:pt x="6246783" y="2346606"/>
                  <a:pt x="6259242" y="2354914"/>
                </a:cubicBezTo>
                <a:cubicBezTo>
                  <a:pt x="6259242" y="2359069"/>
                  <a:pt x="6259242" y="2363224"/>
                  <a:pt x="6259242" y="2367379"/>
                </a:cubicBezTo>
                <a:cubicBezTo>
                  <a:pt x="6250936" y="2379843"/>
                  <a:pt x="6234026" y="2392306"/>
                  <a:pt x="6229872" y="2408926"/>
                </a:cubicBezTo>
                <a:cubicBezTo>
                  <a:pt x="6225720" y="2408926"/>
                  <a:pt x="6221864" y="2408926"/>
                  <a:pt x="6221864" y="2408926"/>
                </a:cubicBezTo>
                <a:cubicBezTo>
                  <a:pt x="6221864" y="2408926"/>
                  <a:pt x="6217710" y="2408695"/>
                  <a:pt x="6217710" y="2412619"/>
                </a:cubicBezTo>
                <a:cubicBezTo>
                  <a:pt x="6217710" y="2416773"/>
                  <a:pt x="6217710" y="2417004"/>
                  <a:pt x="6217710" y="2417004"/>
                </a:cubicBezTo>
                <a:cubicBezTo>
                  <a:pt x="6226016" y="2420929"/>
                  <a:pt x="6225720" y="2425314"/>
                  <a:pt x="6234026" y="2429469"/>
                </a:cubicBezTo>
                <a:cubicBezTo>
                  <a:pt x="6213557" y="2437777"/>
                  <a:pt x="6196944" y="2445856"/>
                  <a:pt x="6176178" y="2458321"/>
                </a:cubicBezTo>
                <a:cubicBezTo>
                  <a:pt x="6172024" y="2458321"/>
                  <a:pt x="6167871" y="2462475"/>
                  <a:pt x="6167871" y="2466630"/>
                </a:cubicBezTo>
                <a:cubicBezTo>
                  <a:pt x="6159564" y="2483248"/>
                  <a:pt x="6155708" y="2503792"/>
                  <a:pt x="6147401" y="2520410"/>
                </a:cubicBezTo>
                <a:cubicBezTo>
                  <a:pt x="6147401" y="2524565"/>
                  <a:pt x="6139094" y="2528719"/>
                  <a:pt x="6139094" y="2528719"/>
                </a:cubicBezTo>
                <a:cubicBezTo>
                  <a:pt x="5940629" y="2594734"/>
                  <a:pt x="5730000" y="2673442"/>
                  <a:pt x="5494154" y="2751920"/>
                </a:cubicBezTo>
                <a:cubicBezTo>
                  <a:pt x="5490298" y="2751920"/>
                  <a:pt x="5485848" y="2751920"/>
                  <a:pt x="5490001" y="2747765"/>
                </a:cubicBezTo>
                <a:cubicBezTo>
                  <a:pt x="5490001" y="2747765"/>
                  <a:pt x="5490001" y="2743611"/>
                  <a:pt x="5485848" y="2743611"/>
                </a:cubicBezTo>
                <a:cubicBezTo>
                  <a:pt x="5419693" y="2760230"/>
                  <a:pt x="5353537" y="2776848"/>
                  <a:pt x="5287382" y="2793467"/>
                </a:cubicBezTo>
                <a:cubicBezTo>
                  <a:pt x="5332771" y="2776848"/>
                  <a:pt x="5386763" y="2760230"/>
                  <a:pt x="5432152" y="2743611"/>
                </a:cubicBezTo>
                <a:cubicBezTo>
                  <a:pt x="5436306" y="2743611"/>
                  <a:pt x="5440459" y="2739686"/>
                  <a:pt x="5440459" y="2735532"/>
                </a:cubicBezTo>
                <a:cubicBezTo>
                  <a:pt x="5444315" y="2735532"/>
                  <a:pt x="5440162" y="2731377"/>
                  <a:pt x="5436008" y="2731377"/>
                </a:cubicBezTo>
                <a:cubicBezTo>
                  <a:pt x="5353537" y="2752151"/>
                  <a:pt x="5271066" y="2776848"/>
                  <a:pt x="5179991" y="2797622"/>
                </a:cubicBezTo>
                <a:cubicBezTo>
                  <a:pt x="5184144" y="2789313"/>
                  <a:pt x="5192451" y="2784926"/>
                  <a:pt x="5200758" y="2776617"/>
                </a:cubicBezTo>
                <a:cubicBezTo>
                  <a:pt x="5209064" y="2772463"/>
                  <a:pt x="5209064" y="2772694"/>
                  <a:pt x="5200758" y="2772924"/>
                </a:cubicBezTo>
                <a:cubicBezTo>
                  <a:pt x="5196604" y="2776848"/>
                  <a:pt x="5192154" y="2776617"/>
                  <a:pt x="5188298" y="2776617"/>
                </a:cubicBezTo>
                <a:cubicBezTo>
                  <a:pt x="5241992" y="2756075"/>
                  <a:pt x="5291536" y="2735301"/>
                  <a:pt x="5345230" y="2718913"/>
                </a:cubicBezTo>
                <a:cubicBezTo>
                  <a:pt x="5349384" y="2714759"/>
                  <a:pt x="5353537" y="2714759"/>
                  <a:pt x="5357690" y="2714759"/>
                </a:cubicBezTo>
                <a:cubicBezTo>
                  <a:pt x="5399223" y="2706449"/>
                  <a:pt x="5432152" y="2693984"/>
                  <a:pt x="5469234" y="2685675"/>
                </a:cubicBezTo>
                <a:cubicBezTo>
                  <a:pt x="5473388" y="2685675"/>
                  <a:pt x="5477541" y="2681521"/>
                  <a:pt x="5477541" y="2677365"/>
                </a:cubicBezTo>
                <a:cubicBezTo>
                  <a:pt x="5481694" y="2677365"/>
                  <a:pt x="5477541" y="2673442"/>
                  <a:pt x="5473388" y="2673442"/>
                </a:cubicBezTo>
                <a:cubicBezTo>
                  <a:pt x="5428000" y="2681752"/>
                  <a:pt x="5378456" y="2690061"/>
                  <a:pt x="5328915" y="2698371"/>
                </a:cubicBezTo>
                <a:cubicBezTo>
                  <a:pt x="5324762" y="2698371"/>
                  <a:pt x="5316158" y="2702525"/>
                  <a:pt x="5312302" y="2702525"/>
                </a:cubicBezTo>
                <a:cubicBezTo>
                  <a:pt x="5063996" y="2789313"/>
                  <a:pt x="4791366" y="2884409"/>
                  <a:pt x="4497968" y="2987815"/>
                </a:cubicBezTo>
                <a:cubicBezTo>
                  <a:pt x="4493814" y="2987815"/>
                  <a:pt x="4493814" y="2987815"/>
                  <a:pt x="4493814" y="2987815"/>
                </a:cubicBezTo>
                <a:cubicBezTo>
                  <a:pt x="4357350" y="3033286"/>
                  <a:pt x="4208427" y="3082681"/>
                  <a:pt x="4055647" y="3136461"/>
                </a:cubicBezTo>
                <a:cubicBezTo>
                  <a:pt x="4096882" y="3123997"/>
                  <a:pt x="4138119" y="3111995"/>
                  <a:pt x="4179652" y="3099530"/>
                </a:cubicBezTo>
                <a:cubicBezTo>
                  <a:pt x="4133966" y="3116149"/>
                  <a:pt x="4088576" y="3132306"/>
                  <a:pt x="4047044" y="3148925"/>
                </a:cubicBezTo>
                <a:cubicBezTo>
                  <a:pt x="4039034" y="3153080"/>
                  <a:pt x="4034881" y="3153080"/>
                  <a:pt x="4034881" y="3148925"/>
                </a:cubicBezTo>
                <a:cubicBezTo>
                  <a:pt x="4034881" y="3148925"/>
                  <a:pt x="4038737" y="3140616"/>
                  <a:pt x="4042890" y="3140616"/>
                </a:cubicBezTo>
                <a:cubicBezTo>
                  <a:pt x="3910581" y="3186087"/>
                  <a:pt x="3774413" y="3231558"/>
                  <a:pt x="3633796" y="3277029"/>
                </a:cubicBezTo>
                <a:cubicBezTo>
                  <a:pt x="3629642" y="3281183"/>
                  <a:pt x="3617183" y="3285569"/>
                  <a:pt x="3608876" y="3289723"/>
                </a:cubicBezTo>
                <a:cubicBezTo>
                  <a:pt x="3600867" y="3301956"/>
                  <a:pt x="3596714" y="3318345"/>
                  <a:pt x="3588407" y="3334964"/>
                </a:cubicBezTo>
                <a:cubicBezTo>
                  <a:pt x="3580101" y="3334964"/>
                  <a:pt x="3567937" y="3339118"/>
                  <a:pt x="3559631" y="3343273"/>
                </a:cubicBezTo>
                <a:cubicBezTo>
                  <a:pt x="3497629" y="3368202"/>
                  <a:pt x="3435626" y="3392898"/>
                  <a:pt x="3373625" y="3417827"/>
                </a:cubicBezTo>
                <a:cubicBezTo>
                  <a:pt x="3365318" y="3417827"/>
                  <a:pt x="3356715" y="3421981"/>
                  <a:pt x="3348408" y="3426136"/>
                </a:cubicBezTo>
                <a:cubicBezTo>
                  <a:pt x="3303020" y="3451065"/>
                  <a:pt x="3265936" y="3479686"/>
                  <a:pt x="3228557" y="3504614"/>
                </a:cubicBezTo>
                <a:cubicBezTo>
                  <a:pt x="3224404" y="3508769"/>
                  <a:pt x="3212242" y="3512923"/>
                  <a:pt x="3203935" y="3517078"/>
                </a:cubicBezTo>
                <a:cubicBezTo>
                  <a:pt x="3171005" y="3529542"/>
                  <a:pt x="3137779" y="3542006"/>
                  <a:pt x="3100400" y="3554240"/>
                </a:cubicBezTo>
                <a:cubicBezTo>
                  <a:pt x="3092094" y="3558394"/>
                  <a:pt x="3079931" y="3566704"/>
                  <a:pt x="3071624" y="3570627"/>
                </a:cubicBezTo>
                <a:cubicBezTo>
                  <a:pt x="3063318" y="3578937"/>
                  <a:pt x="3050858" y="3591401"/>
                  <a:pt x="3042552" y="3603865"/>
                </a:cubicBezTo>
                <a:cubicBezTo>
                  <a:pt x="3034541" y="3608019"/>
                  <a:pt x="3034245" y="3612175"/>
                  <a:pt x="3038398" y="3612175"/>
                </a:cubicBezTo>
                <a:cubicBezTo>
                  <a:pt x="3046705" y="3612175"/>
                  <a:pt x="3055012" y="3612175"/>
                  <a:pt x="3059165" y="3612175"/>
                </a:cubicBezTo>
                <a:cubicBezTo>
                  <a:pt x="3067471" y="3612175"/>
                  <a:pt x="3067471" y="3616329"/>
                  <a:pt x="3055308" y="3620484"/>
                </a:cubicBezTo>
                <a:cubicBezTo>
                  <a:pt x="3001315" y="3653492"/>
                  <a:pt x="2939314" y="3686729"/>
                  <a:pt x="2881464" y="3719736"/>
                </a:cubicBezTo>
                <a:cubicBezTo>
                  <a:pt x="2889771" y="3719736"/>
                  <a:pt x="2897781" y="3719736"/>
                  <a:pt x="2906088" y="3723890"/>
                </a:cubicBezTo>
                <a:cubicBezTo>
                  <a:pt x="2914394" y="3715581"/>
                  <a:pt x="2926854" y="3711426"/>
                  <a:pt x="2935160" y="3707271"/>
                </a:cubicBezTo>
                <a:cubicBezTo>
                  <a:pt x="2935160" y="3707271"/>
                  <a:pt x="3402104" y="3516848"/>
                  <a:pt x="3633796" y="3434215"/>
                </a:cubicBezTo>
                <a:cubicBezTo>
                  <a:pt x="4084423" y="3268719"/>
                  <a:pt x="4812132" y="3004434"/>
                  <a:pt x="4812132" y="3004434"/>
                </a:cubicBezTo>
                <a:cubicBezTo>
                  <a:pt x="4816285" y="3000279"/>
                  <a:pt x="4824592" y="2996124"/>
                  <a:pt x="4828745" y="2996124"/>
                </a:cubicBezTo>
                <a:cubicBezTo>
                  <a:pt x="4853367" y="2987815"/>
                  <a:pt x="4886593" y="2983430"/>
                  <a:pt x="4911216" y="2975120"/>
                </a:cubicBezTo>
                <a:cubicBezTo>
                  <a:pt x="4915370" y="2975120"/>
                  <a:pt x="4923972" y="2971196"/>
                  <a:pt x="4927830" y="2967041"/>
                </a:cubicBezTo>
                <a:cubicBezTo>
                  <a:pt x="4985975" y="2946499"/>
                  <a:pt x="5047680" y="2929649"/>
                  <a:pt x="5097222" y="2913261"/>
                </a:cubicBezTo>
                <a:cubicBezTo>
                  <a:pt x="5303996" y="2842861"/>
                  <a:pt x="5494154" y="2776848"/>
                  <a:pt x="5671854" y="2718913"/>
                </a:cubicBezTo>
                <a:cubicBezTo>
                  <a:pt x="5841544" y="2660978"/>
                  <a:pt x="5998478" y="2603042"/>
                  <a:pt x="6147401" y="2549263"/>
                </a:cubicBezTo>
                <a:cubicBezTo>
                  <a:pt x="6147401" y="2582269"/>
                  <a:pt x="6168167" y="2590579"/>
                  <a:pt x="6197240" y="2590579"/>
                </a:cubicBezTo>
                <a:cubicBezTo>
                  <a:pt x="6197240" y="2590579"/>
                  <a:pt x="6197240" y="2590579"/>
                  <a:pt x="6193086" y="2590579"/>
                </a:cubicBezTo>
                <a:cubicBezTo>
                  <a:pt x="6188934" y="2590579"/>
                  <a:pt x="6188934" y="2590579"/>
                  <a:pt x="6188934" y="2590579"/>
                </a:cubicBezTo>
                <a:cubicBezTo>
                  <a:pt x="6188934" y="2594734"/>
                  <a:pt x="6184484" y="2594965"/>
                  <a:pt x="6184484" y="2594965"/>
                </a:cubicBezTo>
                <a:cubicBezTo>
                  <a:pt x="6184484" y="2594965"/>
                  <a:pt x="6180331" y="2599119"/>
                  <a:pt x="6176178" y="2599119"/>
                </a:cubicBezTo>
                <a:cubicBezTo>
                  <a:pt x="6155708" y="2607198"/>
                  <a:pt x="6130788" y="2615507"/>
                  <a:pt x="6110022" y="2623817"/>
                </a:cubicBezTo>
                <a:lnTo>
                  <a:pt x="6166684" y="2606044"/>
                </a:lnTo>
                <a:lnTo>
                  <a:pt x="6263098" y="2590579"/>
                </a:lnTo>
                <a:cubicBezTo>
                  <a:pt x="6139094" y="2632126"/>
                  <a:pt x="6006784" y="2685675"/>
                  <a:pt x="5870320" y="2743611"/>
                </a:cubicBezTo>
                <a:cubicBezTo>
                  <a:pt x="5899392" y="2739455"/>
                  <a:pt x="5916006" y="2735532"/>
                  <a:pt x="5936772" y="2731377"/>
                </a:cubicBezTo>
                <a:cubicBezTo>
                  <a:pt x="5808614" y="2768538"/>
                  <a:pt x="5667998" y="2822319"/>
                  <a:pt x="5523227" y="2884178"/>
                </a:cubicBezTo>
                <a:cubicBezTo>
                  <a:pt x="5692620" y="2838707"/>
                  <a:pt x="5857860" y="2772694"/>
                  <a:pt x="6010937" y="2718913"/>
                </a:cubicBezTo>
                <a:cubicBezTo>
                  <a:pt x="5990171" y="2723067"/>
                  <a:pt x="5969404" y="2727223"/>
                  <a:pt x="5948936" y="2727223"/>
                </a:cubicBezTo>
                <a:cubicBezTo>
                  <a:pt x="6010937" y="2710603"/>
                  <a:pt x="6077093" y="2689830"/>
                  <a:pt x="6139094" y="2677365"/>
                </a:cubicBezTo>
                <a:cubicBezTo>
                  <a:pt x="6134941" y="2685675"/>
                  <a:pt x="6122482" y="2690061"/>
                  <a:pt x="6118328" y="2694215"/>
                </a:cubicBezTo>
                <a:cubicBezTo>
                  <a:pt x="6122482" y="2694215"/>
                  <a:pt x="6126932" y="2694215"/>
                  <a:pt x="6131085" y="2694215"/>
                </a:cubicBezTo>
                <a:cubicBezTo>
                  <a:pt x="6126932" y="2698140"/>
                  <a:pt x="6114175" y="2702525"/>
                  <a:pt x="6105868" y="2706680"/>
                </a:cubicBezTo>
                <a:cubicBezTo>
                  <a:pt x="6105868" y="2706680"/>
                  <a:pt x="6110022" y="2714759"/>
                  <a:pt x="6105868" y="2714759"/>
                </a:cubicBezTo>
                <a:cubicBezTo>
                  <a:pt x="6077093" y="2735301"/>
                  <a:pt x="6043867" y="2752151"/>
                  <a:pt x="6015090" y="2768538"/>
                </a:cubicBezTo>
                <a:cubicBezTo>
                  <a:pt x="6068786" y="2772694"/>
                  <a:pt x="6130788" y="2756075"/>
                  <a:pt x="6184484" y="2751920"/>
                </a:cubicBezTo>
                <a:cubicBezTo>
                  <a:pt x="6143248" y="2768538"/>
                  <a:pt x="6097562" y="2789082"/>
                  <a:pt x="6043867" y="2809855"/>
                </a:cubicBezTo>
                <a:cubicBezTo>
                  <a:pt x="6048020" y="2817934"/>
                  <a:pt x="6048020" y="2818165"/>
                  <a:pt x="6052174" y="2818165"/>
                </a:cubicBezTo>
                <a:cubicBezTo>
                  <a:pt x="6019244" y="2830398"/>
                  <a:pt x="5986018" y="2838707"/>
                  <a:pt x="5953089" y="2851171"/>
                </a:cubicBezTo>
                <a:cubicBezTo>
                  <a:pt x="5932322" y="2855326"/>
                  <a:pt x="5911556" y="2863866"/>
                  <a:pt x="5886933" y="2867790"/>
                </a:cubicBezTo>
                <a:cubicBezTo>
                  <a:pt x="5886933" y="2867790"/>
                  <a:pt x="5886933" y="2867790"/>
                  <a:pt x="5882780" y="2867790"/>
                </a:cubicBezTo>
                <a:cubicBezTo>
                  <a:pt x="5878626" y="2867790"/>
                  <a:pt x="5874770" y="2867790"/>
                  <a:pt x="5874770" y="2867790"/>
                </a:cubicBezTo>
                <a:lnTo>
                  <a:pt x="5872693" y="2868944"/>
                </a:lnTo>
                <a:lnTo>
                  <a:pt x="5837391" y="2872176"/>
                </a:lnTo>
                <a:cubicBezTo>
                  <a:pt x="5862310" y="2851402"/>
                  <a:pt x="5899392" y="2838707"/>
                  <a:pt x="5924016" y="2822319"/>
                </a:cubicBezTo>
                <a:cubicBezTo>
                  <a:pt x="5857860" y="2838707"/>
                  <a:pt x="5787848" y="2859480"/>
                  <a:pt x="5717540" y="2884178"/>
                </a:cubicBezTo>
                <a:cubicBezTo>
                  <a:pt x="5742460" y="2884178"/>
                  <a:pt x="5762928" y="2884178"/>
                  <a:pt x="5783695" y="2884178"/>
                </a:cubicBezTo>
                <a:cubicBezTo>
                  <a:pt x="5742460" y="2896642"/>
                  <a:pt x="5663844" y="2892718"/>
                  <a:pt x="5622609" y="2925726"/>
                </a:cubicBezTo>
                <a:cubicBezTo>
                  <a:pt x="5634772" y="2925726"/>
                  <a:pt x="5646935" y="2921570"/>
                  <a:pt x="5659394" y="2921570"/>
                </a:cubicBezTo>
                <a:cubicBezTo>
                  <a:pt x="5560310" y="2942113"/>
                  <a:pt x="5448766" y="2996124"/>
                  <a:pt x="5337222" y="3037441"/>
                </a:cubicBezTo>
                <a:cubicBezTo>
                  <a:pt x="5241992" y="3070678"/>
                  <a:pt x="5068446" y="3136691"/>
                  <a:pt x="4981524" y="3124228"/>
                </a:cubicBezTo>
                <a:cubicBezTo>
                  <a:pt x="5035220" y="3099299"/>
                  <a:pt x="5084762" y="3078757"/>
                  <a:pt x="5134602" y="3057983"/>
                </a:cubicBezTo>
                <a:cubicBezTo>
                  <a:pt x="5093069" y="3057983"/>
                  <a:pt x="5047680" y="3070216"/>
                  <a:pt x="4998138" y="3074372"/>
                </a:cubicBezTo>
                <a:cubicBezTo>
                  <a:pt x="5039374" y="3057983"/>
                  <a:pt x="5080906" y="3041595"/>
                  <a:pt x="5117988" y="3024976"/>
                </a:cubicBezTo>
                <a:cubicBezTo>
                  <a:pt x="5114132" y="3020822"/>
                  <a:pt x="5121846" y="3016667"/>
                  <a:pt x="5121846" y="3016667"/>
                </a:cubicBezTo>
                <a:cubicBezTo>
                  <a:pt x="5113835" y="3012512"/>
                  <a:pt x="5105528" y="3012512"/>
                  <a:pt x="5097222" y="3012512"/>
                </a:cubicBezTo>
                <a:cubicBezTo>
                  <a:pt x="5175838" y="2946268"/>
                  <a:pt x="5291832" y="2925726"/>
                  <a:pt x="5370448" y="2892718"/>
                </a:cubicBezTo>
                <a:cubicBezTo>
                  <a:pt x="5366294" y="2888563"/>
                  <a:pt x="5357690" y="2888563"/>
                  <a:pt x="5349384" y="2888563"/>
                </a:cubicBezTo>
                <a:cubicBezTo>
                  <a:pt x="5361844" y="2884409"/>
                  <a:pt x="5386763" y="2871945"/>
                  <a:pt x="5395070" y="2867790"/>
                </a:cubicBezTo>
                <a:cubicBezTo>
                  <a:pt x="5328915" y="2876099"/>
                  <a:pt x="5250299" y="2896642"/>
                  <a:pt x="5179991" y="2913261"/>
                </a:cubicBezTo>
                <a:cubicBezTo>
                  <a:pt x="5171980" y="2913261"/>
                  <a:pt x="5167532" y="2917416"/>
                  <a:pt x="5159225" y="2917416"/>
                </a:cubicBezTo>
                <a:cubicBezTo>
                  <a:pt x="5117988" y="2933803"/>
                  <a:pt x="5080906" y="2946499"/>
                  <a:pt x="5039374" y="2958732"/>
                </a:cubicBezTo>
                <a:cubicBezTo>
                  <a:pt x="5026914" y="2958732"/>
                  <a:pt x="5023057" y="2962886"/>
                  <a:pt x="5014750" y="2962886"/>
                </a:cubicBezTo>
                <a:cubicBezTo>
                  <a:pt x="4915370" y="3000279"/>
                  <a:pt x="4803826" y="3037210"/>
                  <a:pt x="4696434" y="3070216"/>
                </a:cubicBezTo>
                <a:cubicBezTo>
                  <a:pt x="4683974" y="3074372"/>
                  <a:pt x="4675668" y="3074372"/>
                  <a:pt x="4671515" y="3074372"/>
                </a:cubicBezTo>
                <a:cubicBezTo>
                  <a:pt x="4651044" y="3078526"/>
                  <a:pt x="4630278" y="3082912"/>
                  <a:pt x="4609512" y="3087066"/>
                </a:cubicBezTo>
                <a:cubicBezTo>
                  <a:pt x="4605359" y="3090990"/>
                  <a:pt x="4597052" y="3091220"/>
                  <a:pt x="4592899" y="3095376"/>
                </a:cubicBezTo>
                <a:cubicBezTo>
                  <a:pt x="4381974" y="3173853"/>
                  <a:pt x="4154732" y="3256485"/>
                  <a:pt x="3923040" y="3347427"/>
                </a:cubicBezTo>
                <a:cubicBezTo>
                  <a:pt x="3915030" y="3347427"/>
                  <a:pt x="3906724" y="3355968"/>
                  <a:pt x="3902570" y="3359892"/>
                </a:cubicBezTo>
                <a:cubicBezTo>
                  <a:pt x="3902570" y="3364046"/>
                  <a:pt x="3894264" y="3372125"/>
                  <a:pt x="3885957" y="3372125"/>
                </a:cubicBezTo>
                <a:cubicBezTo>
                  <a:pt x="3832262" y="3392898"/>
                  <a:pt x="3774413" y="3413441"/>
                  <a:pt x="3720718" y="3434215"/>
                </a:cubicBezTo>
                <a:cubicBezTo>
                  <a:pt x="3712412" y="3438369"/>
                  <a:pt x="3704105" y="3442525"/>
                  <a:pt x="3695798" y="3442525"/>
                </a:cubicBezTo>
                <a:cubicBezTo>
                  <a:pt x="3679186" y="3442525"/>
                  <a:pt x="3662868" y="3442525"/>
                  <a:pt x="3642102" y="3446679"/>
                </a:cubicBezTo>
                <a:cubicBezTo>
                  <a:pt x="3637949" y="3450833"/>
                  <a:pt x="3629642" y="3454988"/>
                  <a:pt x="3629642" y="3454988"/>
                </a:cubicBezTo>
                <a:cubicBezTo>
                  <a:pt x="3629642" y="3459143"/>
                  <a:pt x="3629642" y="3459373"/>
                  <a:pt x="3637949" y="3459373"/>
                </a:cubicBezTo>
                <a:cubicBezTo>
                  <a:pt x="3642102" y="3463298"/>
                  <a:pt x="3642102" y="3467221"/>
                  <a:pt x="3633796" y="3467221"/>
                </a:cubicBezTo>
                <a:cubicBezTo>
                  <a:pt x="3625489" y="3467221"/>
                  <a:pt x="3617183" y="3467221"/>
                  <a:pt x="3613327" y="3467221"/>
                </a:cubicBezTo>
                <a:cubicBezTo>
                  <a:pt x="3609174" y="3463067"/>
                  <a:pt x="3596714" y="3463067"/>
                  <a:pt x="3592560" y="3467221"/>
                </a:cubicBezTo>
                <a:cubicBezTo>
                  <a:pt x="3423167" y="3541775"/>
                  <a:pt x="3253477" y="3620253"/>
                  <a:pt x="3075778" y="3703117"/>
                </a:cubicBezTo>
                <a:cubicBezTo>
                  <a:pt x="3067471" y="3703117"/>
                  <a:pt x="3055012" y="3707271"/>
                  <a:pt x="3047001" y="3711426"/>
                </a:cubicBezTo>
                <a:cubicBezTo>
                  <a:pt x="3022082" y="3719736"/>
                  <a:pt x="3001315" y="3731969"/>
                  <a:pt x="2980549" y="3740278"/>
                </a:cubicBezTo>
                <a:cubicBezTo>
                  <a:pt x="2972540" y="3744433"/>
                  <a:pt x="2972540" y="3748588"/>
                  <a:pt x="2980549" y="3744433"/>
                </a:cubicBezTo>
                <a:cubicBezTo>
                  <a:pt x="2993009" y="3744433"/>
                  <a:pt x="3005468" y="3744663"/>
                  <a:pt x="3017928" y="3748588"/>
                </a:cubicBezTo>
                <a:cubicBezTo>
                  <a:pt x="3026235" y="3740509"/>
                  <a:pt x="3042848" y="3736123"/>
                  <a:pt x="3051154" y="3731969"/>
                </a:cubicBezTo>
                <a:cubicBezTo>
                  <a:pt x="3137779" y="3694807"/>
                  <a:pt x="3216395" y="3661800"/>
                  <a:pt x="3299162" y="3620484"/>
                </a:cubicBezTo>
                <a:cubicBezTo>
                  <a:pt x="3311326" y="3620484"/>
                  <a:pt x="3311326" y="3620484"/>
                  <a:pt x="3303316" y="3624639"/>
                </a:cubicBezTo>
                <a:cubicBezTo>
                  <a:pt x="3286703" y="3641258"/>
                  <a:pt x="3274243" y="3649567"/>
                  <a:pt x="3261783" y="3662031"/>
                </a:cubicBezTo>
                <a:cubicBezTo>
                  <a:pt x="3253477" y="3662031"/>
                  <a:pt x="3241017" y="3669879"/>
                  <a:pt x="3232710" y="3669879"/>
                </a:cubicBezTo>
                <a:cubicBezTo>
                  <a:pt x="3146086" y="3707271"/>
                  <a:pt x="3059165" y="3748819"/>
                  <a:pt x="2968089" y="3785980"/>
                </a:cubicBezTo>
                <a:cubicBezTo>
                  <a:pt x="2955630" y="3790134"/>
                  <a:pt x="2943467" y="3794059"/>
                  <a:pt x="2935160" y="3802368"/>
                </a:cubicBezTo>
                <a:cubicBezTo>
                  <a:pt x="2860698" y="3839530"/>
                  <a:pt x="2778227" y="3881076"/>
                  <a:pt x="2699612" y="3922393"/>
                </a:cubicBezTo>
                <a:cubicBezTo>
                  <a:pt x="2691306" y="3926547"/>
                  <a:pt x="2691306" y="3930472"/>
                  <a:pt x="2695459" y="3930472"/>
                </a:cubicBezTo>
                <a:cubicBezTo>
                  <a:pt x="2703765" y="3930472"/>
                  <a:pt x="2703765" y="3934626"/>
                  <a:pt x="2695459" y="3938780"/>
                </a:cubicBezTo>
                <a:cubicBezTo>
                  <a:pt x="2108367" y="4220147"/>
                  <a:pt x="1442958" y="4538675"/>
                  <a:pt x="678166" y="4906597"/>
                </a:cubicBezTo>
                <a:cubicBezTo>
                  <a:pt x="665707" y="4910751"/>
                  <a:pt x="644940" y="4918830"/>
                  <a:pt x="632481" y="4922985"/>
                </a:cubicBezTo>
                <a:cubicBezTo>
                  <a:pt x="574631" y="4943758"/>
                  <a:pt x="504323" y="4968455"/>
                  <a:pt x="442321" y="4985074"/>
                </a:cubicBezTo>
                <a:cubicBezTo>
                  <a:pt x="525090" y="4931294"/>
                  <a:pt x="632481" y="4869205"/>
                  <a:pt x="727708" y="4819578"/>
                </a:cubicBezTo>
                <a:cubicBezTo>
                  <a:pt x="649094" y="4852816"/>
                  <a:pt x="570478" y="4881668"/>
                  <a:pt x="488006" y="4914676"/>
                </a:cubicBezTo>
                <a:cubicBezTo>
                  <a:pt x="578785" y="4860895"/>
                  <a:pt x="678166" y="4807115"/>
                  <a:pt x="773098" y="4749411"/>
                </a:cubicBezTo>
                <a:cubicBezTo>
                  <a:pt x="690626" y="4769953"/>
                  <a:pt x="632481" y="4803191"/>
                  <a:pt x="570478" y="4799036"/>
                </a:cubicBezTo>
                <a:cubicBezTo>
                  <a:pt x="607857" y="4778493"/>
                  <a:pt x="644643" y="4753565"/>
                  <a:pt x="682022" y="4737177"/>
                </a:cubicBezTo>
                <a:cubicBezTo>
                  <a:pt x="2869004" y="3698963"/>
                  <a:pt x="2869004" y="3698963"/>
                  <a:pt x="2869004" y="3698963"/>
                </a:cubicBezTo>
                <a:cubicBezTo>
                  <a:pt x="2873158" y="3694807"/>
                  <a:pt x="2889771" y="3686729"/>
                  <a:pt x="2893924" y="3682574"/>
                </a:cubicBezTo>
                <a:cubicBezTo>
                  <a:pt x="2976693" y="3624639"/>
                  <a:pt x="3050858" y="3575013"/>
                  <a:pt x="3125320" y="3525388"/>
                </a:cubicBezTo>
                <a:cubicBezTo>
                  <a:pt x="3137779" y="3521233"/>
                  <a:pt x="3141932" y="3508769"/>
                  <a:pt x="3137779" y="3508769"/>
                </a:cubicBezTo>
                <a:cubicBezTo>
                  <a:pt x="3125320" y="3508769"/>
                  <a:pt x="3117013" y="3508769"/>
                  <a:pt x="3108706" y="3512923"/>
                </a:cubicBezTo>
                <a:cubicBezTo>
                  <a:pt x="2984702" y="3575013"/>
                  <a:pt x="2856545" y="3632717"/>
                  <a:pt x="2720081" y="3698963"/>
                </a:cubicBezTo>
                <a:cubicBezTo>
                  <a:pt x="2711775" y="3703117"/>
                  <a:pt x="2699612" y="3707271"/>
                  <a:pt x="2691306" y="3707271"/>
                </a:cubicBezTo>
                <a:cubicBezTo>
                  <a:pt x="2682999" y="3707271"/>
                  <a:pt x="2670539" y="3711426"/>
                  <a:pt x="2662233" y="3715581"/>
                </a:cubicBezTo>
                <a:cubicBezTo>
                  <a:pt x="2434991" y="3827296"/>
                  <a:pt x="2199145" y="3938780"/>
                  <a:pt x="1955290" y="4062730"/>
                </a:cubicBezTo>
                <a:cubicBezTo>
                  <a:pt x="1946983" y="4066884"/>
                  <a:pt x="1930370" y="4075424"/>
                  <a:pt x="1917911" y="4079579"/>
                </a:cubicBezTo>
                <a:cubicBezTo>
                  <a:pt x="1591584" y="4215992"/>
                  <a:pt x="1232031" y="4364638"/>
                  <a:pt x="851712" y="4521825"/>
                </a:cubicBezTo>
                <a:cubicBezTo>
                  <a:pt x="843406" y="4530134"/>
                  <a:pt x="818486" y="4538675"/>
                  <a:pt x="810180" y="4542829"/>
                </a:cubicBezTo>
                <a:cubicBezTo>
                  <a:pt x="760638" y="4559217"/>
                  <a:pt x="711095" y="4575605"/>
                  <a:pt x="665707" y="4592224"/>
                </a:cubicBezTo>
                <a:cubicBezTo>
                  <a:pt x="649094" y="4596379"/>
                  <a:pt x="636634" y="4600534"/>
                  <a:pt x="636634" y="4596379"/>
                </a:cubicBezTo>
                <a:cubicBezTo>
                  <a:pt x="632481" y="4596379"/>
                  <a:pt x="665707" y="4575836"/>
                  <a:pt x="669860" y="4567527"/>
                </a:cubicBezTo>
                <a:cubicBezTo>
                  <a:pt x="678166" y="4563371"/>
                  <a:pt x="673716" y="4559217"/>
                  <a:pt x="657103" y="4563371"/>
                </a:cubicBezTo>
                <a:cubicBezTo>
                  <a:pt x="632481" y="4571681"/>
                  <a:pt x="603704" y="4579760"/>
                  <a:pt x="578785" y="4588069"/>
                </a:cubicBezTo>
                <a:cubicBezTo>
                  <a:pt x="562172" y="4592224"/>
                  <a:pt x="570775" y="4571681"/>
                  <a:pt x="582938" y="4563371"/>
                </a:cubicBezTo>
                <a:cubicBezTo>
                  <a:pt x="595398" y="4555063"/>
                  <a:pt x="607857" y="4551138"/>
                  <a:pt x="612011" y="4551138"/>
                </a:cubicBezTo>
                <a:cubicBezTo>
                  <a:pt x="612011" y="4551138"/>
                  <a:pt x="612011" y="4546753"/>
                  <a:pt x="607857" y="4538675"/>
                </a:cubicBezTo>
                <a:cubicBezTo>
                  <a:pt x="599551" y="4534519"/>
                  <a:pt x="632481" y="4517900"/>
                  <a:pt x="632481" y="4517900"/>
                </a:cubicBezTo>
                <a:cubicBezTo>
                  <a:pt x="620021" y="4513977"/>
                  <a:pt x="570478" y="4513746"/>
                  <a:pt x="574631" y="4509592"/>
                </a:cubicBezTo>
                <a:cubicBezTo>
                  <a:pt x="574631" y="4501282"/>
                  <a:pt x="587091" y="4489048"/>
                  <a:pt x="595101" y="4480740"/>
                </a:cubicBezTo>
                <a:cubicBezTo>
                  <a:pt x="595101" y="4480740"/>
                  <a:pt x="595101" y="4480740"/>
                  <a:pt x="595101" y="4476585"/>
                </a:cubicBezTo>
                <a:cubicBezTo>
                  <a:pt x="607561" y="4468275"/>
                  <a:pt x="603408" y="4464121"/>
                  <a:pt x="590948" y="4468275"/>
                </a:cubicBezTo>
                <a:cubicBezTo>
                  <a:pt x="541405" y="4480740"/>
                  <a:pt x="491864" y="4492973"/>
                  <a:pt x="446474" y="4505437"/>
                </a:cubicBezTo>
                <a:cubicBezTo>
                  <a:pt x="463087" y="4472430"/>
                  <a:pt x="516783" y="4402262"/>
                  <a:pt x="570478" y="4385642"/>
                </a:cubicBezTo>
                <a:cubicBezTo>
                  <a:pt x="541703" y="4393952"/>
                  <a:pt x="504323" y="4406416"/>
                  <a:pt x="475547" y="4418650"/>
                </a:cubicBezTo>
                <a:cubicBezTo>
                  <a:pt x="516783" y="4389798"/>
                  <a:pt x="570478" y="4364869"/>
                  <a:pt x="612011" y="4335786"/>
                </a:cubicBezTo>
                <a:cubicBezTo>
                  <a:pt x="574631" y="4335786"/>
                  <a:pt x="533396" y="4348250"/>
                  <a:pt x="488006" y="4360714"/>
                </a:cubicBezTo>
                <a:cubicBezTo>
                  <a:pt x="475547" y="4368793"/>
                  <a:pt x="475547" y="4364638"/>
                  <a:pt x="488006" y="4356329"/>
                </a:cubicBezTo>
                <a:cubicBezTo>
                  <a:pt x="516783" y="4335786"/>
                  <a:pt x="545856" y="4319398"/>
                  <a:pt x="578785" y="4298625"/>
                </a:cubicBezTo>
                <a:cubicBezTo>
                  <a:pt x="591244" y="4286160"/>
                  <a:pt x="615868" y="4278081"/>
                  <a:pt x="624174" y="4269773"/>
                </a:cubicBezTo>
                <a:cubicBezTo>
                  <a:pt x="1070648" y="4067115"/>
                  <a:pt x="1480040" y="3876691"/>
                  <a:pt x="1860359" y="3703117"/>
                </a:cubicBezTo>
                <a:cubicBezTo>
                  <a:pt x="1421894" y="3868382"/>
                  <a:pt x="938337" y="4046341"/>
                  <a:pt x="413545" y="4240689"/>
                </a:cubicBezTo>
                <a:cubicBezTo>
                  <a:pt x="438167" y="4228456"/>
                  <a:pt x="463087" y="4215992"/>
                  <a:pt x="488006" y="4199373"/>
                </a:cubicBezTo>
                <a:cubicBezTo>
                  <a:pt x="504619" y="4195218"/>
                  <a:pt x="500466" y="4191064"/>
                  <a:pt x="488006" y="4195218"/>
                </a:cubicBezTo>
                <a:cubicBezTo>
                  <a:pt x="450627" y="4207683"/>
                  <a:pt x="169690" y="4253154"/>
                  <a:pt x="173843" y="4245075"/>
                </a:cubicBezTo>
                <a:cubicBezTo>
                  <a:pt x="173843" y="4236766"/>
                  <a:pt x="219233" y="4211837"/>
                  <a:pt x="227540" y="4203528"/>
                </a:cubicBezTo>
                <a:cubicBezTo>
                  <a:pt x="210927" y="4203528"/>
                  <a:pt x="152781" y="4211837"/>
                  <a:pt x="144475" y="4207683"/>
                </a:cubicBezTo>
                <a:cubicBezTo>
                  <a:pt x="186007" y="4145593"/>
                  <a:pt x="231692" y="4096198"/>
                  <a:pt x="322470" y="4050727"/>
                </a:cubicBezTo>
                <a:cubicBezTo>
                  <a:pt x="285388" y="4046572"/>
                  <a:pt x="243855" y="4054651"/>
                  <a:pt x="186007" y="4062730"/>
                </a:cubicBezTo>
                <a:cubicBezTo>
                  <a:pt x="181853" y="4058806"/>
                  <a:pt x="235549" y="4038032"/>
                  <a:pt x="214783" y="4038032"/>
                </a:cubicBezTo>
                <a:cubicBezTo>
                  <a:pt x="124004" y="4071270"/>
                  <a:pt x="53696" y="4079579"/>
                  <a:pt x="0" y="4050727"/>
                </a:cubicBezTo>
                <a:cubicBezTo>
                  <a:pt x="20766" y="4029953"/>
                  <a:pt x="74461" y="4005256"/>
                  <a:pt x="86625" y="3988637"/>
                </a:cubicBezTo>
                <a:cubicBezTo>
                  <a:pt x="86625" y="3984482"/>
                  <a:pt x="99085" y="3980328"/>
                  <a:pt x="111545" y="3976174"/>
                </a:cubicBezTo>
                <a:cubicBezTo>
                  <a:pt x="119851" y="3976174"/>
                  <a:pt x="128158" y="3967864"/>
                  <a:pt x="124004" y="3967864"/>
                </a:cubicBezTo>
                <a:cubicBezTo>
                  <a:pt x="124004" y="3959555"/>
                  <a:pt x="132311" y="3951245"/>
                  <a:pt x="148627" y="3942936"/>
                </a:cubicBezTo>
                <a:cubicBezTo>
                  <a:pt x="173546" y="3930703"/>
                  <a:pt x="198466" y="3922393"/>
                  <a:pt x="231692" y="3909928"/>
                </a:cubicBezTo>
                <a:cubicBezTo>
                  <a:pt x="235846" y="3909928"/>
                  <a:pt x="235846" y="3909928"/>
                  <a:pt x="235846" y="3909928"/>
                </a:cubicBezTo>
                <a:cubicBezTo>
                  <a:pt x="231692" y="3909928"/>
                  <a:pt x="215079" y="3922162"/>
                  <a:pt x="218936" y="3926317"/>
                </a:cubicBezTo>
                <a:cubicBezTo>
                  <a:pt x="231396" y="3930472"/>
                  <a:pt x="248009" y="3926547"/>
                  <a:pt x="256315" y="3922393"/>
                </a:cubicBezTo>
                <a:cubicBezTo>
                  <a:pt x="260468" y="3922393"/>
                  <a:pt x="268478" y="3914084"/>
                  <a:pt x="272631" y="3909928"/>
                </a:cubicBezTo>
                <a:cubicBezTo>
                  <a:pt x="276784" y="3905774"/>
                  <a:pt x="293397" y="3901619"/>
                  <a:pt x="301704" y="3901619"/>
                </a:cubicBezTo>
                <a:cubicBezTo>
                  <a:pt x="305857" y="3901619"/>
                  <a:pt x="343236" y="3885232"/>
                  <a:pt x="359849" y="3881076"/>
                </a:cubicBezTo>
                <a:cubicBezTo>
                  <a:pt x="372309" y="3876922"/>
                  <a:pt x="359553" y="3872767"/>
                  <a:pt x="342940" y="3876922"/>
                </a:cubicBezTo>
                <a:cubicBezTo>
                  <a:pt x="334930" y="3885232"/>
                  <a:pt x="330776" y="3876691"/>
                  <a:pt x="342940" y="3868613"/>
                </a:cubicBezTo>
                <a:cubicBezTo>
                  <a:pt x="380319" y="3839530"/>
                  <a:pt x="413545" y="3810678"/>
                  <a:pt x="446474" y="3777671"/>
                </a:cubicBezTo>
                <a:cubicBezTo>
                  <a:pt x="458934" y="3769361"/>
                  <a:pt x="479404" y="3756897"/>
                  <a:pt x="491864" y="3752973"/>
                </a:cubicBezTo>
                <a:cubicBezTo>
                  <a:pt x="541405" y="3736355"/>
                  <a:pt x="587091" y="3715350"/>
                  <a:pt x="632481" y="3698963"/>
                </a:cubicBezTo>
                <a:cubicBezTo>
                  <a:pt x="649094" y="3694807"/>
                  <a:pt x="665707" y="3682343"/>
                  <a:pt x="678166" y="3674265"/>
                </a:cubicBezTo>
                <a:cubicBezTo>
                  <a:pt x="740168" y="3632717"/>
                  <a:pt x="793567" y="3595787"/>
                  <a:pt x="851712" y="3554240"/>
                </a:cubicBezTo>
                <a:cubicBezTo>
                  <a:pt x="863876" y="3550316"/>
                  <a:pt x="884938" y="3541775"/>
                  <a:pt x="901255" y="3537621"/>
                </a:cubicBezTo>
                <a:cubicBezTo>
                  <a:pt x="901255" y="3537621"/>
                  <a:pt x="900958" y="3537621"/>
                  <a:pt x="905111" y="3533467"/>
                </a:cubicBezTo>
                <a:cubicBezTo>
                  <a:pt x="917571" y="3533467"/>
                  <a:pt x="938337" y="3525388"/>
                  <a:pt x="946644" y="3517078"/>
                </a:cubicBezTo>
                <a:cubicBezTo>
                  <a:pt x="1058188" y="3450833"/>
                  <a:pt x="1173886" y="3388975"/>
                  <a:pt x="1294034" y="3331039"/>
                </a:cubicBezTo>
                <a:cubicBezTo>
                  <a:pt x="963257" y="3438600"/>
                  <a:pt x="615868" y="3533696"/>
                  <a:pt x="239702" y="3645182"/>
                </a:cubicBezTo>
                <a:cubicBezTo>
                  <a:pt x="227242" y="3649336"/>
                  <a:pt x="227242" y="3649336"/>
                  <a:pt x="239702" y="3641027"/>
                </a:cubicBezTo>
                <a:cubicBezTo>
                  <a:pt x="748178" y="3475762"/>
                  <a:pt x="1203256" y="3281414"/>
                  <a:pt x="1628963" y="3132537"/>
                </a:cubicBezTo>
                <a:cubicBezTo>
                  <a:pt x="1612350" y="3153310"/>
                  <a:pt x="1587728" y="3182162"/>
                  <a:pt x="1566962" y="3198781"/>
                </a:cubicBezTo>
                <a:cubicBezTo>
                  <a:pt x="1728048" y="3169699"/>
                  <a:pt x="1930668" y="3049674"/>
                  <a:pt x="2071284" y="2975120"/>
                </a:cubicBezTo>
                <a:cubicBezTo>
                  <a:pt x="2042211" y="2983430"/>
                  <a:pt x="2005129" y="2975351"/>
                  <a:pt x="1963596" y="2991970"/>
                </a:cubicBezTo>
                <a:cubicBezTo>
                  <a:pt x="1992669" y="2971196"/>
                  <a:pt x="2021445" y="2954578"/>
                  <a:pt x="2054671" y="2942113"/>
                </a:cubicBezTo>
                <a:cubicBezTo>
                  <a:pt x="1963596" y="2983430"/>
                  <a:pt x="1884982" y="3004434"/>
                  <a:pt x="1864512" y="2929880"/>
                </a:cubicBezTo>
                <a:cubicBezTo>
                  <a:pt x="1880829" y="2917416"/>
                  <a:pt x="1897738" y="2904951"/>
                  <a:pt x="1914055" y="2892718"/>
                </a:cubicBezTo>
                <a:cubicBezTo>
                  <a:pt x="1819123" y="2838938"/>
                  <a:pt x="1558358" y="2892488"/>
                  <a:pt x="1418038" y="2942113"/>
                </a:cubicBezTo>
                <a:cubicBezTo>
                  <a:pt x="1450967" y="2925494"/>
                  <a:pt x="1488050" y="2900797"/>
                  <a:pt x="1512970" y="2884178"/>
                </a:cubicBezTo>
                <a:cubicBezTo>
                  <a:pt x="1459273" y="2904951"/>
                  <a:pt x="1393119" y="2917647"/>
                  <a:pt x="1339422" y="2938189"/>
                </a:cubicBezTo>
                <a:cubicBezTo>
                  <a:pt x="1413885" y="2888563"/>
                  <a:pt x="1500806" y="2830628"/>
                  <a:pt x="1562809" y="2772924"/>
                </a:cubicBezTo>
                <a:cubicBezTo>
                  <a:pt x="1459571" y="2822550"/>
                  <a:pt x="1347729" y="2867790"/>
                  <a:pt x="1232031" y="2859480"/>
                </a:cubicBezTo>
                <a:cubicBezTo>
                  <a:pt x="1372352" y="2764384"/>
                  <a:pt x="1616504" y="2723067"/>
                  <a:pt x="1781744" y="2673442"/>
                </a:cubicBezTo>
                <a:cubicBezTo>
                  <a:pt x="1674353" y="2698371"/>
                  <a:pt x="1554205" y="2722836"/>
                  <a:pt x="1446814" y="2743611"/>
                </a:cubicBezTo>
                <a:cubicBezTo>
                  <a:pt x="1579124" y="2702294"/>
                  <a:pt x="1715588" y="2660978"/>
                  <a:pt x="1843746" y="2615507"/>
                </a:cubicBezTo>
                <a:cubicBezTo>
                  <a:pt x="1852052" y="2615507"/>
                  <a:pt x="1880829" y="2607429"/>
                  <a:pt x="1889135" y="2603273"/>
                </a:cubicBezTo>
                <a:cubicBezTo>
                  <a:pt x="1897442" y="2599119"/>
                  <a:pt x="1905748" y="2594734"/>
                  <a:pt x="1909901" y="2590579"/>
                </a:cubicBezTo>
                <a:cubicBezTo>
                  <a:pt x="1914055" y="2586655"/>
                  <a:pt x="1905748" y="2586655"/>
                  <a:pt x="1893288" y="2590579"/>
                </a:cubicBezTo>
                <a:cubicBezTo>
                  <a:pt x="1839592" y="2598888"/>
                  <a:pt x="1785897" y="2603042"/>
                  <a:pt x="1727752" y="2611121"/>
                </a:cubicBezTo>
                <a:cubicBezTo>
                  <a:pt x="1715588" y="2615276"/>
                  <a:pt x="1703426" y="2627971"/>
                  <a:pt x="1695119" y="2627971"/>
                </a:cubicBezTo>
                <a:cubicBezTo>
                  <a:pt x="1686813" y="2632126"/>
                  <a:pt x="1674056" y="2636280"/>
                  <a:pt x="1665749" y="2632126"/>
                </a:cubicBezTo>
                <a:cubicBezTo>
                  <a:pt x="1657740" y="2632126"/>
                  <a:pt x="1661893" y="2627971"/>
                  <a:pt x="1670200" y="2623817"/>
                </a:cubicBezTo>
                <a:cubicBezTo>
                  <a:pt x="1674056" y="2619661"/>
                  <a:pt x="1682659" y="2615276"/>
                  <a:pt x="1686813" y="2611121"/>
                </a:cubicBezTo>
                <a:cubicBezTo>
                  <a:pt x="1695119" y="2603042"/>
                  <a:pt x="1695119" y="2599119"/>
                  <a:pt x="1682659" y="2603273"/>
                </a:cubicBezTo>
                <a:cubicBezTo>
                  <a:pt x="1678506" y="2603273"/>
                  <a:pt x="1674056" y="2603273"/>
                  <a:pt x="1670200" y="2603273"/>
                </a:cubicBezTo>
                <a:cubicBezTo>
                  <a:pt x="1657740" y="2603273"/>
                  <a:pt x="1657740" y="2598888"/>
                  <a:pt x="1665749" y="2590579"/>
                </a:cubicBezTo>
                <a:cubicBezTo>
                  <a:pt x="1719741" y="2565881"/>
                  <a:pt x="1773438" y="2540953"/>
                  <a:pt x="1822979" y="2516256"/>
                </a:cubicBezTo>
                <a:cubicBezTo>
                  <a:pt x="1831286" y="2507946"/>
                  <a:pt x="1843746" y="2499867"/>
                  <a:pt x="1856205" y="2499867"/>
                </a:cubicBezTo>
                <a:cubicBezTo>
                  <a:pt x="1864216" y="2495713"/>
                  <a:pt x="1860359" y="2479094"/>
                  <a:pt x="1860359" y="2474940"/>
                </a:cubicBezTo>
                <a:cubicBezTo>
                  <a:pt x="1752671" y="2495713"/>
                  <a:pt x="1752967" y="2495482"/>
                  <a:pt x="1752967" y="2495482"/>
                </a:cubicBezTo>
                <a:cubicBezTo>
                  <a:pt x="1740508" y="2499637"/>
                  <a:pt x="1728048" y="2507946"/>
                  <a:pt x="1715588" y="2516256"/>
                </a:cubicBezTo>
                <a:cubicBezTo>
                  <a:pt x="1690966" y="2528489"/>
                  <a:pt x="1666046" y="2536798"/>
                  <a:pt x="1641127" y="2549263"/>
                </a:cubicBezTo>
                <a:cubicBezTo>
                  <a:pt x="1628667" y="2553417"/>
                  <a:pt x="1624810" y="2545338"/>
                  <a:pt x="1628963" y="2537029"/>
                </a:cubicBezTo>
                <a:cubicBezTo>
                  <a:pt x="1645576" y="2520410"/>
                  <a:pt x="1661893" y="2507946"/>
                  <a:pt x="1678506" y="2491327"/>
                </a:cubicBezTo>
                <a:cubicBezTo>
                  <a:pt x="1682659" y="2479094"/>
                  <a:pt x="1674353" y="2471015"/>
                  <a:pt x="1661893" y="2474940"/>
                </a:cubicBezTo>
                <a:cubicBezTo>
                  <a:pt x="1612350" y="2499867"/>
                  <a:pt x="1554502" y="2516256"/>
                  <a:pt x="1504959" y="2537029"/>
                </a:cubicBezTo>
                <a:cubicBezTo>
                  <a:pt x="1529879" y="2508177"/>
                  <a:pt x="1558655" y="2478863"/>
                  <a:pt x="1587431" y="2450011"/>
                </a:cubicBezTo>
                <a:cubicBezTo>
                  <a:pt x="1599891" y="2445856"/>
                  <a:pt x="1595737" y="2441702"/>
                  <a:pt x="1587431" y="2445856"/>
                </a:cubicBezTo>
                <a:cubicBezTo>
                  <a:pt x="1161723" y="2598888"/>
                  <a:pt x="706942" y="2764153"/>
                  <a:pt x="214783" y="2942113"/>
                </a:cubicBezTo>
                <a:cubicBezTo>
                  <a:pt x="198466" y="2946268"/>
                  <a:pt x="177997" y="2946499"/>
                  <a:pt x="173843" y="2938189"/>
                </a:cubicBezTo>
                <a:cubicBezTo>
                  <a:pt x="165537" y="2934034"/>
                  <a:pt x="169394" y="2925726"/>
                  <a:pt x="181853" y="2921570"/>
                </a:cubicBezTo>
                <a:cubicBezTo>
                  <a:pt x="210629" y="2900797"/>
                  <a:pt x="235549" y="2880255"/>
                  <a:pt x="256315" y="2859480"/>
                </a:cubicBezTo>
                <a:cubicBezTo>
                  <a:pt x="272928" y="2851171"/>
                  <a:pt x="268775" y="2851171"/>
                  <a:pt x="256315" y="2855326"/>
                </a:cubicBezTo>
                <a:cubicBezTo>
                  <a:pt x="190159" y="2876099"/>
                  <a:pt x="128158" y="2896642"/>
                  <a:pt x="66155" y="2913261"/>
                </a:cubicBezTo>
                <a:cubicBezTo>
                  <a:pt x="53696" y="2921340"/>
                  <a:pt x="41235" y="2921340"/>
                  <a:pt x="33226" y="2913261"/>
                </a:cubicBezTo>
                <a:cubicBezTo>
                  <a:pt x="24920" y="2909107"/>
                  <a:pt x="24623" y="2905182"/>
                  <a:pt x="24623" y="2905182"/>
                </a:cubicBezTo>
                <a:cubicBezTo>
                  <a:pt x="37083" y="2896873"/>
                  <a:pt x="49542" y="2884178"/>
                  <a:pt x="66155" y="2875869"/>
                </a:cubicBezTo>
                <a:cubicBezTo>
                  <a:pt x="529243" y="2689830"/>
                  <a:pt x="1045728" y="2582500"/>
                  <a:pt x="1413588" y="2375688"/>
                </a:cubicBezTo>
                <a:cubicBezTo>
                  <a:pt x="1413588" y="2367610"/>
                  <a:pt x="1405578" y="2359069"/>
                  <a:pt x="1401425" y="2354914"/>
                </a:cubicBezTo>
                <a:cubicBezTo>
                  <a:pt x="1103874" y="2400385"/>
                  <a:pt x="711095" y="2574190"/>
                  <a:pt x="384472" y="2694215"/>
                </a:cubicBezTo>
                <a:cubicBezTo>
                  <a:pt x="380319" y="2698140"/>
                  <a:pt x="326623" y="2681521"/>
                  <a:pt x="330776" y="2677365"/>
                </a:cubicBezTo>
                <a:cubicBezTo>
                  <a:pt x="347389" y="2660747"/>
                  <a:pt x="372309" y="2636050"/>
                  <a:pt x="392779" y="2619661"/>
                </a:cubicBezTo>
                <a:cubicBezTo>
                  <a:pt x="260468" y="2656823"/>
                  <a:pt x="136464" y="2702294"/>
                  <a:pt x="12460" y="2751920"/>
                </a:cubicBezTo>
                <a:cubicBezTo>
                  <a:pt x="132311" y="2698140"/>
                  <a:pt x="256315" y="2644359"/>
                  <a:pt x="380319" y="2590579"/>
                </a:cubicBezTo>
                <a:cubicBezTo>
                  <a:pt x="343236" y="2598888"/>
                  <a:pt x="314163" y="2607429"/>
                  <a:pt x="280937" y="2607429"/>
                </a:cubicBezTo>
                <a:cubicBezTo>
                  <a:pt x="330776" y="2586655"/>
                  <a:pt x="392779" y="2553648"/>
                  <a:pt x="434014" y="2537029"/>
                </a:cubicBezTo>
                <a:cubicBezTo>
                  <a:pt x="421554" y="2532875"/>
                  <a:pt x="380319" y="2524565"/>
                  <a:pt x="359849" y="2520410"/>
                </a:cubicBezTo>
                <a:cubicBezTo>
                  <a:pt x="649094" y="2417004"/>
                  <a:pt x="930328" y="2317753"/>
                  <a:pt x="1186643" y="2230966"/>
                </a:cubicBezTo>
                <a:cubicBezTo>
                  <a:pt x="1190796" y="2230966"/>
                  <a:pt x="1190499" y="2230966"/>
                  <a:pt x="1190499" y="2230966"/>
                </a:cubicBezTo>
                <a:cubicBezTo>
                  <a:pt x="1202959" y="2226812"/>
                  <a:pt x="1207112" y="2214347"/>
                  <a:pt x="1202959" y="2206268"/>
                </a:cubicBezTo>
                <a:cubicBezTo>
                  <a:pt x="1198805" y="2193804"/>
                  <a:pt x="1190796" y="2176955"/>
                  <a:pt x="1186643" y="2156412"/>
                </a:cubicBezTo>
                <a:cubicBezTo>
                  <a:pt x="1182490" y="2148103"/>
                  <a:pt x="1169733" y="2144179"/>
                  <a:pt x="1157273" y="2148333"/>
                </a:cubicBezTo>
                <a:cubicBezTo>
                  <a:pt x="1029115" y="2181341"/>
                  <a:pt x="905409" y="2210193"/>
                  <a:pt x="764791" y="2239275"/>
                </a:cubicBezTo>
                <a:cubicBezTo>
                  <a:pt x="773098" y="2230966"/>
                  <a:pt x="785558" y="2222656"/>
                  <a:pt x="793864" y="2210423"/>
                </a:cubicBezTo>
                <a:cubicBezTo>
                  <a:pt x="806027" y="2206268"/>
                  <a:pt x="801873" y="2197728"/>
                  <a:pt x="789711" y="2197728"/>
                </a:cubicBezTo>
                <a:cubicBezTo>
                  <a:pt x="777251" y="2197728"/>
                  <a:pt x="768945" y="2193574"/>
                  <a:pt x="768945" y="2193574"/>
                </a:cubicBezTo>
                <a:cubicBezTo>
                  <a:pt x="768945" y="2189418"/>
                  <a:pt x="760934" y="2193574"/>
                  <a:pt x="744321" y="2197728"/>
                </a:cubicBezTo>
                <a:cubicBezTo>
                  <a:pt x="727708" y="2189650"/>
                  <a:pt x="702789" y="2181341"/>
                  <a:pt x="686176" y="2173031"/>
                </a:cubicBezTo>
                <a:cubicBezTo>
                  <a:pt x="669563" y="2173031"/>
                  <a:pt x="665707" y="2168876"/>
                  <a:pt x="678166" y="2156412"/>
                </a:cubicBezTo>
                <a:cubicBezTo>
                  <a:pt x="694779" y="2139793"/>
                  <a:pt x="715248" y="2123405"/>
                  <a:pt x="736015" y="2102632"/>
                </a:cubicBezTo>
                <a:cubicBezTo>
                  <a:pt x="744321" y="2094553"/>
                  <a:pt x="735719" y="2090168"/>
                  <a:pt x="723555" y="2090168"/>
                </a:cubicBezTo>
                <a:cubicBezTo>
                  <a:pt x="587091" y="2119251"/>
                  <a:pt x="450331" y="2144179"/>
                  <a:pt x="301704" y="2173031"/>
                </a:cubicBezTo>
                <a:cubicBezTo>
                  <a:pt x="289244" y="2177185"/>
                  <a:pt x="285091" y="2177185"/>
                  <a:pt x="301704" y="2168876"/>
                </a:cubicBezTo>
                <a:cubicBezTo>
                  <a:pt x="404941" y="2119251"/>
                  <a:pt x="504323" y="2073780"/>
                  <a:pt x="599551" y="2028309"/>
                </a:cubicBezTo>
                <a:cubicBezTo>
                  <a:pt x="611714" y="2024154"/>
                  <a:pt x="611714" y="2023924"/>
                  <a:pt x="599551" y="2023924"/>
                </a:cubicBezTo>
                <a:cubicBezTo>
                  <a:pt x="582938" y="2015845"/>
                  <a:pt x="566325" y="2007535"/>
                  <a:pt x="545856" y="1990916"/>
                </a:cubicBezTo>
                <a:cubicBezTo>
                  <a:pt x="533396" y="1990916"/>
                  <a:pt x="533396" y="1986993"/>
                  <a:pt x="545856" y="1982838"/>
                </a:cubicBezTo>
                <a:cubicBezTo>
                  <a:pt x="785558" y="1904360"/>
                  <a:pt x="1016953" y="1821497"/>
                  <a:pt x="1232031" y="1747174"/>
                </a:cubicBezTo>
                <a:cubicBezTo>
                  <a:pt x="1248348" y="1743019"/>
                  <a:pt x="1248348" y="1738865"/>
                  <a:pt x="1232031" y="1738865"/>
                </a:cubicBezTo>
                <a:cubicBezTo>
                  <a:pt x="1227878" y="1738865"/>
                  <a:pt x="1223429" y="1738865"/>
                  <a:pt x="1223429" y="1738865"/>
                </a:cubicBezTo>
                <a:cubicBezTo>
                  <a:pt x="1207112" y="1738865"/>
                  <a:pt x="1207409" y="1738865"/>
                  <a:pt x="1219572" y="1734709"/>
                </a:cubicBezTo>
                <a:cubicBezTo>
                  <a:pt x="1273564" y="1709782"/>
                  <a:pt x="1323107" y="1684853"/>
                  <a:pt x="1372648" y="1656001"/>
                </a:cubicBezTo>
                <a:cubicBezTo>
                  <a:pt x="1385108" y="1651846"/>
                  <a:pt x="1397568" y="1639382"/>
                  <a:pt x="1405578" y="1631073"/>
                </a:cubicBezTo>
                <a:cubicBezTo>
                  <a:pt x="1418038" y="1627148"/>
                  <a:pt x="1413885" y="1618609"/>
                  <a:pt x="1397272" y="1622763"/>
                </a:cubicBezTo>
                <a:cubicBezTo>
                  <a:pt x="1215418" y="1643536"/>
                  <a:pt x="1033269" y="1672388"/>
                  <a:pt x="843110" y="1693163"/>
                </a:cubicBezTo>
                <a:cubicBezTo>
                  <a:pt x="1045728" y="1622763"/>
                  <a:pt x="1248644" y="1556750"/>
                  <a:pt x="1438804" y="1490505"/>
                </a:cubicBezTo>
                <a:cubicBezTo>
                  <a:pt x="1211265" y="1527667"/>
                  <a:pt x="979870" y="1560904"/>
                  <a:pt x="731861" y="1593911"/>
                </a:cubicBezTo>
                <a:cubicBezTo>
                  <a:pt x="814333" y="1560904"/>
                  <a:pt x="901255" y="1531821"/>
                  <a:pt x="984023" y="1494660"/>
                </a:cubicBezTo>
                <a:cubicBezTo>
                  <a:pt x="996187" y="1490505"/>
                  <a:pt x="1004493" y="1482427"/>
                  <a:pt x="1000340" y="1469962"/>
                </a:cubicBezTo>
                <a:cubicBezTo>
                  <a:pt x="979574" y="1469962"/>
                  <a:pt x="955248" y="1465808"/>
                  <a:pt x="934481" y="1461652"/>
                </a:cubicBezTo>
                <a:cubicBezTo>
                  <a:pt x="938635" y="1453344"/>
                  <a:pt x="938337" y="1424491"/>
                  <a:pt x="946644" y="1416182"/>
                </a:cubicBezTo>
                <a:cubicBezTo>
                  <a:pt x="954950" y="1412258"/>
                  <a:pt x="942491" y="1407873"/>
                  <a:pt x="938337" y="1407873"/>
                </a:cubicBezTo>
                <a:cubicBezTo>
                  <a:pt x="930031" y="1412027"/>
                  <a:pt x="930328" y="1399794"/>
                  <a:pt x="930328" y="1391485"/>
                </a:cubicBezTo>
                <a:cubicBezTo>
                  <a:pt x="926175" y="1387329"/>
                  <a:pt x="913715" y="1383175"/>
                  <a:pt x="897102" y="1383175"/>
                </a:cubicBezTo>
                <a:cubicBezTo>
                  <a:pt x="880785" y="1383175"/>
                  <a:pt x="872479" y="1387329"/>
                  <a:pt x="864172" y="1387329"/>
                </a:cubicBezTo>
                <a:cubicBezTo>
                  <a:pt x="847559" y="1387329"/>
                  <a:pt x="847559" y="1383175"/>
                  <a:pt x="860019" y="1379021"/>
                </a:cubicBezTo>
                <a:cubicBezTo>
                  <a:pt x="996483" y="1316931"/>
                  <a:pt x="1124344" y="1258995"/>
                  <a:pt x="1252501" y="1201060"/>
                </a:cubicBezTo>
                <a:cubicBezTo>
                  <a:pt x="1264961" y="1196906"/>
                  <a:pt x="1261104" y="1192982"/>
                  <a:pt x="1248644" y="1192982"/>
                </a:cubicBezTo>
                <a:cubicBezTo>
                  <a:pt x="1227878" y="1192982"/>
                  <a:pt x="1207112" y="1192982"/>
                  <a:pt x="1190499" y="1192982"/>
                </a:cubicBezTo>
                <a:cubicBezTo>
                  <a:pt x="1173886" y="1192982"/>
                  <a:pt x="1170030" y="1188827"/>
                  <a:pt x="1178336" y="1180518"/>
                </a:cubicBezTo>
                <a:cubicBezTo>
                  <a:pt x="1186643" y="1155589"/>
                  <a:pt x="1194652" y="1139201"/>
                  <a:pt x="1202959" y="1118428"/>
                </a:cubicBezTo>
                <a:cubicBezTo>
                  <a:pt x="1211265" y="1110349"/>
                  <a:pt x="1207112" y="1105964"/>
                  <a:pt x="1194652" y="1110118"/>
                </a:cubicBezTo>
                <a:cubicBezTo>
                  <a:pt x="1169733" y="1114274"/>
                  <a:pt x="1145110" y="1122814"/>
                  <a:pt x="1120487" y="1126968"/>
                </a:cubicBezTo>
                <a:cubicBezTo>
                  <a:pt x="1108027" y="1126968"/>
                  <a:pt x="1099721" y="1122583"/>
                  <a:pt x="1103874" y="1114274"/>
                </a:cubicBezTo>
                <a:cubicBezTo>
                  <a:pt x="1091414" y="1105964"/>
                  <a:pt x="1078954" y="1097885"/>
                  <a:pt x="1062341" y="1085422"/>
                </a:cubicBezTo>
                <a:cubicBezTo>
                  <a:pt x="1058188" y="1077112"/>
                  <a:pt x="1041872" y="1072957"/>
                  <a:pt x="1029413" y="1081266"/>
                </a:cubicBezTo>
                <a:cubicBezTo>
                  <a:pt x="632777" y="1221835"/>
                  <a:pt x="248009" y="1395408"/>
                  <a:pt x="496017" y="940468"/>
                </a:cubicBezTo>
                <a:cubicBezTo>
                  <a:pt x="500170" y="936313"/>
                  <a:pt x="516783" y="911616"/>
                  <a:pt x="516783" y="911616"/>
                </a:cubicBezTo>
                <a:cubicBezTo>
                  <a:pt x="492160" y="911616"/>
                  <a:pt x="471393" y="907461"/>
                  <a:pt x="446474" y="907461"/>
                </a:cubicBezTo>
                <a:cubicBezTo>
                  <a:pt x="442321" y="915771"/>
                  <a:pt x="434014" y="915771"/>
                  <a:pt x="434014" y="903307"/>
                </a:cubicBezTo>
                <a:cubicBezTo>
                  <a:pt x="446474" y="894997"/>
                  <a:pt x="458934" y="882764"/>
                  <a:pt x="471097" y="874455"/>
                </a:cubicBezTo>
                <a:cubicBezTo>
                  <a:pt x="479404" y="866145"/>
                  <a:pt x="496017" y="845372"/>
                  <a:pt x="500170" y="837062"/>
                </a:cubicBezTo>
                <a:cubicBezTo>
                  <a:pt x="471097" y="795746"/>
                  <a:pt x="442321" y="758584"/>
                  <a:pt x="409392" y="717268"/>
                </a:cubicBezTo>
                <a:cubicBezTo>
                  <a:pt x="401085" y="704804"/>
                  <a:pt x="409392" y="700649"/>
                  <a:pt x="426005" y="704804"/>
                </a:cubicBezTo>
                <a:cubicBezTo>
                  <a:pt x="463087" y="696494"/>
                  <a:pt x="496017" y="692571"/>
                  <a:pt x="533099" y="688415"/>
                </a:cubicBezTo>
                <a:cubicBezTo>
                  <a:pt x="545559" y="688415"/>
                  <a:pt x="562172" y="672028"/>
                  <a:pt x="562172" y="663719"/>
                </a:cubicBezTo>
                <a:cubicBezTo>
                  <a:pt x="562172" y="659563"/>
                  <a:pt x="570478" y="655178"/>
                  <a:pt x="586795" y="651023"/>
                </a:cubicBezTo>
                <a:cubicBezTo>
                  <a:pt x="586795" y="647100"/>
                  <a:pt x="595101" y="642715"/>
                  <a:pt x="595101" y="638559"/>
                </a:cubicBezTo>
                <a:cubicBezTo>
                  <a:pt x="595101" y="638559"/>
                  <a:pt x="2343915" y="163076"/>
                  <a:pt x="3294713" y="63825"/>
                </a:cubicBezTo>
                <a:cubicBezTo>
                  <a:pt x="3708258" y="18354"/>
                  <a:pt x="4220886" y="1966"/>
                  <a:pt x="4588746" y="1966"/>
                </a:cubicBezTo>
                <a:cubicBezTo>
                  <a:pt x="4673591" y="812"/>
                  <a:pt x="4752206" y="120"/>
                  <a:pt x="4822218" y="120"/>
                </a:cubicBezTo>
                <a:cubicBezTo>
                  <a:pt x="4874876" y="-53"/>
                  <a:pt x="4922787" y="-25"/>
                  <a:pt x="4965032" y="116"/>
                </a:cubicBezTo>
                <a:close/>
              </a:path>
            </a:pathLst>
          </a:custGeom>
          <a:solidFill>
            <a:srgbClr val="E1E9EA">
              <a:alpha val="70000"/>
            </a:srgbClr>
          </a:solidFill>
        </p:spPr>
        <p:txBody>
          <a:bodyPr vert="horz" lIns="91440" tIns="45720" rIns="91440" bIns="45720" rtlCol="0">
            <a:normAutofit/>
          </a:bodyPr>
          <a:lstStyle>
            <a:lvl1pPr>
              <a:defRPr lang="en-US" sz="1800"/>
            </a:lvl1pPr>
          </a:lstStyle>
          <a:p>
            <a:pPr marL="0" lvl="0" indent="0">
              <a:buNone/>
            </a:pPr>
            <a:endParaRPr lang="en-US"/>
          </a:p>
        </p:txBody>
      </p:sp>
    </p:spTree>
    <p:extLst>
      <p:ext uri="{BB962C8B-B14F-4D97-AF65-F5344CB8AC3E}">
        <p14:creationId xmlns:p14="http://schemas.microsoft.com/office/powerpoint/2010/main" val="124509859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5" name="Rounded Rectangle 4"/>
          <p:cNvSpPr/>
          <p:nvPr userDrawn="1"/>
        </p:nvSpPr>
        <p:spPr>
          <a:xfrm>
            <a:off x="11550201" y="6386513"/>
            <a:ext cx="523084" cy="560386"/>
          </a:xfrm>
          <a:prstGeom prst="roundRect">
            <a:avLst>
              <a:gd name="adj" fmla="val 7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ar-IQ" sz="1800"/>
          </a:p>
        </p:txBody>
      </p:sp>
      <p:sp>
        <p:nvSpPr>
          <p:cNvPr id="6" name="Slide Number Placeholder 4"/>
          <p:cNvSpPr>
            <a:spLocks noGrp="1"/>
          </p:cNvSpPr>
          <p:nvPr>
            <p:ph type="sldNum" sz="quarter" idx="16"/>
          </p:nvPr>
        </p:nvSpPr>
        <p:spPr>
          <a:xfrm>
            <a:off x="11587117" y="6473934"/>
            <a:ext cx="449250" cy="338712"/>
          </a:xfrm>
          <a:prstGeom prst="rect">
            <a:avLst/>
          </a:prstGeom>
        </p:spPr>
        <p:txBody>
          <a:bodyPr/>
          <a:lstStyle>
            <a:lvl1pPr algn="ctr" rtl="0">
              <a:defRPr sz="1200" b="1" smtClean="0">
                <a:solidFill>
                  <a:schemeClr val="tx1">
                    <a:lumMod val="50000"/>
                    <a:lumOff val="50000"/>
                  </a:schemeClr>
                </a:solidFill>
              </a:defRPr>
            </a:lvl1pPr>
          </a:lstStyle>
          <a:p>
            <a:pPr>
              <a:defRPr/>
            </a:pPr>
            <a:fld id="{84E0A6AB-449E-4F6C-AA85-160DA8B532EA}" type="slidenum">
              <a:rPr lang="en-US" smtClean="0"/>
              <a:pPr>
                <a:defRPr/>
              </a:pPr>
              <a:t>‹#›</a:t>
            </a:fld>
            <a:endParaRPr lang="en-US" dirty="0"/>
          </a:p>
        </p:txBody>
      </p:sp>
      <p:sp>
        <p:nvSpPr>
          <p:cNvPr id="7" name="Picture Placeholder 6"/>
          <p:cNvSpPr>
            <a:spLocks noGrp="1"/>
          </p:cNvSpPr>
          <p:nvPr>
            <p:ph type="pic" sz="quarter" idx="17"/>
          </p:nvPr>
        </p:nvSpPr>
        <p:spPr>
          <a:xfrm>
            <a:off x="1669144" y="1372954"/>
            <a:ext cx="3730171" cy="4112093"/>
          </a:xfrm>
          <a:custGeom>
            <a:avLst/>
            <a:gdLst>
              <a:gd name="connsiteX0" fmla="*/ 2019423 w 3730171"/>
              <a:gd name="connsiteY0" fmla="*/ 0 h 4112093"/>
              <a:gd name="connsiteX1" fmla="*/ 2865869 w 3730171"/>
              <a:gd name="connsiteY1" fmla="*/ 86222 h 4112093"/>
              <a:gd name="connsiteX2" fmla="*/ 3590726 w 3730171"/>
              <a:gd name="connsiteY2" fmla="*/ 337544 h 4112093"/>
              <a:gd name="connsiteX3" fmla="*/ 3172374 w 3730171"/>
              <a:gd name="connsiteY3" fmla="*/ 1283453 h 4112093"/>
              <a:gd name="connsiteX4" fmla="*/ 2583270 w 3730171"/>
              <a:gd name="connsiteY4" fmla="*/ 1054670 h 4112093"/>
              <a:gd name="connsiteX5" fmla="*/ 2026775 w 3730171"/>
              <a:gd name="connsiteY5" fmla="*/ 990612 h 4112093"/>
              <a:gd name="connsiteX6" fmla="*/ 1530571 w 3730171"/>
              <a:gd name="connsiteY6" fmla="*/ 1074803 h 4112093"/>
              <a:gd name="connsiteX7" fmla="*/ 1387223 w 3730171"/>
              <a:gd name="connsiteY7" fmla="*/ 1268810 h 4112093"/>
              <a:gd name="connsiteX8" fmla="*/ 1753309 w 3730171"/>
              <a:gd name="connsiteY8" fmla="*/ 1518646 h 4112093"/>
              <a:gd name="connsiteX9" fmla="*/ 2558697 w 3730171"/>
              <a:gd name="connsiteY9" fmla="*/ 1650549 h 4112093"/>
              <a:gd name="connsiteX10" fmla="*/ 3364086 w 3730171"/>
              <a:gd name="connsiteY10" fmla="*/ 1975533 h 4112093"/>
              <a:gd name="connsiteX11" fmla="*/ 3730171 w 3730171"/>
              <a:gd name="connsiteY11" fmla="*/ 2804612 h 4112093"/>
              <a:gd name="connsiteX12" fmla="*/ 3230955 w 3730171"/>
              <a:gd name="connsiteY12" fmla="*/ 3734023 h 4112093"/>
              <a:gd name="connsiteX13" fmla="*/ 1762133 w 3730171"/>
              <a:gd name="connsiteY13" fmla="*/ 4112093 h 4112093"/>
              <a:gd name="connsiteX14" fmla="*/ 773525 w 3730171"/>
              <a:gd name="connsiteY14" fmla="*/ 3997438 h 4112093"/>
              <a:gd name="connsiteX15" fmla="*/ 0 w 3730171"/>
              <a:gd name="connsiteY15" fmla="*/ 3701169 h 4112093"/>
              <a:gd name="connsiteX16" fmla="*/ 418409 w 3730171"/>
              <a:gd name="connsiteY16" fmla="*/ 2745655 h 4112093"/>
              <a:gd name="connsiteX17" fmla="*/ 1068038 w 3730171"/>
              <a:gd name="connsiteY17" fmla="*/ 3015568 h 4112093"/>
              <a:gd name="connsiteX18" fmla="*/ 1806240 w 3730171"/>
              <a:gd name="connsiteY18" fmla="*/ 3114137 h 4112093"/>
              <a:gd name="connsiteX19" fmla="*/ 2295090 w 3730171"/>
              <a:gd name="connsiteY19" fmla="*/ 3041361 h 4112093"/>
              <a:gd name="connsiteX20" fmla="*/ 2431084 w 3730171"/>
              <a:gd name="connsiteY20" fmla="*/ 2841460 h 4112093"/>
              <a:gd name="connsiteX21" fmla="*/ 2063850 w 3730171"/>
              <a:gd name="connsiteY21" fmla="*/ 2601318 h 4112093"/>
              <a:gd name="connsiteX22" fmla="*/ 1255937 w 3730171"/>
              <a:gd name="connsiteY22" fmla="*/ 2477380 h 4112093"/>
              <a:gd name="connsiteX23" fmla="*/ 448024 w 3730171"/>
              <a:gd name="connsiteY23" fmla="*/ 2155132 h 4112093"/>
              <a:gd name="connsiteX24" fmla="*/ 80791 w 3730171"/>
              <a:gd name="connsiteY24" fmla="*/ 1320058 h 4112093"/>
              <a:gd name="connsiteX25" fmla="*/ 581838 w 3730171"/>
              <a:gd name="connsiteY25" fmla="*/ 379640 h 4112093"/>
              <a:gd name="connsiteX26" fmla="*/ 2019423 w 3730171"/>
              <a:gd name="connsiteY26" fmla="*/ 0 h 4112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30171" h="4112093">
                <a:moveTo>
                  <a:pt x="2019423" y="0"/>
                </a:moveTo>
                <a:cubicBezTo>
                  <a:pt x="2304446" y="305"/>
                  <a:pt x="2586594" y="29046"/>
                  <a:pt x="2865869" y="86222"/>
                </a:cubicBezTo>
                <a:cubicBezTo>
                  <a:pt x="3145144" y="143397"/>
                  <a:pt x="3386762" y="227171"/>
                  <a:pt x="3590726" y="337544"/>
                </a:cubicBezTo>
                <a:lnTo>
                  <a:pt x="3172374" y="1283453"/>
                </a:lnTo>
                <a:cubicBezTo>
                  <a:pt x="2973299" y="1175161"/>
                  <a:pt x="2776931" y="1098900"/>
                  <a:pt x="2583270" y="1054670"/>
                </a:cubicBezTo>
                <a:cubicBezTo>
                  <a:pt x="2389610" y="1010439"/>
                  <a:pt x="2204112" y="989087"/>
                  <a:pt x="2026775" y="990612"/>
                </a:cubicBezTo>
                <a:cubicBezTo>
                  <a:pt x="1794294" y="993051"/>
                  <a:pt x="1628892" y="1021115"/>
                  <a:pt x="1530571" y="1074803"/>
                </a:cubicBezTo>
                <a:cubicBezTo>
                  <a:pt x="1432249" y="1128490"/>
                  <a:pt x="1384467" y="1193159"/>
                  <a:pt x="1387223" y="1268810"/>
                </a:cubicBezTo>
                <a:cubicBezTo>
                  <a:pt x="1399426" y="1397662"/>
                  <a:pt x="1521454" y="1480940"/>
                  <a:pt x="1753309" y="1518646"/>
                </a:cubicBezTo>
                <a:cubicBezTo>
                  <a:pt x="1985163" y="1556351"/>
                  <a:pt x="2253626" y="1600319"/>
                  <a:pt x="2558697" y="1650549"/>
                </a:cubicBezTo>
                <a:cubicBezTo>
                  <a:pt x="2863768" y="1700780"/>
                  <a:pt x="3132231" y="1809107"/>
                  <a:pt x="3364086" y="1975533"/>
                </a:cubicBezTo>
                <a:cubicBezTo>
                  <a:pt x="3595940" y="2141959"/>
                  <a:pt x="3717969" y="2418318"/>
                  <a:pt x="3730171" y="2804612"/>
                </a:cubicBezTo>
                <a:cubicBezTo>
                  <a:pt x="3728970" y="3180706"/>
                  <a:pt x="3562565" y="3490509"/>
                  <a:pt x="3230955" y="3734023"/>
                </a:cubicBezTo>
                <a:cubicBezTo>
                  <a:pt x="2899346" y="3977536"/>
                  <a:pt x="2409738" y="4103559"/>
                  <a:pt x="1762133" y="4112093"/>
                </a:cubicBezTo>
                <a:cubicBezTo>
                  <a:pt x="1417351" y="4110105"/>
                  <a:pt x="1087815" y="4071887"/>
                  <a:pt x="773525" y="3997438"/>
                </a:cubicBezTo>
                <a:cubicBezTo>
                  <a:pt x="459234" y="3922988"/>
                  <a:pt x="201392" y="3824232"/>
                  <a:pt x="0" y="3701169"/>
                </a:cubicBezTo>
                <a:lnTo>
                  <a:pt x="418409" y="2745655"/>
                </a:lnTo>
                <a:cubicBezTo>
                  <a:pt x="606470" y="2860959"/>
                  <a:pt x="823012" y="2950930"/>
                  <a:pt x="1068038" y="3015568"/>
                </a:cubicBezTo>
                <a:cubicBezTo>
                  <a:pt x="1313063" y="3080206"/>
                  <a:pt x="1559131" y="3113062"/>
                  <a:pt x="1806240" y="3114137"/>
                </a:cubicBezTo>
                <a:cubicBezTo>
                  <a:pt x="2038107" y="3113370"/>
                  <a:pt x="2201057" y="3089111"/>
                  <a:pt x="2295090" y="3041361"/>
                </a:cubicBezTo>
                <a:cubicBezTo>
                  <a:pt x="2389122" y="2993613"/>
                  <a:pt x="2434453" y="2926979"/>
                  <a:pt x="2431084" y="2841460"/>
                </a:cubicBezTo>
                <a:cubicBezTo>
                  <a:pt x="2418843" y="2715835"/>
                  <a:pt x="2296432" y="2635788"/>
                  <a:pt x="2063850" y="2601318"/>
                </a:cubicBezTo>
                <a:cubicBezTo>
                  <a:pt x="1831269" y="2566848"/>
                  <a:pt x="1561965" y="2525534"/>
                  <a:pt x="1255937" y="2477380"/>
                </a:cubicBezTo>
                <a:cubicBezTo>
                  <a:pt x="949910" y="2429225"/>
                  <a:pt x="680605" y="2321808"/>
                  <a:pt x="448024" y="2155132"/>
                </a:cubicBezTo>
                <a:cubicBezTo>
                  <a:pt x="215444" y="1988454"/>
                  <a:pt x="93032" y="1710097"/>
                  <a:pt x="80791" y="1320058"/>
                </a:cubicBezTo>
                <a:cubicBezTo>
                  <a:pt x="83523" y="937936"/>
                  <a:pt x="250538" y="624463"/>
                  <a:pt x="581838" y="379640"/>
                </a:cubicBezTo>
                <a:cubicBezTo>
                  <a:pt x="913138" y="134817"/>
                  <a:pt x="1392333" y="8271"/>
                  <a:pt x="2019423" y="0"/>
                </a:cubicBezTo>
                <a:close/>
              </a:path>
            </a:pathLst>
          </a:custGeom>
          <a:solidFill>
            <a:schemeClr val="bg1">
              <a:lumMod val="95000"/>
              <a:alpha val="70000"/>
            </a:schemeClr>
          </a:solidFill>
        </p:spPr>
        <p:txBody>
          <a:bodyPr wrap="square">
            <a:noAutofit/>
          </a:bodyPr>
          <a:lstStyle>
            <a:lvl1pPr>
              <a:defRPr sz="1100"/>
            </a:lvl1pPr>
          </a:lstStyle>
          <a:p>
            <a:endParaRPr lang="en-US" dirty="0"/>
          </a:p>
        </p:txBody>
      </p:sp>
    </p:spTree>
    <p:extLst>
      <p:ext uri="{BB962C8B-B14F-4D97-AF65-F5344CB8AC3E}">
        <p14:creationId xmlns:p14="http://schemas.microsoft.com/office/powerpoint/2010/main" val="27623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27542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5" r:id="rId3"/>
    <p:sldLayoutId id="2147483702" r:id="rId4"/>
    <p:sldLayoutId id="2147483708" r:id="rId5"/>
    <p:sldLayoutId id="2147483724" r:id="rId6"/>
    <p:sldLayoutId id="2147483745" r:id="rId7"/>
    <p:sldLayoutId id="2147483811" r:id="rId8"/>
    <p:sldLayoutId id="2147483787" r:id="rId9"/>
    <p:sldLayoutId id="2147483788" r:id="rId10"/>
    <p:sldLayoutId id="2147483789" r:id="rId11"/>
    <p:sldLayoutId id="2147483786" r:id="rId12"/>
    <p:sldLayoutId id="2147483757" r:id="rId13"/>
    <p:sldLayoutId id="2147483793" r:id="rId14"/>
    <p:sldLayoutId id="2147483794" r:id="rId15"/>
    <p:sldLayoutId id="2147483795" r:id="rId16"/>
    <p:sldLayoutId id="2147483796" r:id="rId17"/>
    <p:sldLayoutId id="2147483797" r:id="rId18"/>
    <p:sldLayoutId id="2147483817" r:id="rId19"/>
    <p:sldLayoutId id="2147483798"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100000">
              <a:schemeClr val="accent2"/>
            </a:gs>
          </a:gsLst>
          <a:lin ang="8100000" scaled="1"/>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072353" y="-1270316"/>
            <a:ext cx="13452612" cy="7859715"/>
            <a:chOff x="-498612" y="-580033"/>
            <a:chExt cx="13452612" cy="7859715"/>
          </a:xfrm>
        </p:grpSpPr>
        <p:sp>
          <p:nvSpPr>
            <p:cNvPr id="6" name="Freeform 5"/>
            <p:cNvSpPr>
              <a:spLocks noEditPoints="1"/>
            </p:cNvSpPr>
            <p:nvPr/>
          </p:nvSpPr>
          <p:spPr bwMode="auto">
            <a:xfrm>
              <a:off x="6184900" y="624114"/>
              <a:ext cx="1374152" cy="1374152"/>
            </a:xfrm>
            <a:custGeom>
              <a:avLst/>
              <a:gdLst>
                <a:gd name="T0" fmla="*/ 406 w 540"/>
                <a:gd name="T1" fmla="*/ 208 h 540"/>
                <a:gd name="T2" fmla="*/ 414 w 540"/>
                <a:gd name="T3" fmla="*/ 247 h 540"/>
                <a:gd name="T4" fmla="*/ 270 w 540"/>
                <a:gd name="T5" fmla="*/ 415 h 540"/>
                <a:gd name="T6" fmla="*/ 126 w 540"/>
                <a:gd name="T7" fmla="*/ 256 h 540"/>
                <a:gd name="T8" fmla="*/ 81 w 540"/>
                <a:gd name="T9" fmla="*/ 259 h 540"/>
                <a:gd name="T10" fmla="*/ 131 w 540"/>
                <a:gd name="T11" fmla="*/ 482 h 540"/>
                <a:gd name="T12" fmla="*/ 482 w 540"/>
                <a:gd name="T13" fmla="*/ 409 h 540"/>
                <a:gd name="T14" fmla="*/ 447 w 540"/>
                <a:gd name="T15" fmla="*/ 202 h 540"/>
                <a:gd name="T16" fmla="*/ 476 w 540"/>
                <a:gd name="T17" fmla="*/ 407 h 540"/>
                <a:gd name="T18" fmla="*/ 133 w 540"/>
                <a:gd name="T19" fmla="*/ 476 h 540"/>
                <a:gd name="T20" fmla="*/ 84 w 540"/>
                <a:gd name="T21" fmla="*/ 264 h 540"/>
                <a:gd name="T22" fmla="*/ 120 w 540"/>
                <a:gd name="T23" fmla="*/ 255 h 540"/>
                <a:gd name="T24" fmla="*/ 270 w 540"/>
                <a:gd name="T25" fmla="*/ 421 h 540"/>
                <a:gd name="T26" fmla="*/ 419 w 540"/>
                <a:gd name="T27" fmla="*/ 247 h 540"/>
                <a:gd name="T28" fmla="*/ 406 w 540"/>
                <a:gd name="T29" fmla="*/ 214 h 540"/>
                <a:gd name="T30" fmla="*/ 445 w 540"/>
                <a:gd name="T31" fmla="*/ 205 h 540"/>
                <a:gd name="T32" fmla="*/ 430 w 540"/>
                <a:gd name="T33" fmla="*/ 76 h 540"/>
                <a:gd name="T34" fmla="*/ 351 w 540"/>
                <a:gd name="T35" fmla="*/ 67 h 540"/>
                <a:gd name="T36" fmla="*/ 342 w 540"/>
                <a:gd name="T37" fmla="*/ 146 h 540"/>
                <a:gd name="T38" fmla="*/ 421 w 540"/>
                <a:gd name="T39" fmla="*/ 155 h 540"/>
                <a:gd name="T40" fmla="*/ 430 w 540"/>
                <a:gd name="T41" fmla="*/ 76 h 540"/>
                <a:gd name="T42" fmla="*/ 433 w 540"/>
                <a:gd name="T43" fmla="*/ 132 h 540"/>
                <a:gd name="T44" fmla="*/ 365 w 540"/>
                <a:gd name="T45" fmla="*/ 158 h 540"/>
                <a:gd name="T46" fmla="*/ 339 w 540"/>
                <a:gd name="T47" fmla="*/ 90 h 540"/>
                <a:gd name="T48" fmla="*/ 407 w 540"/>
                <a:gd name="T49" fmla="*/ 64 h 540"/>
                <a:gd name="T50" fmla="*/ 428 w 540"/>
                <a:gd name="T51" fmla="*/ 77 h 540"/>
                <a:gd name="T52" fmla="*/ 176 w 540"/>
                <a:gd name="T53" fmla="*/ 285 h 540"/>
                <a:gd name="T54" fmla="*/ 366 w 540"/>
                <a:gd name="T55" fmla="*/ 270 h 540"/>
                <a:gd name="T56" fmla="*/ 255 w 540"/>
                <a:gd name="T57" fmla="*/ 175 h 540"/>
                <a:gd name="T58" fmla="*/ 270 w 540"/>
                <a:gd name="T59" fmla="*/ 180 h 540"/>
                <a:gd name="T60" fmla="*/ 284 w 540"/>
                <a:gd name="T61" fmla="*/ 359 h 540"/>
                <a:gd name="T62" fmla="*/ 180 w 540"/>
                <a:gd name="T63" fmla="*/ 270 h 540"/>
                <a:gd name="T64" fmla="*/ 255 w 540"/>
                <a:gd name="T65" fmla="*/ 175 h 540"/>
                <a:gd name="T66" fmla="*/ 115 w 540"/>
                <a:gd name="T67" fmla="*/ 534 h 540"/>
                <a:gd name="T68" fmla="*/ 6 w 540"/>
                <a:gd name="T69" fmla="*/ 115 h 540"/>
                <a:gd name="T70" fmla="*/ 425 w 540"/>
                <a:gd name="T71" fmla="*/ 5 h 540"/>
                <a:gd name="T72" fmla="*/ 534 w 540"/>
                <a:gd name="T73" fmla="*/ 425 h 540"/>
                <a:gd name="T74" fmla="*/ 491 w 540"/>
                <a:gd name="T75" fmla="*/ 482 h 540"/>
                <a:gd name="T76" fmla="*/ 482 w 540"/>
                <a:gd name="T77" fmla="*/ 49 h 540"/>
                <a:gd name="T78" fmla="*/ 49 w 540"/>
                <a:gd name="T79" fmla="*/ 58 h 540"/>
                <a:gd name="T80" fmla="*/ 58 w 540"/>
                <a:gd name="T81" fmla="*/ 490 h 540"/>
                <a:gd name="T82" fmla="*/ 491 w 540"/>
                <a:gd name="T83" fmla="*/ 482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0" h="540">
                  <a:moveTo>
                    <a:pt x="447" y="205"/>
                  </a:moveTo>
                  <a:cubicBezTo>
                    <a:pt x="447" y="202"/>
                    <a:pt x="447" y="202"/>
                    <a:pt x="447" y="202"/>
                  </a:cubicBezTo>
                  <a:cubicBezTo>
                    <a:pt x="406" y="208"/>
                    <a:pt x="406" y="208"/>
                    <a:pt x="406" y="208"/>
                  </a:cubicBezTo>
                  <a:cubicBezTo>
                    <a:pt x="405" y="208"/>
                    <a:pt x="404" y="209"/>
                    <a:pt x="404" y="210"/>
                  </a:cubicBezTo>
                  <a:cubicBezTo>
                    <a:pt x="403" y="211"/>
                    <a:pt x="403" y="211"/>
                    <a:pt x="403" y="212"/>
                  </a:cubicBezTo>
                  <a:cubicBezTo>
                    <a:pt x="408" y="223"/>
                    <a:pt x="412" y="235"/>
                    <a:pt x="414" y="247"/>
                  </a:cubicBezTo>
                  <a:cubicBezTo>
                    <a:pt x="415" y="255"/>
                    <a:pt x="416" y="263"/>
                    <a:pt x="416" y="270"/>
                  </a:cubicBezTo>
                  <a:cubicBezTo>
                    <a:pt x="416" y="340"/>
                    <a:pt x="364" y="402"/>
                    <a:pt x="292" y="414"/>
                  </a:cubicBezTo>
                  <a:cubicBezTo>
                    <a:pt x="285" y="415"/>
                    <a:pt x="277" y="415"/>
                    <a:pt x="270" y="415"/>
                  </a:cubicBezTo>
                  <a:cubicBezTo>
                    <a:pt x="199" y="415"/>
                    <a:pt x="138" y="364"/>
                    <a:pt x="126" y="292"/>
                  </a:cubicBezTo>
                  <a:cubicBezTo>
                    <a:pt x="125" y="285"/>
                    <a:pt x="125" y="278"/>
                    <a:pt x="125" y="271"/>
                  </a:cubicBezTo>
                  <a:cubicBezTo>
                    <a:pt x="125" y="266"/>
                    <a:pt x="125" y="261"/>
                    <a:pt x="126" y="256"/>
                  </a:cubicBezTo>
                  <a:cubicBezTo>
                    <a:pt x="126" y="255"/>
                    <a:pt x="125" y="254"/>
                    <a:pt x="125" y="253"/>
                  </a:cubicBezTo>
                  <a:cubicBezTo>
                    <a:pt x="124" y="253"/>
                    <a:pt x="123" y="252"/>
                    <a:pt x="122" y="252"/>
                  </a:cubicBezTo>
                  <a:cubicBezTo>
                    <a:pt x="81" y="259"/>
                    <a:pt x="81" y="259"/>
                    <a:pt x="81" y="259"/>
                  </a:cubicBezTo>
                  <a:cubicBezTo>
                    <a:pt x="79" y="259"/>
                    <a:pt x="78" y="261"/>
                    <a:pt x="78" y="262"/>
                  </a:cubicBezTo>
                  <a:cubicBezTo>
                    <a:pt x="110" y="464"/>
                    <a:pt x="110" y="464"/>
                    <a:pt x="110" y="464"/>
                  </a:cubicBezTo>
                  <a:cubicBezTo>
                    <a:pt x="111" y="474"/>
                    <a:pt x="121" y="482"/>
                    <a:pt x="131" y="482"/>
                  </a:cubicBezTo>
                  <a:cubicBezTo>
                    <a:pt x="132" y="482"/>
                    <a:pt x="133" y="482"/>
                    <a:pt x="134" y="481"/>
                  </a:cubicBezTo>
                  <a:cubicBezTo>
                    <a:pt x="464" y="430"/>
                    <a:pt x="464" y="430"/>
                    <a:pt x="464" y="430"/>
                  </a:cubicBezTo>
                  <a:cubicBezTo>
                    <a:pt x="474" y="428"/>
                    <a:pt x="482" y="419"/>
                    <a:pt x="482" y="409"/>
                  </a:cubicBezTo>
                  <a:cubicBezTo>
                    <a:pt x="482" y="408"/>
                    <a:pt x="482" y="407"/>
                    <a:pt x="482" y="406"/>
                  </a:cubicBezTo>
                  <a:cubicBezTo>
                    <a:pt x="450" y="204"/>
                    <a:pt x="450" y="204"/>
                    <a:pt x="450" y="204"/>
                  </a:cubicBezTo>
                  <a:cubicBezTo>
                    <a:pt x="450" y="203"/>
                    <a:pt x="449" y="202"/>
                    <a:pt x="447" y="202"/>
                  </a:cubicBezTo>
                  <a:cubicBezTo>
                    <a:pt x="447" y="205"/>
                    <a:pt x="447" y="205"/>
                    <a:pt x="447" y="205"/>
                  </a:cubicBezTo>
                  <a:cubicBezTo>
                    <a:pt x="445" y="205"/>
                    <a:pt x="445" y="205"/>
                    <a:pt x="445" y="205"/>
                  </a:cubicBezTo>
                  <a:cubicBezTo>
                    <a:pt x="476" y="407"/>
                    <a:pt x="476" y="407"/>
                    <a:pt x="476" y="407"/>
                  </a:cubicBezTo>
                  <a:cubicBezTo>
                    <a:pt x="476" y="407"/>
                    <a:pt x="476" y="408"/>
                    <a:pt x="476" y="409"/>
                  </a:cubicBezTo>
                  <a:cubicBezTo>
                    <a:pt x="476" y="417"/>
                    <a:pt x="471" y="423"/>
                    <a:pt x="463" y="424"/>
                  </a:cubicBezTo>
                  <a:cubicBezTo>
                    <a:pt x="133" y="476"/>
                    <a:pt x="133" y="476"/>
                    <a:pt x="133" y="476"/>
                  </a:cubicBezTo>
                  <a:cubicBezTo>
                    <a:pt x="133" y="476"/>
                    <a:pt x="132" y="476"/>
                    <a:pt x="131" y="476"/>
                  </a:cubicBezTo>
                  <a:cubicBezTo>
                    <a:pt x="123" y="476"/>
                    <a:pt x="117" y="470"/>
                    <a:pt x="115" y="463"/>
                  </a:cubicBezTo>
                  <a:cubicBezTo>
                    <a:pt x="84" y="264"/>
                    <a:pt x="84" y="264"/>
                    <a:pt x="84" y="264"/>
                  </a:cubicBezTo>
                  <a:cubicBezTo>
                    <a:pt x="123" y="258"/>
                    <a:pt x="123" y="258"/>
                    <a:pt x="123" y="258"/>
                  </a:cubicBezTo>
                  <a:cubicBezTo>
                    <a:pt x="123" y="255"/>
                    <a:pt x="123" y="255"/>
                    <a:pt x="123" y="255"/>
                  </a:cubicBezTo>
                  <a:cubicBezTo>
                    <a:pt x="120" y="255"/>
                    <a:pt x="120" y="255"/>
                    <a:pt x="120" y="255"/>
                  </a:cubicBezTo>
                  <a:cubicBezTo>
                    <a:pt x="119" y="260"/>
                    <a:pt x="119" y="265"/>
                    <a:pt x="119" y="271"/>
                  </a:cubicBezTo>
                  <a:cubicBezTo>
                    <a:pt x="119" y="278"/>
                    <a:pt x="120" y="286"/>
                    <a:pt x="121" y="293"/>
                  </a:cubicBezTo>
                  <a:cubicBezTo>
                    <a:pt x="132" y="368"/>
                    <a:pt x="197" y="421"/>
                    <a:pt x="270" y="421"/>
                  </a:cubicBezTo>
                  <a:cubicBezTo>
                    <a:pt x="278" y="421"/>
                    <a:pt x="285" y="420"/>
                    <a:pt x="293" y="419"/>
                  </a:cubicBezTo>
                  <a:cubicBezTo>
                    <a:pt x="368" y="408"/>
                    <a:pt x="421" y="343"/>
                    <a:pt x="421" y="270"/>
                  </a:cubicBezTo>
                  <a:cubicBezTo>
                    <a:pt x="421" y="262"/>
                    <a:pt x="421" y="254"/>
                    <a:pt x="419" y="247"/>
                  </a:cubicBezTo>
                  <a:cubicBezTo>
                    <a:pt x="417" y="234"/>
                    <a:pt x="414" y="221"/>
                    <a:pt x="409" y="210"/>
                  </a:cubicBezTo>
                  <a:cubicBezTo>
                    <a:pt x="406" y="211"/>
                    <a:pt x="406" y="211"/>
                    <a:pt x="406" y="211"/>
                  </a:cubicBezTo>
                  <a:cubicBezTo>
                    <a:pt x="406" y="214"/>
                    <a:pt x="406" y="214"/>
                    <a:pt x="406" y="214"/>
                  </a:cubicBezTo>
                  <a:cubicBezTo>
                    <a:pt x="448" y="207"/>
                    <a:pt x="448" y="207"/>
                    <a:pt x="448" y="207"/>
                  </a:cubicBezTo>
                  <a:cubicBezTo>
                    <a:pt x="447" y="205"/>
                    <a:pt x="447" y="205"/>
                    <a:pt x="447" y="205"/>
                  </a:cubicBezTo>
                  <a:cubicBezTo>
                    <a:pt x="445" y="205"/>
                    <a:pt x="445" y="205"/>
                    <a:pt x="445" y="205"/>
                  </a:cubicBezTo>
                  <a:cubicBezTo>
                    <a:pt x="447" y="205"/>
                    <a:pt x="447" y="205"/>
                    <a:pt x="447" y="205"/>
                  </a:cubicBezTo>
                  <a:moveTo>
                    <a:pt x="428" y="77"/>
                  </a:moveTo>
                  <a:cubicBezTo>
                    <a:pt x="430" y="76"/>
                    <a:pt x="430" y="76"/>
                    <a:pt x="430" y="76"/>
                  </a:cubicBezTo>
                  <a:cubicBezTo>
                    <a:pt x="429" y="66"/>
                    <a:pt x="420" y="58"/>
                    <a:pt x="409" y="58"/>
                  </a:cubicBezTo>
                  <a:cubicBezTo>
                    <a:pt x="408" y="58"/>
                    <a:pt x="407" y="58"/>
                    <a:pt x="406" y="58"/>
                  </a:cubicBezTo>
                  <a:cubicBezTo>
                    <a:pt x="351" y="67"/>
                    <a:pt x="351" y="67"/>
                    <a:pt x="351" y="67"/>
                  </a:cubicBezTo>
                  <a:cubicBezTo>
                    <a:pt x="340" y="68"/>
                    <a:pt x="333" y="78"/>
                    <a:pt x="333" y="88"/>
                  </a:cubicBezTo>
                  <a:cubicBezTo>
                    <a:pt x="333" y="89"/>
                    <a:pt x="333" y="90"/>
                    <a:pt x="333" y="91"/>
                  </a:cubicBezTo>
                  <a:cubicBezTo>
                    <a:pt x="342" y="146"/>
                    <a:pt x="342" y="146"/>
                    <a:pt x="342" y="146"/>
                  </a:cubicBezTo>
                  <a:cubicBezTo>
                    <a:pt x="343" y="157"/>
                    <a:pt x="352" y="164"/>
                    <a:pt x="363" y="164"/>
                  </a:cubicBezTo>
                  <a:cubicBezTo>
                    <a:pt x="364" y="164"/>
                    <a:pt x="365" y="164"/>
                    <a:pt x="366" y="164"/>
                  </a:cubicBezTo>
                  <a:cubicBezTo>
                    <a:pt x="421" y="155"/>
                    <a:pt x="421" y="155"/>
                    <a:pt x="421" y="155"/>
                  </a:cubicBezTo>
                  <a:cubicBezTo>
                    <a:pt x="432" y="154"/>
                    <a:pt x="439" y="145"/>
                    <a:pt x="439" y="134"/>
                  </a:cubicBezTo>
                  <a:cubicBezTo>
                    <a:pt x="439" y="133"/>
                    <a:pt x="439" y="132"/>
                    <a:pt x="439" y="131"/>
                  </a:cubicBezTo>
                  <a:cubicBezTo>
                    <a:pt x="430" y="76"/>
                    <a:pt x="430" y="76"/>
                    <a:pt x="430" y="76"/>
                  </a:cubicBezTo>
                  <a:cubicBezTo>
                    <a:pt x="428" y="77"/>
                    <a:pt x="428" y="77"/>
                    <a:pt x="428" y="77"/>
                  </a:cubicBezTo>
                  <a:cubicBezTo>
                    <a:pt x="425" y="77"/>
                    <a:pt x="425" y="77"/>
                    <a:pt x="425" y="77"/>
                  </a:cubicBezTo>
                  <a:cubicBezTo>
                    <a:pt x="433" y="132"/>
                    <a:pt x="433" y="132"/>
                    <a:pt x="433" y="132"/>
                  </a:cubicBezTo>
                  <a:cubicBezTo>
                    <a:pt x="433" y="133"/>
                    <a:pt x="433" y="134"/>
                    <a:pt x="433" y="134"/>
                  </a:cubicBezTo>
                  <a:cubicBezTo>
                    <a:pt x="433" y="142"/>
                    <a:pt x="428" y="149"/>
                    <a:pt x="420" y="150"/>
                  </a:cubicBezTo>
                  <a:cubicBezTo>
                    <a:pt x="365" y="158"/>
                    <a:pt x="365" y="158"/>
                    <a:pt x="365" y="158"/>
                  </a:cubicBezTo>
                  <a:cubicBezTo>
                    <a:pt x="364" y="159"/>
                    <a:pt x="364" y="159"/>
                    <a:pt x="363" y="159"/>
                  </a:cubicBezTo>
                  <a:cubicBezTo>
                    <a:pt x="355" y="159"/>
                    <a:pt x="349" y="153"/>
                    <a:pt x="347" y="145"/>
                  </a:cubicBezTo>
                  <a:cubicBezTo>
                    <a:pt x="339" y="90"/>
                    <a:pt x="339" y="90"/>
                    <a:pt x="339" y="90"/>
                  </a:cubicBezTo>
                  <a:cubicBezTo>
                    <a:pt x="339" y="90"/>
                    <a:pt x="339" y="89"/>
                    <a:pt x="339" y="88"/>
                  </a:cubicBezTo>
                  <a:cubicBezTo>
                    <a:pt x="339" y="80"/>
                    <a:pt x="344" y="74"/>
                    <a:pt x="352" y="72"/>
                  </a:cubicBezTo>
                  <a:cubicBezTo>
                    <a:pt x="407" y="64"/>
                    <a:pt x="407" y="64"/>
                    <a:pt x="407" y="64"/>
                  </a:cubicBezTo>
                  <a:cubicBezTo>
                    <a:pt x="408" y="64"/>
                    <a:pt x="408" y="64"/>
                    <a:pt x="409" y="64"/>
                  </a:cubicBezTo>
                  <a:cubicBezTo>
                    <a:pt x="417" y="64"/>
                    <a:pt x="424" y="69"/>
                    <a:pt x="425" y="77"/>
                  </a:cubicBezTo>
                  <a:cubicBezTo>
                    <a:pt x="428" y="77"/>
                    <a:pt x="428" y="77"/>
                    <a:pt x="428" y="77"/>
                  </a:cubicBezTo>
                  <a:moveTo>
                    <a:pt x="255" y="175"/>
                  </a:moveTo>
                  <a:cubicBezTo>
                    <a:pt x="208" y="183"/>
                    <a:pt x="175" y="223"/>
                    <a:pt x="175" y="270"/>
                  </a:cubicBezTo>
                  <a:cubicBezTo>
                    <a:pt x="175" y="275"/>
                    <a:pt x="175" y="280"/>
                    <a:pt x="176" y="285"/>
                  </a:cubicBezTo>
                  <a:cubicBezTo>
                    <a:pt x="183" y="332"/>
                    <a:pt x="224" y="365"/>
                    <a:pt x="270" y="365"/>
                  </a:cubicBezTo>
                  <a:cubicBezTo>
                    <a:pt x="275" y="365"/>
                    <a:pt x="280" y="365"/>
                    <a:pt x="285" y="364"/>
                  </a:cubicBezTo>
                  <a:cubicBezTo>
                    <a:pt x="332" y="357"/>
                    <a:pt x="366" y="316"/>
                    <a:pt x="366" y="270"/>
                  </a:cubicBezTo>
                  <a:cubicBezTo>
                    <a:pt x="366" y="265"/>
                    <a:pt x="365" y="260"/>
                    <a:pt x="364" y="255"/>
                  </a:cubicBezTo>
                  <a:cubicBezTo>
                    <a:pt x="357" y="208"/>
                    <a:pt x="316" y="174"/>
                    <a:pt x="270" y="174"/>
                  </a:cubicBezTo>
                  <a:cubicBezTo>
                    <a:pt x="265" y="174"/>
                    <a:pt x="260" y="175"/>
                    <a:pt x="255" y="175"/>
                  </a:cubicBezTo>
                  <a:cubicBezTo>
                    <a:pt x="254" y="176"/>
                    <a:pt x="253" y="177"/>
                    <a:pt x="253" y="179"/>
                  </a:cubicBezTo>
                  <a:cubicBezTo>
                    <a:pt x="253" y="180"/>
                    <a:pt x="255" y="181"/>
                    <a:pt x="256" y="181"/>
                  </a:cubicBezTo>
                  <a:cubicBezTo>
                    <a:pt x="261" y="180"/>
                    <a:pt x="266" y="180"/>
                    <a:pt x="270" y="180"/>
                  </a:cubicBezTo>
                  <a:cubicBezTo>
                    <a:pt x="314" y="180"/>
                    <a:pt x="352" y="212"/>
                    <a:pt x="359" y="256"/>
                  </a:cubicBezTo>
                  <a:cubicBezTo>
                    <a:pt x="360" y="261"/>
                    <a:pt x="360" y="265"/>
                    <a:pt x="360" y="270"/>
                  </a:cubicBezTo>
                  <a:cubicBezTo>
                    <a:pt x="360" y="313"/>
                    <a:pt x="328" y="352"/>
                    <a:pt x="284" y="359"/>
                  </a:cubicBezTo>
                  <a:cubicBezTo>
                    <a:pt x="279" y="359"/>
                    <a:pt x="275" y="360"/>
                    <a:pt x="270" y="360"/>
                  </a:cubicBezTo>
                  <a:cubicBezTo>
                    <a:pt x="226" y="360"/>
                    <a:pt x="188" y="328"/>
                    <a:pt x="181" y="284"/>
                  </a:cubicBezTo>
                  <a:cubicBezTo>
                    <a:pt x="181" y="279"/>
                    <a:pt x="180" y="274"/>
                    <a:pt x="180" y="270"/>
                  </a:cubicBezTo>
                  <a:cubicBezTo>
                    <a:pt x="180" y="226"/>
                    <a:pt x="212" y="188"/>
                    <a:pt x="256" y="181"/>
                  </a:cubicBezTo>
                  <a:cubicBezTo>
                    <a:pt x="258" y="181"/>
                    <a:pt x="259" y="179"/>
                    <a:pt x="259" y="178"/>
                  </a:cubicBezTo>
                  <a:cubicBezTo>
                    <a:pt x="258" y="176"/>
                    <a:pt x="257" y="175"/>
                    <a:pt x="255" y="175"/>
                  </a:cubicBezTo>
                  <a:moveTo>
                    <a:pt x="490" y="477"/>
                  </a:moveTo>
                  <a:cubicBezTo>
                    <a:pt x="124" y="534"/>
                    <a:pt x="124" y="534"/>
                    <a:pt x="124" y="534"/>
                  </a:cubicBezTo>
                  <a:cubicBezTo>
                    <a:pt x="121" y="534"/>
                    <a:pt x="118" y="534"/>
                    <a:pt x="115" y="534"/>
                  </a:cubicBezTo>
                  <a:cubicBezTo>
                    <a:pt x="90" y="534"/>
                    <a:pt x="67" y="516"/>
                    <a:pt x="63" y="490"/>
                  </a:cubicBezTo>
                  <a:cubicBezTo>
                    <a:pt x="6" y="123"/>
                    <a:pt x="6" y="123"/>
                    <a:pt x="6" y="123"/>
                  </a:cubicBezTo>
                  <a:cubicBezTo>
                    <a:pt x="6" y="121"/>
                    <a:pt x="6" y="118"/>
                    <a:pt x="6" y="115"/>
                  </a:cubicBezTo>
                  <a:cubicBezTo>
                    <a:pt x="6" y="90"/>
                    <a:pt x="24" y="67"/>
                    <a:pt x="50" y="63"/>
                  </a:cubicBezTo>
                  <a:cubicBezTo>
                    <a:pt x="417" y="6"/>
                    <a:pt x="417" y="6"/>
                    <a:pt x="417" y="6"/>
                  </a:cubicBezTo>
                  <a:cubicBezTo>
                    <a:pt x="419" y="6"/>
                    <a:pt x="422" y="5"/>
                    <a:pt x="425" y="5"/>
                  </a:cubicBezTo>
                  <a:cubicBezTo>
                    <a:pt x="450" y="5"/>
                    <a:pt x="473" y="24"/>
                    <a:pt x="477" y="50"/>
                  </a:cubicBezTo>
                  <a:cubicBezTo>
                    <a:pt x="534" y="416"/>
                    <a:pt x="534" y="416"/>
                    <a:pt x="534" y="416"/>
                  </a:cubicBezTo>
                  <a:cubicBezTo>
                    <a:pt x="534" y="419"/>
                    <a:pt x="534" y="422"/>
                    <a:pt x="534" y="425"/>
                  </a:cubicBezTo>
                  <a:cubicBezTo>
                    <a:pt x="534" y="450"/>
                    <a:pt x="516" y="473"/>
                    <a:pt x="490" y="477"/>
                  </a:cubicBezTo>
                  <a:cubicBezTo>
                    <a:pt x="488" y="477"/>
                    <a:pt x="487" y="478"/>
                    <a:pt x="487" y="480"/>
                  </a:cubicBezTo>
                  <a:cubicBezTo>
                    <a:pt x="488" y="481"/>
                    <a:pt x="489" y="482"/>
                    <a:pt x="491" y="482"/>
                  </a:cubicBezTo>
                  <a:cubicBezTo>
                    <a:pt x="520" y="478"/>
                    <a:pt x="540" y="453"/>
                    <a:pt x="540" y="425"/>
                  </a:cubicBezTo>
                  <a:cubicBezTo>
                    <a:pt x="540" y="422"/>
                    <a:pt x="540" y="418"/>
                    <a:pt x="539" y="415"/>
                  </a:cubicBezTo>
                  <a:cubicBezTo>
                    <a:pt x="482" y="49"/>
                    <a:pt x="482" y="49"/>
                    <a:pt x="482" y="49"/>
                  </a:cubicBezTo>
                  <a:cubicBezTo>
                    <a:pt x="478" y="20"/>
                    <a:pt x="453" y="0"/>
                    <a:pt x="425" y="0"/>
                  </a:cubicBezTo>
                  <a:cubicBezTo>
                    <a:pt x="422" y="0"/>
                    <a:pt x="419" y="0"/>
                    <a:pt x="416" y="1"/>
                  </a:cubicBezTo>
                  <a:cubicBezTo>
                    <a:pt x="49" y="58"/>
                    <a:pt x="49" y="58"/>
                    <a:pt x="49" y="58"/>
                  </a:cubicBezTo>
                  <a:cubicBezTo>
                    <a:pt x="21" y="62"/>
                    <a:pt x="0" y="87"/>
                    <a:pt x="0" y="115"/>
                  </a:cubicBezTo>
                  <a:cubicBezTo>
                    <a:pt x="0" y="118"/>
                    <a:pt x="0" y="121"/>
                    <a:pt x="1" y="124"/>
                  </a:cubicBezTo>
                  <a:cubicBezTo>
                    <a:pt x="58" y="490"/>
                    <a:pt x="58" y="490"/>
                    <a:pt x="58" y="490"/>
                  </a:cubicBezTo>
                  <a:cubicBezTo>
                    <a:pt x="62" y="519"/>
                    <a:pt x="87" y="540"/>
                    <a:pt x="115" y="540"/>
                  </a:cubicBezTo>
                  <a:cubicBezTo>
                    <a:pt x="118" y="540"/>
                    <a:pt x="121" y="540"/>
                    <a:pt x="124" y="539"/>
                  </a:cubicBezTo>
                  <a:cubicBezTo>
                    <a:pt x="491" y="482"/>
                    <a:pt x="491" y="482"/>
                    <a:pt x="491" y="482"/>
                  </a:cubicBezTo>
                  <a:cubicBezTo>
                    <a:pt x="492" y="482"/>
                    <a:pt x="493" y="480"/>
                    <a:pt x="493" y="479"/>
                  </a:cubicBezTo>
                  <a:cubicBezTo>
                    <a:pt x="493" y="477"/>
                    <a:pt x="491" y="476"/>
                    <a:pt x="490" y="477"/>
                  </a:cubicBezTo>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8477020" y="5249140"/>
              <a:ext cx="1050873" cy="1051859"/>
            </a:xfrm>
            <a:custGeom>
              <a:avLst/>
              <a:gdLst>
                <a:gd name="T0" fmla="*/ 434 w 451"/>
                <a:gd name="T1" fmla="*/ 85 h 451"/>
                <a:gd name="T2" fmla="*/ 107 w 451"/>
                <a:gd name="T3" fmla="*/ 0 h 451"/>
                <a:gd name="T4" fmla="*/ 1 w 451"/>
                <a:gd name="T5" fmla="*/ 338 h 451"/>
                <a:gd name="T6" fmla="*/ 16 w 451"/>
                <a:gd name="T7" fmla="*/ 365 h 451"/>
                <a:gd name="T8" fmla="*/ 229 w 451"/>
                <a:gd name="T9" fmla="*/ 268 h 451"/>
                <a:gd name="T10" fmla="*/ 195 w 451"/>
                <a:gd name="T11" fmla="*/ 204 h 451"/>
                <a:gd name="T12" fmla="*/ 253 w 451"/>
                <a:gd name="T13" fmla="*/ 175 h 451"/>
                <a:gd name="T14" fmla="*/ 318 w 451"/>
                <a:gd name="T15" fmla="*/ 119 h 451"/>
                <a:gd name="T16" fmla="*/ 382 w 451"/>
                <a:gd name="T17" fmla="*/ 136 h 451"/>
                <a:gd name="T18" fmla="*/ 381 w 451"/>
                <a:gd name="T19" fmla="*/ 134 h 451"/>
                <a:gd name="T20" fmla="*/ 341 w 451"/>
                <a:gd name="T21" fmla="*/ 174 h 451"/>
                <a:gd name="T22" fmla="*/ 313 w 451"/>
                <a:gd name="T23" fmla="*/ 178 h 451"/>
                <a:gd name="T24" fmla="*/ 295 w 451"/>
                <a:gd name="T25" fmla="*/ 231 h 451"/>
                <a:gd name="T26" fmla="*/ 329 w 451"/>
                <a:gd name="T27" fmla="*/ 294 h 451"/>
                <a:gd name="T28" fmla="*/ 244 w 451"/>
                <a:gd name="T29" fmla="*/ 425 h 451"/>
                <a:gd name="T30" fmla="*/ 344 w 451"/>
                <a:gd name="T31" fmla="*/ 451 h 451"/>
                <a:gd name="T32" fmla="*/ 450 w 451"/>
                <a:gd name="T33" fmla="*/ 112 h 451"/>
                <a:gd name="T34" fmla="*/ 434 w 451"/>
                <a:gd name="T35" fmla="*/ 85 h 451"/>
                <a:gd name="T36" fmla="*/ 433 w 451"/>
                <a:gd name="T37" fmla="*/ 88 h 451"/>
                <a:gd name="T38" fmla="*/ 447 w 451"/>
                <a:gd name="T39" fmla="*/ 111 h 451"/>
                <a:gd name="T40" fmla="*/ 344 w 451"/>
                <a:gd name="T41" fmla="*/ 447 h 451"/>
                <a:gd name="T42" fmla="*/ 248 w 451"/>
                <a:gd name="T43" fmla="*/ 423 h 451"/>
                <a:gd name="T44" fmla="*/ 331 w 451"/>
                <a:gd name="T45" fmla="*/ 298 h 451"/>
                <a:gd name="T46" fmla="*/ 300 w 451"/>
                <a:gd name="T47" fmla="*/ 228 h 451"/>
                <a:gd name="T48" fmla="*/ 315 w 451"/>
                <a:gd name="T49" fmla="*/ 180 h 451"/>
                <a:gd name="T50" fmla="*/ 340 w 451"/>
                <a:gd name="T51" fmla="*/ 177 h 451"/>
                <a:gd name="T52" fmla="*/ 385 w 451"/>
                <a:gd name="T53" fmla="*/ 133 h 451"/>
                <a:gd name="T54" fmla="*/ 341 w 451"/>
                <a:gd name="T55" fmla="*/ 119 h 451"/>
                <a:gd name="T56" fmla="*/ 276 w 451"/>
                <a:gd name="T57" fmla="*/ 130 h 451"/>
                <a:gd name="T58" fmla="*/ 240 w 451"/>
                <a:gd name="T59" fmla="*/ 213 h 451"/>
                <a:gd name="T60" fmla="*/ 178 w 451"/>
                <a:gd name="T61" fmla="*/ 258 h 451"/>
                <a:gd name="T62" fmla="*/ 189 w 451"/>
                <a:gd name="T63" fmla="*/ 407 h 451"/>
                <a:gd name="T64" fmla="*/ 3 w 451"/>
                <a:gd name="T65" fmla="*/ 344 h 451"/>
                <a:gd name="T66" fmla="*/ 88 w 451"/>
                <a:gd name="T67" fmla="*/ 17 h 451"/>
                <a:gd name="T68" fmla="*/ 112 w 451"/>
                <a:gd name="T69" fmla="*/ 4 h 451"/>
                <a:gd name="T70" fmla="*/ 434 w 451"/>
                <a:gd name="T71" fmla="*/ 8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1" h="451">
                  <a:moveTo>
                    <a:pt x="434" y="87"/>
                  </a:moveTo>
                  <a:cubicBezTo>
                    <a:pt x="434" y="85"/>
                    <a:pt x="434" y="85"/>
                    <a:pt x="434" y="85"/>
                  </a:cubicBezTo>
                  <a:cubicBezTo>
                    <a:pt x="112" y="0"/>
                    <a:pt x="112" y="0"/>
                    <a:pt x="112" y="0"/>
                  </a:cubicBezTo>
                  <a:cubicBezTo>
                    <a:pt x="111" y="0"/>
                    <a:pt x="109" y="0"/>
                    <a:pt x="107" y="0"/>
                  </a:cubicBezTo>
                  <a:cubicBezTo>
                    <a:pt x="97" y="0"/>
                    <a:pt x="88" y="6"/>
                    <a:pt x="85" y="16"/>
                  </a:cubicBezTo>
                  <a:cubicBezTo>
                    <a:pt x="1" y="338"/>
                    <a:pt x="1" y="338"/>
                    <a:pt x="1" y="338"/>
                  </a:cubicBezTo>
                  <a:cubicBezTo>
                    <a:pt x="0" y="340"/>
                    <a:pt x="0" y="342"/>
                    <a:pt x="0" y="344"/>
                  </a:cubicBezTo>
                  <a:cubicBezTo>
                    <a:pt x="0" y="354"/>
                    <a:pt x="6" y="363"/>
                    <a:pt x="16" y="365"/>
                  </a:cubicBezTo>
                  <a:cubicBezTo>
                    <a:pt x="191" y="411"/>
                    <a:pt x="191" y="411"/>
                    <a:pt x="191" y="411"/>
                  </a:cubicBezTo>
                  <a:cubicBezTo>
                    <a:pt x="229" y="268"/>
                    <a:pt x="229" y="268"/>
                    <a:pt x="229" y="268"/>
                  </a:cubicBezTo>
                  <a:cubicBezTo>
                    <a:pt x="182" y="256"/>
                    <a:pt x="182" y="256"/>
                    <a:pt x="182" y="256"/>
                  </a:cubicBezTo>
                  <a:cubicBezTo>
                    <a:pt x="195" y="204"/>
                    <a:pt x="195" y="204"/>
                    <a:pt x="195" y="204"/>
                  </a:cubicBezTo>
                  <a:cubicBezTo>
                    <a:pt x="242" y="217"/>
                    <a:pt x="242" y="217"/>
                    <a:pt x="242" y="217"/>
                  </a:cubicBezTo>
                  <a:cubicBezTo>
                    <a:pt x="253" y="175"/>
                    <a:pt x="253" y="175"/>
                    <a:pt x="253" y="175"/>
                  </a:cubicBezTo>
                  <a:cubicBezTo>
                    <a:pt x="258" y="156"/>
                    <a:pt x="267" y="142"/>
                    <a:pt x="278" y="133"/>
                  </a:cubicBezTo>
                  <a:cubicBezTo>
                    <a:pt x="289" y="124"/>
                    <a:pt x="303" y="119"/>
                    <a:pt x="318" y="119"/>
                  </a:cubicBezTo>
                  <a:cubicBezTo>
                    <a:pt x="325" y="119"/>
                    <a:pt x="333" y="120"/>
                    <a:pt x="341" y="122"/>
                  </a:cubicBezTo>
                  <a:cubicBezTo>
                    <a:pt x="360" y="128"/>
                    <a:pt x="377" y="134"/>
                    <a:pt x="382" y="136"/>
                  </a:cubicBezTo>
                  <a:cubicBezTo>
                    <a:pt x="382" y="134"/>
                    <a:pt x="382" y="134"/>
                    <a:pt x="382" y="134"/>
                  </a:cubicBezTo>
                  <a:cubicBezTo>
                    <a:pt x="381" y="134"/>
                    <a:pt x="381" y="134"/>
                    <a:pt x="381" y="134"/>
                  </a:cubicBezTo>
                  <a:cubicBezTo>
                    <a:pt x="368" y="181"/>
                    <a:pt x="368" y="181"/>
                    <a:pt x="368" y="181"/>
                  </a:cubicBezTo>
                  <a:cubicBezTo>
                    <a:pt x="341" y="174"/>
                    <a:pt x="341" y="174"/>
                    <a:pt x="341" y="174"/>
                  </a:cubicBezTo>
                  <a:cubicBezTo>
                    <a:pt x="336" y="172"/>
                    <a:pt x="332" y="172"/>
                    <a:pt x="329" y="172"/>
                  </a:cubicBezTo>
                  <a:cubicBezTo>
                    <a:pt x="322" y="172"/>
                    <a:pt x="316" y="174"/>
                    <a:pt x="313" y="178"/>
                  </a:cubicBezTo>
                  <a:cubicBezTo>
                    <a:pt x="309" y="182"/>
                    <a:pt x="307" y="188"/>
                    <a:pt x="305" y="194"/>
                  </a:cubicBezTo>
                  <a:cubicBezTo>
                    <a:pt x="295" y="231"/>
                    <a:pt x="295" y="231"/>
                    <a:pt x="295" y="231"/>
                  </a:cubicBezTo>
                  <a:cubicBezTo>
                    <a:pt x="349" y="245"/>
                    <a:pt x="349" y="245"/>
                    <a:pt x="349" y="245"/>
                  </a:cubicBezTo>
                  <a:cubicBezTo>
                    <a:pt x="329" y="294"/>
                    <a:pt x="329" y="294"/>
                    <a:pt x="329" y="294"/>
                  </a:cubicBezTo>
                  <a:cubicBezTo>
                    <a:pt x="282" y="282"/>
                    <a:pt x="282" y="282"/>
                    <a:pt x="282" y="282"/>
                  </a:cubicBezTo>
                  <a:cubicBezTo>
                    <a:pt x="244" y="425"/>
                    <a:pt x="244" y="425"/>
                    <a:pt x="244" y="425"/>
                  </a:cubicBezTo>
                  <a:cubicBezTo>
                    <a:pt x="338" y="450"/>
                    <a:pt x="338" y="450"/>
                    <a:pt x="338" y="450"/>
                  </a:cubicBezTo>
                  <a:cubicBezTo>
                    <a:pt x="340" y="450"/>
                    <a:pt x="342" y="451"/>
                    <a:pt x="344" y="451"/>
                  </a:cubicBezTo>
                  <a:cubicBezTo>
                    <a:pt x="354" y="451"/>
                    <a:pt x="363" y="444"/>
                    <a:pt x="365" y="434"/>
                  </a:cubicBezTo>
                  <a:cubicBezTo>
                    <a:pt x="450" y="112"/>
                    <a:pt x="450" y="112"/>
                    <a:pt x="450" y="112"/>
                  </a:cubicBezTo>
                  <a:cubicBezTo>
                    <a:pt x="450" y="110"/>
                    <a:pt x="451" y="109"/>
                    <a:pt x="451" y="107"/>
                  </a:cubicBezTo>
                  <a:cubicBezTo>
                    <a:pt x="451" y="97"/>
                    <a:pt x="444" y="88"/>
                    <a:pt x="434" y="85"/>
                  </a:cubicBezTo>
                  <a:cubicBezTo>
                    <a:pt x="434" y="87"/>
                    <a:pt x="434" y="87"/>
                    <a:pt x="434" y="87"/>
                  </a:cubicBezTo>
                  <a:cubicBezTo>
                    <a:pt x="433" y="88"/>
                    <a:pt x="433" y="88"/>
                    <a:pt x="433" y="88"/>
                  </a:cubicBezTo>
                  <a:cubicBezTo>
                    <a:pt x="442" y="91"/>
                    <a:pt x="447" y="98"/>
                    <a:pt x="447" y="107"/>
                  </a:cubicBezTo>
                  <a:cubicBezTo>
                    <a:pt x="447" y="108"/>
                    <a:pt x="447" y="110"/>
                    <a:pt x="447" y="111"/>
                  </a:cubicBezTo>
                  <a:cubicBezTo>
                    <a:pt x="362" y="433"/>
                    <a:pt x="362" y="433"/>
                    <a:pt x="362" y="433"/>
                  </a:cubicBezTo>
                  <a:cubicBezTo>
                    <a:pt x="360" y="442"/>
                    <a:pt x="352" y="447"/>
                    <a:pt x="344" y="447"/>
                  </a:cubicBezTo>
                  <a:cubicBezTo>
                    <a:pt x="342" y="447"/>
                    <a:pt x="341" y="447"/>
                    <a:pt x="339" y="447"/>
                  </a:cubicBezTo>
                  <a:cubicBezTo>
                    <a:pt x="248" y="423"/>
                    <a:pt x="248" y="423"/>
                    <a:pt x="248" y="423"/>
                  </a:cubicBezTo>
                  <a:cubicBezTo>
                    <a:pt x="284" y="286"/>
                    <a:pt x="284" y="286"/>
                    <a:pt x="284" y="286"/>
                  </a:cubicBezTo>
                  <a:cubicBezTo>
                    <a:pt x="331" y="298"/>
                    <a:pt x="331" y="298"/>
                    <a:pt x="331" y="298"/>
                  </a:cubicBezTo>
                  <a:cubicBezTo>
                    <a:pt x="354" y="243"/>
                    <a:pt x="354" y="243"/>
                    <a:pt x="354" y="243"/>
                  </a:cubicBezTo>
                  <a:cubicBezTo>
                    <a:pt x="300" y="228"/>
                    <a:pt x="300" y="228"/>
                    <a:pt x="300" y="228"/>
                  </a:cubicBezTo>
                  <a:cubicBezTo>
                    <a:pt x="308" y="195"/>
                    <a:pt x="308" y="195"/>
                    <a:pt x="308" y="195"/>
                  </a:cubicBezTo>
                  <a:cubicBezTo>
                    <a:pt x="310" y="189"/>
                    <a:pt x="312" y="184"/>
                    <a:pt x="315" y="180"/>
                  </a:cubicBezTo>
                  <a:cubicBezTo>
                    <a:pt x="318" y="177"/>
                    <a:pt x="322" y="175"/>
                    <a:pt x="329" y="175"/>
                  </a:cubicBezTo>
                  <a:cubicBezTo>
                    <a:pt x="332" y="175"/>
                    <a:pt x="336" y="176"/>
                    <a:pt x="340" y="177"/>
                  </a:cubicBezTo>
                  <a:cubicBezTo>
                    <a:pt x="371" y="185"/>
                    <a:pt x="371" y="185"/>
                    <a:pt x="371" y="185"/>
                  </a:cubicBezTo>
                  <a:cubicBezTo>
                    <a:pt x="385" y="133"/>
                    <a:pt x="385" y="133"/>
                    <a:pt x="385" y="133"/>
                  </a:cubicBezTo>
                  <a:cubicBezTo>
                    <a:pt x="383" y="132"/>
                    <a:pt x="383" y="132"/>
                    <a:pt x="383" y="132"/>
                  </a:cubicBezTo>
                  <a:cubicBezTo>
                    <a:pt x="378" y="130"/>
                    <a:pt x="361" y="124"/>
                    <a:pt x="341" y="119"/>
                  </a:cubicBezTo>
                  <a:cubicBezTo>
                    <a:pt x="333" y="117"/>
                    <a:pt x="326" y="116"/>
                    <a:pt x="318" y="116"/>
                  </a:cubicBezTo>
                  <a:cubicBezTo>
                    <a:pt x="302" y="116"/>
                    <a:pt x="288" y="121"/>
                    <a:pt x="276" y="130"/>
                  </a:cubicBezTo>
                  <a:cubicBezTo>
                    <a:pt x="264" y="140"/>
                    <a:pt x="255" y="155"/>
                    <a:pt x="250" y="174"/>
                  </a:cubicBezTo>
                  <a:cubicBezTo>
                    <a:pt x="240" y="213"/>
                    <a:pt x="240" y="213"/>
                    <a:pt x="240" y="213"/>
                  </a:cubicBezTo>
                  <a:cubicBezTo>
                    <a:pt x="193" y="200"/>
                    <a:pt x="193" y="200"/>
                    <a:pt x="193" y="200"/>
                  </a:cubicBezTo>
                  <a:cubicBezTo>
                    <a:pt x="178" y="258"/>
                    <a:pt x="178" y="258"/>
                    <a:pt x="178" y="258"/>
                  </a:cubicBezTo>
                  <a:cubicBezTo>
                    <a:pt x="225" y="270"/>
                    <a:pt x="225" y="270"/>
                    <a:pt x="225" y="270"/>
                  </a:cubicBezTo>
                  <a:cubicBezTo>
                    <a:pt x="189" y="407"/>
                    <a:pt x="189" y="407"/>
                    <a:pt x="189" y="407"/>
                  </a:cubicBezTo>
                  <a:cubicBezTo>
                    <a:pt x="17" y="362"/>
                    <a:pt x="17" y="362"/>
                    <a:pt x="17" y="362"/>
                  </a:cubicBezTo>
                  <a:cubicBezTo>
                    <a:pt x="9" y="360"/>
                    <a:pt x="3" y="352"/>
                    <a:pt x="3" y="344"/>
                  </a:cubicBezTo>
                  <a:cubicBezTo>
                    <a:pt x="3" y="342"/>
                    <a:pt x="3" y="340"/>
                    <a:pt x="4" y="339"/>
                  </a:cubicBezTo>
                  <a:cubicBezTo>
                    <a:pt x="88" y="17"/>
                    <a:pt x="88" y="17"/>
                    <a:pt x="88" y="17"/>
                  </a:cubicBezTo>
                  <a:cubicBezTo>
                    <a:pt x="91" y="9"/>
                    <a:pt x="98" y="3"/>
                    <a:pt x="107" y="3"/>
                  </a:cubicBezTo>
                  <a:cubicBezTo>
                    <a:pt x="108" y="3"/>
                    <a:pt x="110" y="3"/>
                    <a:pt x="112" y="4"/>
                  </a:cubicBezTo>
                  <a:cubicBezTo>
                    <a:pt x="433" y="88"/>
                    <a:pt x="433" y="88"/>
                    <a:pt x="433" y="88"/>
                  </a:cubicBezTo>
                  <a:cubicBezTo>
                    <a:pt x="434" y="87"/>
                    <a:pt x="434" y="87"/>
                    <a:pt x="434" y="87"/>
                  </a:cubicBezTo>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0" name="Group 49"/>
            <p:cNvGrpSpPr/>
            <p:nvPr/>
          </p:nvGrpSpPr>
          <p:grpSpPr>
            <a:xfrm>
              <a:off x="10141822" y="3765465"/>
              <a:ext cx="1614121" cy="1876255"/>
              <a:chOff x="10061575" y="4556126"/>
              <a:chExt cx="1984375" cy="2306638"/>
            </a:xfrm>
            <a:solidFill>
              <a:schemeClr val="bg1">
                <a:alpha val="16000"/>
              </a:schemeClr>
            </a:solidFill>
          </p:grpSpPr>
          <p:sp>
            <p:nvSpPr>
              <p:cNvPr id="8" name="Freeform 9"/>
              <p:cNvSpPr>
                <a:spLocks noEditPoints="1"/>
              </p:cNvSpPr>
              <p:nvPr/>
            </p:nvSpPr>
            <p:spPr bwMode="auto">
              <a:xfrm>
                <a:off x="10061575" y="4556126"/>
                <a:ext cx="1984375" cy="2306638"/>
              </a:xfrm>
              <a:custGeom>
                <a:avLst/>
                <a:gdLst>
                  <a:gd name="T0" fmla="*/ 118 w 529"/>
                  <a:gd name="T1" fmla="*/ 611 h 614"/>
                  <a:gd name="T2" fmla="*/ 102 w 529"/>
                  <a:gd name="T3" fmla="*/ 469 h 614"/>
                  <a:gd name="T4" fmla="*/ 3 w 529"/>
                  <a:gd name="T5" fmla="*/ 265 h 614"/>
                  <a:gd name="T6" fmla="*/ 264 w 529"/>
                  <a:gd name="T7" fmla="*/ 4 h 614"/>
                  <a:gd name="T8" fmla="*/ 507 w 529"/>
                  <a:gd name="T9" fmla="*/ 169 h 614"/>
                  <a:gd name="T10" fmla="*/ 360 w 529"/>
                  <a:gd name="T11" fmla="*/ 508 h 614"/>
                  <a:gd name="T12" fmla="*/ 264 w 529"/>
                  <a:gd name="T13" fmla="*/ 526 h 614"/>
                  <a:gd name="T14" fmla="*/ 232 w 529"/>
                  <a:gd name="T15" fmla="*/ 524 h 614"/>
                  <a:gd name="T16" fmla="*/ 116 w 529"/>
                  <a:gd name="T17" fmla="*/ 611 h 614"/>
                  <a:gd name="T18" fmla="*/ 116 w 529"/>
                  <a:gd name="T19" fmla="*/ 611 h 614"/>
                  <a:gd name="T20" fmla="*/ 233 w 529"/>
                  <a:gd name="T21" fmla="*/ 527 h 614"/>
                  <a:gd name="T22" fmla="*/ 232 w 529"/>
                  <a:gd name="T23" fmla="*/ 528 h 614"/>
                  <a:gd name="T24" fmla="*/ 361 w 529"/>
                  <a:gd name="T25" fmla="*/ 511 h 614"/>
                  <a:gd name="T26" fmla="*/ 529 w 529"/>
                  <a:gd name="T27" fmla="*/ 265 h 614"/>
                  <a:gd name="T28" fmla="*/ 369 w 529"/>
                  <a:gd name="T29" fmla="*/ 22 h 614"/>
                  <a:gd name="T30" fmla="*/ 167 w 529"/>
                  <a:gd name="T31" fmla="*/ 19 h 614"/>
                  <a:gd name="T32" fmla="*/ 18 w 529"/>
                  <a:gd name="T33" fmla="*/ 362 h 614"/>
                  <a:gd name="T34" fmla="*/ 101 w 529"/>
                  <a:gd name="T35" fmla="*/ 471 h 614"/>
                  <a:gd name="T36" fmla="*/ 115 w 529"/>
                  <a:gd name="T37" fmla="*/ 614 h 614"/>
                  <a:gd name="T38" fmla="*/ 116 w 529"/>
                  <a:gd name="T39" fmla="*/ 611 h 614"/>
                  <a:gd name="T40" fmla="*/ 221 w 529"/>
                  <a:gd name="T41" fmla="*/ 481 h 614"/>
                  <a:gd name="T42" fmla="*/ 264 w 529"/>
                  <a:gd name="T43" fmla="*/ 485 h 614"/>
                  <a:gd name="T44" fmla="*/ 345 w 529"/>
                  <a:gd name="T45" fmla="*/ 470 h 614"/>
                  <a:gd name="T46" fmla="*/ 469 w 529"/>
                  <a:gd name="T47" fmla="*/ 184 h 614"/>
                  <a:gd name="T48" fmla="*/ 264 w 529"/>
                  <a:gd name="T49" fmla="*/ 45 h 614"/>
                  <a:gd name="T50" fmla="*/ 44 w 529"/>
                  <a:gd name="T51" fmla="*/ 265 h 614"/>
                  <a:gd name="T52" fmla="*/ 134 w 529"/>
                  <a:gd name="T53" fmla="*/ 442 h 614"/>
                  <a:gd name="T54" fmla="*/ 151 w 529"/>
                  <a:gd name="T55" fmla="*/ 533 h 614"/>
                  <a:gd name="T56" fmla="*/ 221 w 529"/>
                  <a:gd name="T57" fmla="*/ 479 h 614"/>
                  <a:gd name="T58" fmla="*/ 221 w 529"/>
                  <a:gd name="T59" fmla="*/ 479 h 614"/>
                  <a:gd name="T60" fmla="*/ 153 w 529"/>
                  <a:gd name="T61" fmla="*/ 527 h 614"/>
                  <a:gd name="T62" fmla="*/ 136 w 529"/>
                  <a:gd name="T63" fmla="*/ 440 h 614"/>
                  <a:gd name="T64" fmla="*/ 48 w 529"/>
                  <a:gd name="T65" fmla="*/ 265 h 614"/>
                  <a:gd name="T66" fmla="*/ 264 w 529"/>
                  <a:gd name="T67" fmla="*/ 48 h 614"/>
                  <a:gd name="T68" fmla="*/ 466 w 529"/>
                  <a:gd name="T69" fmla="*/ 185 h 614"/>
                  <a:gd name="T70" fmla="*/ 344 w 529"/>
                  <a:gd name="T71" fmla="*/ 467 h 614"/>
                  <a:gd name="T72" fmla="*/ 264 w 529"/>
                  <a:gd name="T73" fmla="*/ 482 h 614"/>
                  <a:gd name="T74" fmla="*/ 220 w 529"/>
                  <a:gd name="T75" fmla="*/ 477 h 614"/>
                  <a:gd name="T76" fmla="*/ 221 w 529"/>
                  <a:gd name="T77" fmla="*/ 479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9" h="614">
                    <a:moveTo>
                      <a:pt x="116" y="611"/>
                    </a:moveTo>
                    <a:cubicBezTo>
                      <a:pt x="118" y="611"/>
                      <a:pt x="118" y="611"/>
                      <a:pt x="118" y="611"/>
                    </a:cubicBezTo>
                    <a:cubicBezTo>
                      <a:pt x="102" y="470"/>
                      <a:pt x="102" y="470"/>
                      <a:pt x="102" y="470"/>
                    </a:cubicBezTo>
                    <a:cubicBezTo>
                      <a:pt x="102" y="469"/>
                      <a:pt x="102" y="469"/>
                      <a:pt x="102" y="469"/>
                    </a:cubicBezTo>
                    <a:cubicBezTo>
                      <a:pt x="66" y="441"/>
                      <a:pt x="38" y="404"/>
                      <a:pt x="22" y="361"/>
                    </a:cubicBezTo>
                    <a:cubicBezTo>
                      <a:pt x="9" y="330"/>
                      <a:pt x="3" y="297"/>
                      <a:pt x="3" y="265"/>
                    </a:cubicBezTo>
                    <a:cubicBezTo>
                      <a:pt x="3" y="161"/>
                      <a:pt x="66" y="63"/>
                      <a:pt x="168" y="22"/>
                    </a:cubicBezTo>
                    <a:cubicBezTo>
                      <a:pt x="199" y="10"/>
                      <a:pt x="232" y="4"/>
                      <a:pt x="264" y="4"/>
                    </a:cubicBezTo>
                    <a:cubicBezTo>
                      <a:pt x="299" y="4"/>
                      <a:pt x="335" y="11"/>
                      <a:pt x="368" y="26"/>
                    </a:cubicBezTo>
                    <a:cubicBezTo>
                      <a:pt x="432" y="53"/>
                      <a:pt x="481" y="104"/>
                      <a:pt x="507" y="169"/>
                    </a:cubicBezTo>
                    <a:cubicBezTo>
                      <a:pt x="519" y="201"/>
                      <a:pt x="525" y="233"/>
                      <a:pt x="525" y="265"/>
                    </a:cubicBezTo>
                    <a:cubicBezTo>
                      <a:pt x="525" y="369"/>
                      <a:pt x="463" y="467"/>
                      <a:pt x="360" y="508"/>
                    </a:cubicBezTo>
                    <a:cubicBezTo>
                      <a:pt x="360" y="508"/>
                      <a:pt x="360" y="508"/>
                      <a:pt x="360" y="508"/>
                    </a:cubicBezTo>
                    <a:cubicBezTo>
                      <a:pt x="329" y="520"/>
                      <a:pt x="297" y="526"/>
                      <a:pt x="264" y="526"/>
                    </a:cubicBezTo>
                    <a:cubicBezTo>
                      <a:pt x="254" y="526"/>
                      <a:pt x="243" y="525"/>
                      <a:pt x="232" y="524"/>
                    </a:cubicBezTo>
                    <a:cubicBezTo>
                      <a:pt x="232" y="524"/>
                      <a:pt x="232" y="524"/>
                      <a:pt x="232" y="524"/>
                    </a:cubicBezTo>
                    <a:cubicBezTo>
                      <a:pt x="115" y="610"/>
                      <a:pt x="115" y="610"/>
                      <a:pt x="115" y="610"/>
                    </a:cubicBezTo>
                    <a:cubicBezTo>
                      <a:pt x="116" y="611"/>
                      <a:pt x="116" y="611"/>
                      <a:pt x="116" y="611"/>
                    </a:cubicBezTo>
                    <a:cubicBezTo>
                      <a:pt x="118" y="611"/>
                      <a:pt x="118" y="611"/>
                      <a:pt x="118" y="611"/>
                    </a:cubicBezTo>
                    <a:cubicBezTo>
                      <a:pt x="116" y="611"/>
                      <a:pt x="116" y="611"/>
                      <a:pt x="116" y="611"/>
                    </a:cubicBezTo>
                    <a:cubicBezTo>
                      <a:pt x="117" y="612"/>
                      <a:pt x="117" y="612"/>
                      <a:pt x="117" y="612"/>
                    </a:cubicBezTo>
                    <a:cubicBezTo>
                      <a:pt x="233" y="527"/>
                      <a:pt x="233" y="527"/>
                      <a:pt x="233" y="527"/>
                    </a:cubicBezTo>
                    <a:cubicBezTo>
                      <a:pt x="232" y="526"/>
                      <a:pt x="232" y="526"/>
                      <a:pt x="232" y="526"/>
                    </a:cubicBezTo>
                    <a:cubicBezTo>
                      <a:pt x="232" y="528"/>
                      <a:pt x="232" y="528"/>
                      <a:pt x="232" y="528"/>
                    </a:cubicBezTo>
                    <a:cubicBezTo>
                      <a:pt x="243" y="529"/>
                      <a:pt x="254" y="529"/>
                      <a:pt x="264" y="529"/>
                    </a:cubicBezTo>
                    <a:cubicBezTo>
                      <a:pt x="297" y="529"/>
                      <a:pt x="330" y="523"/>
                      <a:pt x="361" y="511"/>
                    </a:cubicBezTo>
                    <a:cubicBezTo>
                      <a:pt x="361" y="511"/>
                      <a:pt x="361" y="511"/>
                      <a:pt x="361" y="511"/>
                    </a:cubicBezTo>
                    <a:cubicBezTo>
                      <a:pt x="465" y="470"/>
                      <a:pt x="529" y="370"/>
                      <a:pt x="529" y="265"/>
                    </a:cubicBezTo>
                    <a:cubicBezTo>
                      <a:pt x="529" y="232"/>
                      <a:pt x="523" y="200"/>
                      <a:pt x="510" y="168"/>
                    </a:cubicBezTo>
                    <a:cubicBezTo>
                      <a:pt x="484" y="102"/>
                      <a:pt x="434" y="51"/>
                      <a:pt x="369" y="22"/>
                    </a:cubicBezTo>
                    <a:cubicBezTo>
                      <a:pt x="336" y="8"/>
                      <a:pt x="300" y="0"/>
                      <a:pt x="264" y="0"/>
                    </a:cubicBezTo>
                    <a:cubicBezTo>
                      <a:pt x="231" y="0"/>
                      <a:pt x="198" y="7"/>
                      <a:pt x="167" y="19"/>
                    </a:cubicBezTo>
                    <a:cubicBezTo>
                      <a:pt x="63" y="60"/>
                      <a:pt x="0" y="160"/>
                      <a:pt x="0" y="265"/>
                    </a:cubicBezTo>
                    <a:cubicBezTo>
                      <a:pt x="0" y="298"/>
                      <a:pt x="6" y="330"/>
                      <a:pt x="18" y="362"/>
                    </a:cubicBezTo>
                    <a:cubicBezTo>
                      <a:pt x="35" y="406"/>
                      <a:pt x="64" y="443"/>
                      <a:pt x="100" y="472"/>
                    </a:cubicBezTo>
                    <a:cubicBezTo>
                      <a:pt x="101" y="471"/>
                      <a:pt x="101" y="471"/>
                      <a:pt x="101" y="471"/>
                    </a:cubicBezTo>
                    <a:cubicBezTo>
                      <a:pt x="99" y="471"/>
                      <a:pt x="99" y="471"/>
                      <a:pt x="99" y="471"/>
                    </a:cubicBezTo>
                    <a:cubicBezTo>
                      <a:pt x="115" y="614"/>
                      <a:pt x="115" y="614"/>
                      <a:pt x="115" y="614"/>
                    </a:cubicBezTo>
                    <a:cubicBezTo>
                      <a:pt x="117" y="612"/>
                      <a:pt x="117" y="612"/>
                      <a:pt x="117" y="612"/>
                    </a:cubicBezTo>
                    <a:cubicBezTo>
                      <a:pt x="116" y="611"/>
                      <a:pt x="116" y="611"/>
                      <a:pt x="116" y="611"/>
                    </a:cubicBezTo>
                    <a:moveTo>
                      <a:pt x="221" y="479"/>
                    </a:moveTo>
                    <a:cubicBezTo>
                      <a:pt x="221" y="481"/>
                      <a:pt x="221" y="481"/>
                      <a:pt x="221" y="481"/>
                    </a:cubicBezTo>
                    <a:cubicBezTo>
                      <a:pt x="230" y="482"/>
                      <a:pt x="230" y="482"/>
                      <a:pt x="230" y="482"/>
                    </a:cubicBezTo>
                    <a:cubicBezTo>
                      <a:pt x="241" y="484"/>
                      <a:pt x="253" y="485"/>
                      <a:pt x="264" y="485"/>
                    </a:cubicBezTo>
                    <a:cubicBezTo>
                      <a:pt x="292" y="485"/>
                      <a:pt x="319" y="480"/>
                      <a:pt x="345" y="470"/>
                    </a:cubicBezTo>
                    <a:cubicBezTo>
                      <a:pt x="345" y="470"/>
                      <a:pt x="345" y="470"/>
                      <a:pt x="345" y="470"/>
                    </a:cubicBezTo>
                    <a:cubicBezTo>
                      <a:pt x="431" y="436"/>
                      <a:pt x="484" y="352"/>
                      <a:pt x="484" y="265"/>
                    </a:cubicBezTo>
                    <a:cubicBezTo>
                      <a:pt x="484" y="238"/>
                      <a:pt x="479" y="211"/>
                      <a:pt x="469" y="184"/>
                    </a:cubicBezTo>
                    <a:cubicBezTo>
                      <a:pt x="447" y="130"/>
                      <a:pt x="406" y="87"/>
                      <a:pt x="352" y="63"/>
                    </a:cubicBezTo>
                    <a:cubicBezTo>
                      <a:pt x="324" y="51"/>
                      <a:pt x="294" y="45"/>
                      <a:pt x="264" y="45"/>
                    </a:cubicBezTo>
                    <a:cubicBezTo>
                      <a:pt x="237" y="45"/>
                      <a:pt x="210" y="50"/>
                      <a:pt x="183" y="60"/>
                    </a:cubicBezTo>
                    <a:cubicBezTo>
                      <a:pt x="97" y="95"/>
                      <a:pt x="44" y="178"/>
                      <a:pt x="44" y="265"/>
                    </a:cubicBezTo>
                    <a:cubicBezTo>
                      <a:pt x="44" y="292"/>
                      <a:pt x="49" y="319"/>
                      <a:pt x="60" y="346"/>
                    </a:cubicBezTo>
                    <a:cubicBezTo>
                      <a:pt x="75" y="385"/>
                      <a:pt x="101" y="418"/>
                      <a:pt x="134" y="442"/>
                    </a:cubicBezTo>
                    <a:cubicBezTo>
                      <a:pt x="141" y="448"/>
                      <a:pt x="141" y="448"/>
                      <a:pt x="141" y="448"/>
                    </a:cubicBezTo>
                    <a:cubicBezTo>
                      <a:pt x="151" y="533"/>
                      <a:pt x="151" y="533"/>
                      <a:pt x="151" y="533"/>
                    </a:cubicBezTo>
                    <a:cubicBezTo>
                      <a:pt x="222" y="481"/>
                      <a:pt x="222" y="481"/>
                      <a:pt x="222" y="481"/>
                    </a:cubicBezTo>
                    <a:cubicBezTo>
                      <a:pt x="221" y="479"/>
                      <a:pt x="221" y="479"/>
                      <a:pt x="221" y="479"/>
                    </a:cubicBezTo>
                    <a:cubicBezTo>
                      <a:pt x="221" y="481"/>
                      <a:pt x="221" y="481"/>
                      <a:pt x="221" y="481"/>
                    </a:cubicBezTo>
                    <a:cubicBezTo>
                      <a:pt x="221" y="479"/>
                      <a:pt x="221" y="479"/>
                      <a:pt x="221" y="479"/>
                    </a:cubicBezTo>
                    <a:cubicBezTo>
                      <a:pt x="220" y="478"/>
                      <a:pt x="220" y="478"/>
                      <a:pt x="220" y="478"/>
                    </a:cubicBezTo>
                    <a:cubicBezTo>
                      <a:pt x="153" y="527"/>
                      <a:pt x="153" y="527"/>
                      <a:pt x="153" y="527"/>
                    </a:cubicBezTo>
                    <a:cubicBezTo>
                      <a:pt x="144" y="446"/>
                      <a:pt x="144" y="446"/>
                      <a:pt x="144" y="446"/>
                    </a:cubicBezTo>
                    <a:cubicBezTo>
                      <a:pt x="136" y="440"/>
                      <a:pt x="136" y="440"/>
                      <a:pt x="136" y="440"/>
                    </a:cubicBezTo>
                    <a:cubicBezTo>
                      <a:pt x="103" y="416"/>
                      <a:pt x="78" y="383"/>
                      <a:pt x="63" y="345"/>
                    </a:cubicBezTo>
                    <a:cubicBezTo>
                      <a:pt x="52" y="319"/>
                      <a:pt x="48" y="292"/>
                      <a:pt x="48" y="265"/>
                    </a:cubicBezTo>
                    <a:cubicBezTo>
                      <a:pt x="48" y="179"/>
                      <a:pt x="100" y="97"/>
                      <a:pt x="185" y="64"/>
                    </a:cubicBezTo>
                    <a:cubicBezTo>
                      <a:pt x="210" y="53"/>
                      <a:pt x="237" y="48"/>
                      <a:pt x="264" y="48"/>
                    </a:cubicBezTo>
                    <a:cubicBezTo>
                      <a:pt x="293" y="48"/>
                      <a:pt x="323" y="54"/>
                      <a:pt x="350" y="66"/>
                    </a:cubicBezTo>
                    <a:cubicBezTo>
                      <a:pt x="403" y="89"/>
                      <a:pt x="444" y="132"/>
                      <a:pt x="466" y="185"/>
                    </a:cubicBezTo>
                    <a:cubicBezTo>
                      <a:pt x="476" y="211"/>
                      <a:pt x="481" y="238"/>
                      <a:pt x="481" y="265"/>
                    </a:cubicBezTo>
                    <a:cubicBezTo>
                      <a:pt x="481" y="351"/>
                      <a:pt x="429" y="433"/>
                      <a:pt x="344" y="467"/>
                    </a:cubicBezTo>
                    <a:cubicBezTo>
                      <a:pt x="344" y="467"/>
                      <a:pt x="344" y="467"/>
                      <a:pt x="344" y="467"/>
                    </a:cubicBezTo>
                    <a:cubicBezTo>
                      <a:pt x="318" y="477"/>
                      <a:pt x="291" y="482"/>
                      <a:pt x="264" y="482"/>
                    </a:cubicBezTo>
                    <a:cubicBezTo>
                      <a:pt x="253" y="482"/>
                      <a:pt x="241" y="481"/>
                      <a:pt x="230" y="479"/>
                    </a:cubicBezTo>
                    <a:cubicBezTo>
                      <a:pt x="220" y="477"/>
                      <a:pt x="220" y="477"/>
                      <a:pt x="220" y="477"/>
                    </a:cubicBezTo>
                    <a:cubicBezTo>
                      <a:pt x="220" y="478"/>
                      <a:pt x="220" y="478"/>
                      <a:pt x="220" y="478"/>
                    </a:cubicBezTo>
                    <a:cubicBezTo>
                      <a:pt x="221" y="479"/>
                      <a:pt x="221" y="479"/>
                      <a:pt x="221" y="4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p:cNvSpPr>
                <a:spLocks/>
              </p:cNvSpPr>
              <p:nvPr/>
            </p:nvSpPr>
            <p:spPr bwMode="auto">
              <a:xfrm>
                <a:off x="10477500" y="5229226"/>
                <a:ext cx="1160463" cy="701675"/>
              </a:xfrm>
              <a:custGeom>
                <a:avLst/>
                <a:gdLst>
                  <a:gd name="T0" fmla="*/ 300 w 309"/>
                  <a:gd name="T1" fmla="*/ 94 h 187"/>
                  <a:gd name="T2" fmla="*/ 285 w 309"/>
                  <a:gd name="T3" fmla="*/ 91 h 187"/>
                  <a:gd name="T4" fmla="*/ 236 w 309"/>
                  <a:gd name="T5" fmla="*/ 88 h 187"/>
                  <a:gd name="T6" fmla="*/ 226 w 309"/>
                  <a:gd name="T7" fmla="*/ 90 h 187"/>
                  <a:gd name="T8" fmla="*/ 211 w 309"/>
                  <a:gd name="T9" fmla="*/ 129 h 187"/>
                  <a:gd name="T10" fmla="*/ 203 w 309"/>
                  <a:gd name="T11" fmla="*/ 135 h 187"/>
                  <a:gd name="T12" fmla="*/ 179 w 309"/>
                  <a:gd name="T13" fmla="*/ 133 h 187"/>
                  <a:gd name="T14" fmla="*/ 90 w 309"/>
                  <a:gd name="T15" fmla="*/ 95 h 187"/>
                  <a:gd name="T16" fmla="*/ 88 w 309"/>
                  <a:gd name="T17" fmla="*/ 84 h 187"/>
                  <a:gd name="T18" fmla="*/ 95 w 309"/>
                  <a:gd name="T19" fmla="*/ 56 h 187"/>
                  <a:gd name="T20" fmla="*/ 90 w 309"/>
                  <a:gd name="T21" fmla="*/ 45 h 187"/>
                  <a:gd name="T22" fmla="*/ 53 w 309"/>
                  <a:gd name="T23" fmla="*/ 7 h 187"/>
                  <a:gd name="T24" fmla="*/ 33 w 309"/>
                  <a:gd name="T25" fmla="*/ 1 h 187"/>
                  <a:gd name="T26" fmla="*/ 7 w 309"/>
                  <a:gd name="T27" fmla="*/ 21 h 187"/>
                  <a:gd name="T28" fmla="*/ 6 w 309"/>
                  <a:gd name="T29" fmla="*/ 81 h 187"/>
                  <a:gd name="T30" fmla="*/ 61 w 309"/>
                  <a:gd name="T31" fmla="*/ 138 h 187"/>
                  <a:gd name="T32" fmla="*/ 210 w 309"/>
                  <a:gd name="T33" fmla="*/ 187 h 187"/>
                  <a:gd name="T34" fmla="*/ 278 w 309"/>
                  <a:gd name="T35" fmla="*/ 173 h 187"/>
                  <a:gd name="T36" fmla="*/ 309 w 309"/>
                  <a:gd name="T37" fmla="*/ 127 h 187"/>
                  <a:gd name="T38" fmla="*/ 306 w 309"/>
                  <a:gd name="T39" fmla="*/ 105 h 187"/>
                  <a:gd name="T40" fmla="*/ 300 w 309"/>
                  <a:gd name="T41" fmla="*/ 94 h 187"/>
                  <a:gd name="T42" fmla="*/ 298 w 309"/>
                  <a:gd name="T43" fmla="*/ 97 h 187"/>
                  <a:gd name="T44" fmla="*/ 305 w 309"/>
                  <a:gd name="T45" fmla="*/ 126 h 187"/>
                  <a:gd name="T46" fmla="*/ 295 w 309"/>
                  <a:gd name="T47" fmla="*/ 152 h 187"/>
                  <a:gd name="T48" fmla="*/ 238 w 309"/>
                  <a:gd name="T49" fmla="*/ 182 h 187"/>
                  <a:gd name="T50" fmla="*/ 198 w 309"/>
                  <a:gd name="T51" fmla="*/ 183 h 187"/>
                  <a:gd name="T52" fmla="*/ 72 w 309"/>
                  <a:gd name="T53" fmla="*/ 141 h 187"/>
                  <a:gd name="T54" fmla="*/ 58 w 309"/>
                  <a:gd name="T55" fmla="*/ 133 h 187"/>
                  <a:gd name="T56" fmla="*/ 4 w 309"/>
                  <a:gd name="T57" fmla="*/ 52 h 187"/>
                  <a:gd name="T58" fmla="*/ 23 w 309"/>
                  <a:gd name="T59" fmla="*/ 9 h 187"/>
                  <a:gd name="T60" fmla="*/ 40 w 309"/>
                  <a:gd name="T61" fmla="*/ 3 h 187"/>
                  <a:gd name="T62" fmla="*/ 72 w 309"/>
                  <a:gd name="T63" fmla="*/ 31 h 187"/>
                  <a:gd name="T64" fmla="*/ 87 w 309"/>
                  <a:gd name="T65" fmla="*/ 47 h 187"/>
                  <a:gd name="T66" fmla="*/ 92 w 309"/>
                  <a:gd name="T67" fmla="*/ 56 h 187"/>
                  <a:gd name="T68" fmla="*/ 85 w 309"/>
                  <a:gd name="T69" fmla="*/ 83 h 187"/>
                  <a:gd name="T70" fmla="*/ 87 w 309"/>
                  <a:gd name="T71" fmla="*/ 98 h 187"/>
                  <a:gd name="T72" fmla="*/ 179 w 309"/>
                  <a:gd name="T73" fmla="*/ 137 h 187"/>
                  <a:gd name="T74" fmla="*/ 203 w 309"/>
                  <a:gd name="T75" fmla="*/ 138 h 187"/>
                  <a:gd name="T76" fmla="*/ 214 w 309"/>
                  <a:gd name="T77" fmla="*/ 130 h 187"/>
                  <a:gd name="T78" fmla="*/ 228 w 309"/>
                  <a:gd name="T79" fmla="*/ 93 h 187"/>
                  <a:gd name="T80" fmla="*/ 236 w 309"/>
                  <a:gd name="T81" fmla="*/ 91 h 187"/>
                  <a:gd name="T82" fmla="*/ 285 w 309"/>
                  <a:gd name="T83" fmla="*/ 95 h 187"/>
                  <a:gd name="T84" fmla="*/ 298 w 309"/>
                  <a:gd name="T85" fmla="*/ 9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187">
                    <a:moveTo>
                      <a:pt x="299" y="96"/>
                    </a:moveTo>
                    <a:cubicBezTo>
                      <a:pt x="300" y="94"/>
                      <a:pt x="300" y="94"/>
                      <a:pt x="300" y="94"/>
                    </a:cubicBezTo>
                    <a:cubicBezTo>
                      <a:pt x="299" y="93"/>
                      <a:pt x="296" y="92"/>
                      <a:pt x="294" y="92"/>
                    </a:cubicBezTo>
                    <a:cubicBezTo>
                      <a:pt x="292" y="92"/>
                      <a:pt x="289" y="92"/>
                      <a:pt x="285" y="91"/>
                    </a:cubicBezTo>
                    <a:cubicBezTo>
                      <a:pt x="281" y="91"/>
                      <a:pt x="271" y="90"/>
                      <a:pt x="261" y="89"/>
                    </a:cubicBezTo>
                    <a:cubicBezTo>
                      <a:pt x="250" y="89"/>
                      <a:pt x="240" y="88"/>
                      <a:pt x="236" y="88"/>
                    </a:cubicBezTo>
                    <a:cubicBezTo>
                      <a:pt x="235" y="88"/>
                      <a:pt x="235" y="88"/>
                      <a:pt x="235" y="88"/>
                    </a:cubicBezTo>
                    <a:cubicBezTo>
                      <a:pt x="232" y="88"/>
                      <a:pt x="229" y="88"/>
                      <a:pt x="226" y="90"/>
                    </a:cubicBezTo>
                    <a:cubicBezTo>
                      <a:pt x="224" y="91"/>
                      <a:pt x="222" y="94"/>
                      <a:pt x="221" y="98"/>
                    </a:cubicBezTo>
                    <a:cubicBezTo>
                      <a:pt x="219" y="105"/>
                      <a:pt x="213" y="124"/>
                      <a:pt x="211" y="129"/>
                    </a:cubicBezTo>
                    <a:cubicBezTo>
                      <a:pt x="210" y="131"/>
                      <a:pt x="209" y="133"/>
                      <a:pt x="208" y="134"/>
                    </a:cubicBezTo>
                    <a:cubicBezTo>
                      <a:pt x="207" y="134"/>
                      <a:pt x="205" y="135"/>
                      <a:pt x="203" y="135"/>
                    </a:cubicBezTo>
                    <a:cubicBezTo>
                      <a:pt x="202" y="135"/>
                      <a:pt x="201" y="135"/>
                      <a:pt x="200" y="135"/>
                    </a:cubicBezTo>
                    <a:cubicBezTo>
                      <a:pt x="196" y="134"/>
                      <a:pt x="189" y="135"/>
                      <a:pt x="179" y="133"/>
                    </a:cubicBezTo>
                    <a:cubicBezTo>
                      <a:pt x="169" y="132"/>
                      <a:pt x="155" y="130"/>
                      <a:pt x="140" y="124"/>
                    </a:cubicBezTo>
                    <a:cubicBezTo>
                      <a:pt x="115" y="115"/>
                      <a:pt x="95" y="100"/>
                      <a:pt x="90" y="95"/>
                    </a:cubicBezTo>
                    <a:cubicBezTo>
                      <a:pt x="87" y="93"/>
                      <a:pt x="86" y="91"/>
                      <a:pt x="86" y="90"/>
                    </a:cubicBezTo>
                    <a:cubicBezTo>
                      <a:pt x="86" y="88"/>
                      <a:pt x="87" y="86"/>
                      <a:pt x="88" y="84"/>
                    </a:cubicBezTo>
                    <a:cubicBezTo>
                      <a:pt x="90" y="80"/>
                      <a:pt x="91" y="74"/>
                      <a:pt x="93" y="69"/>
                    </a:cubicBezTo>
                    <a:cubicBezTo>
                      <a:pt x="94" y="65"/>
                      <a:pt x="94" y="61"/>
                      <a:pt x="95" y="56"/>
                    </a:cubicBezTo>
                    <a:cubicBezTo>
                      <a:pt x="95" y="56"/>
                      <a:pt x="95" y="56"/>
                      <a:pt x="95" y="55"/>
                    </a:cubicBezTo>
                    <a:cubicBezTo>
                      <a:pt x="95" y="50"/>
                      <a:pt x="92" y="47"/>
                      <a:pt x="90" y="45"/>
                    </a:cubicBezTo>
                    <a:cubicBezTo>
                      <a:pt x="89" y="44"/>
                      <a:pt x="87" y="42"/>
                      <a:pt x="84" y="39"/>
                    </a:cubicBezTo>
                    <a:cubicBezTo>
                      <a:pt x="76" y="31"/>
                      <a:pt x="60" y="14"/>
                      <a:pt x="53" y="7"/>
                    </a:cubicBezTo>
                    <a:cubicBezTo>
                      <a:pt x="48" y="1"/>
                      <a:pt x="44" y="0"/>
                      <a:pt x="40" y="0"/>
                    </a:cubicBezTo>
                    <a:cubicBezTo>
                      <a:pt x="37" y="0"/>
                      <a:pt x="35" y="1"/>
                      <a:pt x="33" y="1"/>
                    </a:cubicBezTo>
                    <a:cubicBezTo>
                      <a:pt x="30" y="3"/>
                      <a:pt x="26" y="4"/>
                      <a:pt x="21" y="6"/>
                    </a:cubicBezTo>
                    <a:cubicBezTo>
                      <a:pt x="17" y="8"/>
                      <a:pt x="11" y="12"/>
                      <a:pt x="7" y="21"/>
                    </a:cubicBezTo>
                    <a:cubicBezTo>
                      <a:pt x="5" y="26"/>
                      <a:pt x="0" y="37"/>
                      <a:pt x="0" y="52"/>
                    </a:cubicBezTo>
                    <a:cubicBezTo>
                      <a:pt x="0" y="61"/>
                      <a:pt x="2" y="71"/>
                      <a:pt x="6" y="81"/>
                    </a:cubicBezTo>
                    <a:cubicBezTo>
                      <a:pt x="18" y="112"/>
                      <a:pt x="52" y="133"/>
                      <a:pt x="57" y="136"/>
                    </a:cubicBezTo>
                    <a:cubicBezTo>
                      <a:pt x="57" y="136"/>
                      <a:pt x="59" y="137"/>
                      <a:pt x="61" y="138"/>
                    </a:cubicBezTo>
                    <a:cubicBezTo>
                      <a:pt x="78" y="149"/>
                      <a:pt x="135" y="185"/>
                      <a:pt x="198" y="187"/>
                    </a:cubicBezTo>
                    <a:cubicBezTo>
                      <a:pt x="202" y="187"/>
                      <a:pt x="206" y="187"/>
                      <a:pt x="210" y="187"/>
                    </a:cubicBezTo>
                    <a:cubicBezTo>
                      <a:pt x="221" y="187"/>
                      <a:pt x="231" y="186"/>
                      <a:pt x="238" y="186"/>
                    </a:cubicBezTo>
                    <a:cubicBezTo>
                      <a:pt x="255" y="185"/>
                      <a:pt x="268" y="179"/>
                      <a:pt x="278" y="173"/>
                    </a:cubicBezTo>
                    <a:cubicBezTo>
                      <a:pt x="284" y="169"/>
                      <a:pt x="292" y="162"/>
                      <a:pt x="298" y="154"/>
                    </a:cubicBezTo>
                    <a:cubicBezTo>
                      <a:pt x="304" y="145"/>
                      <a:pt x="309" y="135"/>
                      <a:pt x="309" y="127"/>
                    </a:cubicBezTo>
                    <a:cubicBezTo>
                      <a:pt x="309" y="126"/>
                      <a:pt x="309" y="126"/>
                      <a:pt x="309" y="126"/>
                    </a:cubicBezTo>
                    <a:cubicBezTo>
                      <a:pt x="309" y="118"/>
                      <a:pt x="307" y="110"/>
                      <a:pt x="306" y="105"/>
                    </a:cubicBezTo>
                    <a:cubicBezTo>
                      <a:pt x="305" y="102"/>
                      <a:pt x="304" y="100"/>
                      <a:pt x="303" y="98"/>
                    </a:cubicBezTo>
                    <a:cubicBezTo>
                      <a:pt x="302" y="96"/>
                      <a:pt x="301" y="95"/>
                      <a:pt x="300" y="94"/>
                    </a:cubicBezTo>
                    <a:cubicBezTo>
                      <a:pt x="299" y="96"/>
                      <a:pt x="299" y="96"/>
                      <a:pt x="299" y="96"/>
                    </a:cubicBezTo>
                    <a:cubicBezTo>
                      <a:pt x="298" y="97"/>
                      <a:pt x="298" y="97"/>
                      <a:pt x="298" y="97"/>
                    </a:cubicBezTo>
                    <a:cubicBezTo>
                      <a:pt x="298" y="97"/>
                      <a:pt x="299" y="98"/>
                      <a:pt x="300" y="100"/>
                    </a:cubicBezTo>
                    <a:cubicBezTo>
                      <a:pt x="302" y="104"/>
                      <a:pt x="305" y="114"/>
                      <a:pt x="305" y="126"/>
                    </a:cubicBezTo>
                    <a:cubicBezTo>
                      <a:pt x="305" y="127"/>
                      <a:pt x="305" y="127"/>
                      <a:pt x="305" y="127"/>
                    </a:cubicBezTo>
                    <a:cubicBezTo>
                      <a:pt x="306" y="134"/>
                      <a:pt x="301" y="144"/>
                      <a:pt x="295" y="152"/>
                    </a:cubicBezTo>
                    <a:cubicBezTo>
                      <a:pt x="289" y="160"/>
                      <a:pt x="282" y="167"/>
                      <a:pt x="277" y="170"/>
                    </a:cubicBezTo>
                    <a:cubicBezTo>
                      <a:pt x="267" y="175"/>
                      <a:pt x="254" y="181"/>
                      <a:pt x="238" y="182"/>
                    </a:cubicBezTo>
                    <a:cubicBezTo>
                      <a:pt x="230" y="183"/>
                      <a:pt x="221" y="183"/>
                      <a:pt x="210" y="183"/>
                    </a:cubicBezTo>
                    <a:cubicBezTo>
                      <a:pt x="206" y="183"/>
                      <a:pt x="202" y="183"/>
                      <a:pt x="198" y="183"/>
                    </a:cubicBezTo>
                    <a:cubicBezTo>
                      <a:pt x="163" y="182"/>
                      <a:pt x="129" y="170"/>
                      <a:pt x="103" y="158"/>
                    </a:cubicBezTo>
                    <a:cubicBezTo>
                      <a:pt x="91" y="152"/>
                      <a:pt x="80" y="146"/>
                      <a:pt x="72" y="141"/>
                    </a:cubicBezTo>
                    <a:cubicBezTo>
                      <a:pt x="68" y="139"/>
                      <a:pt x="65" y="137"/>
                      <a:pt x="63" y="136"/>
                    </a:cubicBezTo>
                    <a:cubicBezTo>
                      <a:pt x="61" y="134"/>
                      <a:pt x="59" y="133"/>
                      <a:pt x="58" y="133"/>
                    </a:cubicBezTo>
                    <a:cubicBezTo>
                      <a:pt x="54" y="130"/>
                      <a:pt x="21" y="109"/>
                      <a:pt x="9" y="80"/>
                    </a:cubicBezTo>
                    <a:cubicBezTo>
                      <a:pt x="5" y="70"/>
                      <a:pt x="4" y="60"/>
                      <a:pt x="4" y="52"/>
                    </a:cubicBezTo>
                    <a:cubicBezTo>
                      <a:pt x="4" y="38"/>
                      <a:pt x="8" y="27"/>
                      <a:pt x="10" y="22"/>
                    </a:cubicBezTo>
                    <a:cubicBezTo>
                      <a:pt x="13" y="14"/>
                      <a:pt x="19" y="10"/>
                      <a:pt x="23" y="9"/>
                    </a:cubicBezTo>
                    <a:cubicBezTo>
                      <a:pt x="27" y="7"/>
                      <a:pt x="31" y="6"/>
                      <a:pt x="34" y="5"/>
                    </a:cubicBezTo>
                    <a:cubicBezTo>
                      <a:pt x="36" y="4"/>
                      <a:pt x="38" y="3"/>
                      <a:pt x="40" y="3"/>
                    </a:cubicBezTo>
                    <a:cubicBezTo>
                      <a:pt x="42" y="3"/>
                      <a:pt x="45" y="4"/>
                      <a:pt x="51" y="9"/>
                    </a:cubicBezTo>
                    <a:cubicBezTo>
                      <a:pt x="55" y="14"/>
                      <a:pt x="64" y="23"/>
                      <a:pt x="72" y="31"/>
                    </a:cubicBezTo>
                    <a:cubicBezTo>
                      <a:pt x="75" y="35"/>
                      <a:pt x="79" y="39"/>
                      <a:pt x="82" y="42"/>
                    </a:cubicBezTo>
                    <a:cubicBezTo>
                      <a:pt x="85" y="44"/>
                      <a:pt x="87" y="46"/>
                      <a:pt x="87" y="47"/>
                    </a:cubicBezTo>
                    <a:cubicBezTo>
                      <a:pt x="90" y="49"/>
                      <a:pt x="92" y="52"/>
                      <a:pt x="92" y="55"/>
                    </a:cubicBezTo>
                    <a:cubicBezTo>
                      <a:pt x="92" y="56"/>
                      <a:pt x="92" y="56"/>
                      <a:pt x="92" y="56"/>
                    </a:cubicBezTo>
                    <a:cubicBezTo>
                      <a:pt x="91" y="61"/>
                      <a:pt x="91" y="64"/>
                      <a:pt x="90" y="68"/>
                    </a:cubicBezTo>
                    <a:cubicBezTo>
                      <a:pt x="88" y="73"/>
                      <a:pt x="86" y="79"/>
                      <a:pt x="85" y="83"/>
                    </a:cubicBezTo>
                    <a:cubicBezTo>
                      <a:pt x="84" y="85"/>
                      <a:pt x="83" y="87"/>
                      <a:pt x="83" y="90"/>
                    </a:cubicBezTo>
                    <a:cubicBezTo>
                      <a:pt x="83" y="93"/>
                      <a:pt x="84" y="96"/>
                      <a:pt x="87" y="98"/>
                    </a:cubicBezTo>
                    <a:cubicBezTo>
                      <a:pt x="93" y="103"/>
                      <a:pt x="114" y="118"/>
                      <a:pt x="139" y="127"/>
                    </a:cubicBezTo>
                    <a:cubicBezTo>
                      <a:pt x="154" y="133"/>
                      <a:pt x="168" y="136"/>
                      <a:pt x="179" y="137"/>
                    </a:cubicBezTo>
                    <a:cubicBezTo>
                      <a:pt x="189" y="138"/>
                      <a:pt x="197" y="138"/>
                      <a:pt x="200" y="138"/>
                    </a:cubicBezTo>
                    <a:cubicBezTo>
                      <a:pt x="201" y="138"/>
                      <a:pt x="202" y="138"/>
                      <a:pt x="203" y="138"/>
                    </a:cubicBezTo>
                    <a:cubicBezTo>
                      <a:pt x="206" y="138"/>
                      <a:pt x="208" y="138"/>
                      <a:pt x="210" y="136"/>
                    </a:cubicBezTo>
                    <a:cubicBezTo>
                      <a:pt x="212" y="135"/>
                      <a:pt x="213" y="133"/>
                      <a:pt x="214" y="130"/>
                    </a:cubicBezTo>
                    <a:cubicBezTo>
                      <a:pt x="216" y="125"/>
                      <a:pt x="223" y="106"/>
                      <a:pt x="224" y="99"/>
                    </a:cubicBezTo>
                    <a:cubicBezTo>
                      <a:pt x="225" y="95"/>
                      <a:pt x="226" y="93"/>
                      <a:pt x="228" y="93"/>
                    </a:cubicBezTo>
                    <a:cubicBezTo>
                      <a:pt x="230" y="92"/>
                      <a:pt x="232" y="91"/>
                      <a:pt x="235" y="91"/>
                    </a:cubicBezTo>
                    <a:cubicBezTo>
                      <a:pt x="236" y="91"/>
                      <a:pt x="236" y="91"/>
                      <a:pt x="236" y="91"/>
                    </a:cubicBezTo>
                    <a:cubicBezTo>
                      <a:pt x="240" y="91"/>
                      <a:pt x="250" y="92"/>
                      <a:pt x="260" y="93"/>
                    </a:cubicBezTo>
                    <a:cubicBezTo>
                      <a:pt x="271" y="94"/>
                      <a:pt x="281" y="94"/>
                      <a:pt x="285" y="95"/>
                    </a:cubicBezTo>
                    <a:cubicBezTo>
                      <a:pt x="288" y="95"/>
                      <a:pt x="291" y="95"/>
                      <a:pt x="294" y="95"/>
                    </a:cubicBezTo>
                    <a:cubicBezTo>
                      <a:pt x="296" y="96"/>
                      <a:pt x="297" y="96"/>
                      <a:pt x="298" y="97"/>
                    </a:cubicBezTo>
                    <a:cubicBezTo>
                      <a:pt x="299" y="96"/>
                      <a:pt x="299" y="96"/>
                      <a:pt x="299" y="9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Freeform 22"/>
            <p:cNvSpPr>
              <a:spLocks/>
            </p:cNvSpPr>
            <p:nvPr/>
          </p:nvSpPr>
          <p:spPr bwMode="auto">
            <a:xfrm>
              <a:off x="4497841" y="1800878"/>
              <a:ext cx="945923" cy="1242699"/>
            </a:xfrm>
            <a:custGeom>
              <a:avLst/>
              <a:gdLst>
                <a:gd name="T0" fmla="*/ 411 w 511"/>
                <a:gd name="T1" fmla="*/ 471 h 671"/>
                <a:gd name="T2" fmla="*/ 349 w 511"/>
                <a:gd name="T3" fmla="*/ 495 h 671"/>
                <a:gd name="T4" fmla="*/ 257 w 511"/>
                <a:gd name="T5" fmla="*/ 421 h 671"/>
                <a:gd name="T6" fmla="*/ 257 w 511"/>
                <a:gd name="T7" fmla="*/ 423 h 671"/>
                <a:gd name="T8" fmla="*/ 241 w 511"/>
                <a:gd name="T9" fmla="*/ 259 h 671"/>
                <a:gd name="T10" fmla="*/ 241 w 511"/>
                <a:gd name="T11" fmla="*/ 262 h 671"/>
                <a:gd name="T12" fmla="*/ 356 w 511"/>
                <a:gd name="T13" fmla="*/ 144 h 671"/>
                <a:gd name="T14" fmla="*/ 395 w 511"/>
                <a:gd name="T15" fmla="*/ 156 h 671"/>
                <a:gd name="T16" fmla="*/ 395 w 511"/>
                <a:gd name="T17" fmla="*/ 0 h 671"/>
                <a:gd name="T18" fmla="*/ 325 w 511"/>
                <a:gd name="T19" fmla="*/ 112 h 671"/>
                <a:gd name="T20" fmla="*/ 325 w 511"/>
                <a:gd name="T21" fmla="*/ 110 h 671"/>
                <a:gd name="T22" fmla="*/ 205 w 511"/>
                <a:gd name="T23" fmla="*/ 233 h 671"/>
                <a:gd name="T24" fmla="*/ 139 w 511"/>
                <a:gd name="T25" fmla="*/ 214 h 671"/>
                <a:gd name="T26" fmla="*/ 139 w 511"/>
                <a:gd name="T27" fmla="*/ 491 h 671"/>
                <a:gd name="T28" fmla="*/ 227 w 511"/>
                <a:gd name="T29" fmla="*/ 457 h 671"/>
                <a:gd name="T30" fmla="*/ 321 w 511"/>
                <a:gd name="T31" fmla="*/ 531 h 671"/>
                <a:gd name="T32" fmla="*/ 320 w 511"/>
                <a:gd name="T33" fmla="*/ 529 h 671"/>
                <a:gd name="T34" fmla="*/ 411 w 511"/>
                <a:gd name="T35" fmla="*/ 671 h 671"/>
                <a:gd name="T36" fmla="*/ 411 w 511"/>
                <a:gd name="T37" fmla="*/ 471 h 671"/>
                <a:gd name="T38" fmla="*/ 411 w 511"/>
                <a:gd name="T39" fmla="*/ 474 h 671"/>
                <a:gd name="T40" fmla="*/ 508 w 511"/>
                <a:gd name="T41" fmla="*/ 571 h 671"/>
                <a:gd name="T42" fmla="*/ 411 w 511"/>
                <a:gd name="T43" fmla="*/ 667 h 671"/>
                <a:gd name="T44" fmla="*/ 315 w 511"/>
                <a:gd name="T45" fmla="*/ 571 h 671"/>
                <a:gd name="T46" fmla="*/ 324 w 511"/>
                <a:gd name="T47" fmla="*/ 530 h 671"/>
                <a:gd name="T48" fmla="*/ 226 w 511"/>
                <a:gd name="T49" fmla="*/ 455 h 671"/>
                <a:gd name="T50" fmla="*/ 43 w 511"/>
                <a:gd name="T51" fmla="*/ 448 h 671"/>
                <a:gd name="T52" fmla="*/ 43 w 511"/>
                <a:gd name="T53" fmla="*/ 257 h 671"/>
                <a:gd name="T54" fmla="*/ 204 w 511"/>
                <a:gd name="T55" fmla="*/ 234 h 671"/>
                <a:gd name="T56" fmla="*/ 328 w 511"/>
                <a:gd name="T57" fmla="*/ 112 h 671"/>
                <a:gd name="T58" fmla="*/ 320 w 511"/>
                <a:gd name="T59" fmla="*/ 78 h 671"/>
                <a:gd name="T60" fmla="*/ 395 w 511"/>
                <a:gd name="T61" fmla="*/ 4 h 671"/>
                <a:gd name="T62" fmla="*/ 469 w 511"/>
                <a:gd name="T63" fmla="*/ 78 h 671"/>
                <a:gd name="T64" fmla="*/ 395 w 511"/>
                <a:gd name="T65" fmla="*/ 153 h 671"/>
                <a:gd name="T66" fmla="*/ 356 w 511"/>
                <a:gd name="T67" fmla="*/ 142 h 671"/>
                <a:gd name="T68" fmla="*/ 239 w 511"/>
                <a:gd name="T69" fmla="*/ 262 h 671"/>
                <a:gd name="T70" fmla="*/ 255 w 511"/>
                <a:gd name="T71" fmla="*/ 422 h 671"/>
                <a:gd name="T72" fmla="*/ 349 w 511"/>
                <a:gd name="T73" fmla="*/ 497 h 671"/>
                <a:gd name="T74" fmla="*/ 411 w 511"/>
                <a:gd name="T75" fmla="*/ 474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1" h="671">
                  <a:moveTo>
                    <a:pt x="411" y="472"/>
                  </a:moveTo>
                  <a:cubicBezTo>
                    <a:pt x="411" y="471"/>
                    <a:pt x="411" y="471"/>
                    <a:pt x="411" y="471"/>
                  </a:cubicBezTo>
                  <a:cubicBezTo>
                    <a:pt x="387" y="471"/>
                    <a:pt x="365" y="479"/>
                    <a:pt x="348" y="494"/>
                  </a:cubicBezTo>
                  <a:cubicBezTo>
                    <a:pt x="349" y="495"/>
                    <a:pt x="349" y="495"/>
                    <a:pt x="349" y="495"/>
                  </a:cubicBezTo>
                  <a:cubicBezTo>
                    <a:pt x="350" y="493"/>
                    <a:pt x="350" y="493"/>
                    <a:pt x="350" y="493"/>
                  </a:cubicBezTo>
                  <a:cubicBezTo>
                    <a:pt x="257" y="421"/>
                    <a:pt x="257" y="421"/>
                    <a:pt x="257" y="421"/>
                  </a:cubicBezTo>
                  <a:cubicBezTo>
                    <a:pt x="256" y="423"/>
                    <a:pt x="256" y="423"/>
                    <a:pt x="256" y="423"/>
                  </a:cubicBezTo>
                  <a:cubicBezTo>
                    <a:pt x="257" y="423"/>
                    <a:pt x="257" y="423"/>
                    <a:pt x="257" y="423"/>
                  </a:cubicBezTo>
                  <a:cubicBezTo>
                    <a:pt x="270" y="403"/>
                    <a:pt x="277" y="378"/>
                    <a:pt x="277" y="352"/>
                  </a:cubicBezTo>
                  <a:cubicBezTo>
                    <a:pt x="277" y="316"/>
                    <a:pt x="264" y="284"/>
                    <a:pt x="241" y="259"/>
                  </a:cubicBezTo>
                  <a:cubicBezTo>
                    <a:pt x="240" y="260"/>
                    <a:pt x="240" y="260"/>
                    <a:pt x="240" y="260"/>
                  </a:cubicBezTo>
                  <a:cubicBezTo>
                    <a:pt x="241" y="262"/>
                    <a:pt x="241" y="262"/>
                    <a:pt x="241" y="262"/>
                  </a:cubicBezTo>
                  <a:cubicBezTo>
                    <a:pt x="357" y="145"/>
                    <a:pt x="357" y="145"/>
                    <a:pt x="357" y="145"/>
                  </a:cubicBezTo>
                  <a:cubicBezTo>
                    <a:pt x="356" y="144"/>
                    <a:pt x="356" y="144"/>
                    <a:pt x="356" y="144"/>
                  </a:cubicBezTo>
                  <a:cubicBezTo>
                    <a:pt x="355" y="146"/>
                    <a:pt x="355" y="146"/>
                    <a:pt x="355" y="146"/>
                  </a:cubicBezTo>
                  <a:cubicBezTo>
                    <a:pt x="367" y="152"/>
                    <a:pt x="380" y="156"/>
                    <a:pt x="395" y="156"/>
                  </a:cubicBezTo>
                  <a:cubicBezTo>
                    <a:pt x="438" y="156"/>
                    <a:pt x="473" y="121"/>
                    <a:pt x="473" y="78"/>
                  </a:cubicBezTo>
                  <a:cubicBezTo>
                    <a:pt x="473" y="35"/>
                    <a:pt x="438" y="0"/>
                    <a:pt x="395" y="0"/>
                  </a:cubicBezTo>
                  <a:cubicBezTo>
                    <a:pt x="352" y="0"/>
                    <a:pt x="317" y="35"/>
                    <a:pt x="317" y="78"/>
                  </a:cubicBezTo>
                  <a:cubicBezTo>
                    <a:pt x="317" y="90"/>
                    <a:pt x="320" y="102"/>
                    <a:pt x="325" y="112"/>
                  </a:cubicBezTo>
                  <a:cubicBezTo>
                    <a:pt x="326" y="112"/>
                    <a:pt x="326" y="112"/>
                    <a:pt x="326" y="112"/>
                  </a:cubicBezTo>
                  <a:cubicBezTo>
                    <a:pt x="325" y="110"/>
                    <a:pt x="325" y="110"/>
                    <a:pt x="325" y="110"/>
                  </a:cubicBezTo>
                  <a:cubicBezTo>
                    <a:pt x="204" y="231"/>
                    <a:pt x="204" y="231"/>
                    <a:pt x="204" y="231"/>
                  </a:cubicBezTo>
                  <a:cubicBezTo>
                    <a:pt x="205" y="233"/>
                    <a:pt x="205" y="233"/>
                    <a:pt x="205" y="233"/>
                  </a:cubicBezTo>
                  <a:cubicBezTo>
                    <a:pt x="206" y="231"/>
                    <a:pt x="206" y="231"/>
                    <a:pt x="206" y="231"/>
                  </a:cubicBezTo>
                  <a:cubicBezTo>
                    <a:pt x="186" y="220"/>
                    <a:pt x="163" y="214"/>
                    <a:pt x="139" y="214"/>
                  </a:cubicBezTo>
                  <a:cubicBezTo>
                    <a:pt x="62" y="214"/>
                    <a:pt x="0" y="276"/>
                    <a:pt x="0" y="352"/>
                  </a:cubicBezTo>
                  <a:cubicBezTo>
                    <a:pt x="0" y="429"/>
                    <a:pt x="62" y="491"/>
                    <a:pt x="139" y="491"/>
                  </a:cubicBezTo>
                  <a:cubicBezTo>
                    <a:pt x="173" y="491"/>
                    <a:pt x="204" y="478"/>
                    <a:pt x="228" y="458"/>
                  </a:cubicBezTo>
                  <a:cubicBezTo>
                    <a:pt x="227" y="457"/>
                    <a:pt x="227" y="457"/>
                    <a:pt x="227" y="457"/>
                  </a:cubicBezTo>
                  <a:cubicBezTo>
                    <a:pt x="226" y="458"/>
                    <a:pt x="226" y="458"/>
                    <a:pt x="226" y="458"/>
                  </a:cubicBezTo>
                  <a:cubicBezTo>
                    <a:pt x="321" y="531"/>
                    <a:pt x="321" y="531"/>
                    <a:pt x="321" y="531"/>
                  </a:cubicBezTo>
                  <a:cubicBezTo>
                    <a:pt x="322" y="530"/>
                    <a:pt x="322" y="530"/>
                    <a:pt x="322" y="530"/>
                  </a:cubicBezTo>
                  <a:cubicBezTo>
                    <a:pt x="320" y="529"/>
                    <a:pt x="320" y="529"/>
                    <a:pt x="320" y="529"/>
                  </a:cubicBezTo>
                  <a:cubicBezTo>
                    <a:pt x="315" y="542"/>
                    <a:pt x="311" y="556"/>
                    <a:pt x="311" y="571"/>
                  </a:cubicBezTo>
                  <a:cubicBezTo>
                    <a:pt x="311" y="626"/>
                    <a:pt x="356" y="671"/>
                    <a:pt x="411" y="671"/>
                  </a:cubicBezTo>
                  <a:cubicBezTo>
                    <a:pt x="467" y="671"/>
                    <a:pt x="511" y="626"/>
                    <a:pt x="511" y="571"/>
                  </a:cubicBezTo>
                  <a:cubicBezTo>
                    <a:pt x="511" y="515"/>
                    <a:pt x="467" y="471"/>
                    <a:pt x="411" y="471"/>
                  </a:cubicBezTo>
                  <a:cubicBezTo>
                    <a:pt x="411" y="472"/>
                    <a:pt x="411" y="472"/>
                    <a:pt x="411" y="472"/>
                  </a:cubicBezTo>
                  <a:cubicBezTo>
                    <a:pt x="411" y="474"/>
                    <a:pt x="411" y="474"/>
                    <a:pt x="411" y="474"/>
                  </a:cubicBezTo>
                  <a:cubicBezTo>
                    <a:pt x="438" y="474"/>
                    <a:pt x="462" y="485"/>
                    <a:pt x="480" y="502"/>
                  </a:cubicBezTo>
                  <a:cubicBezTo>
                    <a:pt x="497" y="520"/>
                    <a:pt x="508" y="544"/>
                    <a:pt x="508" y="571"/>
                  </a:cubicBezTo>
                  <a:cubicBezTo>
                    <a:pt x="508" y="597"/>
                    <a:pt x="497" y="621"/>
                    <a:pt x="480" y="639"/>
                  </a:cubicBezTo>
                  <a:cubicBezTo>
                    <a:pt x="462" y="656"/>
                    <a:pt x="438" y="667"/>
                    <a:pt x="411" y="667"/>
                  </a:cubicBezTo>
                  <a:cubicBezTo>
                    <a:pt x="385" y="667"/>
                    <a:pt x="361" y="656"/>
                    <a:pt x="343" y="639"/>
                  </a:cubicBezTo>
                  <a:cubicBezTo>
                    <a:pt x="326" y="621"/>
                    <a:pt x="315" y="597"/>
                    <a:pt x="315" y="571"/>
                  </a:cubicBezTo>
                  <a:cubicBezTo>
                    <a:pt x="315" y="556"/>
                    <a:pt x="318" y="543"/>
                    <a:pt x="323" y="531"/>
                  </a:cubicBezTo>
                  <a:cubicBezTo>
                    <a:pt x="324" y="530"/>
                    <a:pt x="324" y="530"/>
                    <a:pt x="324" y="530"/>
                  </a:cubicBezTo>
                  <a:cubicBezTo>
                    <a:pt x="227" y="454"/>
                    <a:pt x="227" y="454"/>
                    <a:pt x="227" y="454"/>
                  </a:cubicBezTo>
                  <a:cubicBezTo>
                    <a:pt x="226" y="455"/>
                    <a:pt x="226" y="455"/>
                    <a:pt x="226" y="455"/>
                  </a:cubicBezTo>
                  <a:cubicBezTo>
                    <a:pt x="203" y="475"/>
                    <a:pt x="172" y="488"/>
                    <a:pt x="139" y="488"/>
                  </a:cubicBezTo>
                  <a:cubicBezTo>
                    <a:pt x="101" y="488"/>
                    <a:pt x="67" y="472"/>
                    <a:pt x="43" y="448"/>
                  </a:cubicBezTo>
                  <a:cubicBezTo>
                    <a:pt x="18" y="423"/>
                    <a:pt x="3" y="390"/>
                    <a:pt x="3" y="352"/>
                  </a:cubicBezTo>
                  <a:cubicBezTo>
                    <a:pt x="3" y="315"/>
                    <a:pt x="18" y="281"/>
                    <a:pt x="43" y="257"/>
                  </a:cubicBezTo>
                  <a:cubicBezTo>
                    <a:pt x="67" y="232"/>
                    <a:pt x="101" y="217"/>
                    <a:pt x="139" y="217"/>
                  </a:cubicBezTo>
                  <a:cubicBezTo>
                    <a:pt x="162" y="217"/>
                    <a:pt x="185" y="223"/>
                    <a:pt x="204" y="234"/>
                  </a:cubicBezTo>
                  <a:cubicBezTo>
                    <a:pt x="205" y="235"/>
                    <a:pt x="205" y="235"/>
                    <a:pt x="205" y="235"/>
                  </a:cubicBezTo>
                  <a:cubicBezTo>
                    <a:pt x="328" y="112"/>
                    <a:pt x="328" y="112"/>
                    <a:pt x="328" y="112"/>
                  </a:cubicBezTo>
                  <a:cubicBezTo>
                    <a:pt x="328" y="111"/>
                    <a:pt x="328" y="111"/>
                    <a:pt x="328" y="111"/>
                  </a:cubicBezTo>
                  <a:cubicBezTo>
                    <a:pt x="323" y="101"/>
                    <a:pt x="320" y="90"/>
                    <a:pt x="320" y="78"/>
                  </a:cubicBezTo>
                  <a:cubicBezTo>
                    <a:pt x="320" y="58"/>
                    <a:pt x="328" y="39"/>
                    <a:pt x="342" y="26"/>
                  </a:cubicBezTo>
                  <a:cubicBezTo>
                    <a:pt x="355" y="12"/>
                    <a:pt x="374" y="4"/>
                    <a:pt x="395" y="4"/>
                  </a:cubicBezTo>
                  <a:cubicBezTo>
                    <a:pt x="415" y="4"/>
                    <a:pt x="434" y="12"/>
                    <a:pt x="447" y="26"/>
                  </a:cubicBezTo>
                  <a:cubicBezTo>
                    <a:pt x="461" y="39"/>
                    <a:pt x="469" y="58"/>
                    <a:pt x="469" y="78"/>
                  </a:cubicBezTo>
                  <a:cubicBezTo>
                    <a:pt x="469" y="99"/>
                    <a:pt x="461" y="118"/>
                    <a:pt x="447" y="131"/>
                  </a:cubicBezTo>
                  <a:cubicBezTo>
                    <a:pt x="434" y="145"/>
                    <a:pt x="415" y="153"/>
                    <a:pt x="395" y="153"/>
                  </a:cubicBezTo>
                  <a:cubicBezTo>
                    <a:pt x="381" y="153"/>
                    <a:pt x="368" y="149"/>
                    <a:pt x="357" y="143"/>
                  </a:cubicBezTo>
                  <a:cubicBezTo>
                    <a:pt x="356" y="142"/>
                    <a:pt x="356" y="142"/>
                    <a:pt x="356" y="142"/>
                  </a:cubicBezTo>
                  <a:cubicBezTo>
                    <a:pt x="238" y="260"/>
                    <a:pt x="238" y="260"/>
                    <a:pt x="238" y="260"/>
                  </a:cubicBezTo>
                  <a:cubicBezTo>
                    <a:pt x="239" y="262"/>
                    <a:pt x="239" y="262"/>
                    <a:pt x="239" y="262"/>
                  </a:cubicBezTo>
                  <a:cubicBezTo>
                    <a:pt x="261" y="286"/>
                    <a:pt x="274" y="317"/>
                    <a:pt x="274" y="352"/>
                  </a:cubicBezTo>
                  <a:cubicBezTo>
                    <a:pt x="274" y="378"/>
                    <a:pt x="267" y="401"/>
                    <a:pt x="255" y="422"/>
                  </a:cubicBezTo>
                  <a:cubicBezTo>
                    <a:pt x="254" y="423"/>
                    <a:pt x="254" y="423"/>
                    <a:pt x="254" y="423"/>
                  </a:cubicBezTo>
                  <a:cubicBezTo>
                    <a:pt x="349" y="497"/>
                    <a:pt x="349" y="497"/>
                    <a:pt x="349" y="497"/>
                  </a:cubicBezTo>
                  <a:cubicBezTo>
                    <a:pt x="350" y="496"/>
                    <a:pt x="350" y="496"/>
                    <a:pt x="350" y="496"/>
                  </a:cubicBezTo>
                  <a:cubicBezTo>
                    <a:pt x="367" y="482"/>
                    <a:pt x="388" y="474"/>
                    <a:pt x="411" y="474"/>
                  </a:cubicBezTo>
                  <a:cubicBezTo>
                    <a:pt x="411" y="472"/>
                    <a:pt x="411" y="472"/>
                    <a:pt x="411" y="472"/>
                  </a:cubicBezTo>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23"/>
            <p:cNvSpPr>
              <a:spLocks noEditPoints="1"/>
            </p:cNvSpPr>
            <p:nvPr/>
          </p:nvSpPr>
          <p:spPr bwMode="auto">
            <a:xfrm>
              <a:off x="10158039" y="2093171"/>
              <a:ext cx="1609725" cy="1239838"/>
            </a:xfrm>
            <a:custGeom>
              <a:avLst/>
              <a:gdLst>
                <a:gd name="T0" fmla="*/ 247 w 429"/>
                <a:gd name="T1" fmla="*/ 9 h 330"/>
                <a:gd name="T2" fmla="*/ 61 w 429"/>
                <a:gd name="T3" fmla="*/ 26 h 330"/>
                <a:gd name="T4" fmla="*/ 0 w 429"/>
                <a:gd name="T5" fmla="*/ 119 h 330"/>
                <a:gd name="T6" fmla="*/ 153 w 429"/>
                <a:gd name="T7" fmla="*/ 277 h 330"/>
                <a:gd name="T8" fmla="*/ 151 w 429"/>
                <a:gd name="T9" fmla="*/ 273 h 330"/>
                <a:gd name="T10" fmla="*/ 133 w 429"/>
                <a:gd name="T11" fmla="*/ 308 h 330"/>
                <a:gd name="T12" fmla="*/ 128 w 429"/>
                <a:gd name="T13" fmla="*/ 311 h 330"/>
                <a:gd name="T14" fmla="*/ 127 w 429"/>
                <a:gd name="T15" fmla="*/ 326 h 330"/>
                <a:gd name="T16" fmla="*/ 135 w 429"/>
                <a:gd name="T17" fmla="*/ 330 h 330"/>
                <a:gd name="T18" fmla="*/ 183 w 429"/>
                <a:gd name="T19" fmla="*/ 315 h 330"/>
                <a:gd name="T20" fmla="*/ 238 w 429"/>
                <a:gd name="T21" fmla="*/ 291 h 330"/>
                <a:gd name="T22" fmla="*/ 256 w 429"/>
                <a:gd name="T23" fmla="*/ 294 h 330"/>
                <a:gd name="T24" fmla="*/ 426 w 429"/>
                <a:gd name="T25" fmla="*/ 198 h 330"/>
                <a:gd name="T26" fmla="*/ 377 w 429"/>
                <a:gd name="T27" fmla="*/ 75 h 330"/>
                <a:gd name="T28" fmla="*/ 247 w 429"/>
                <a:gd name="T29" fmla="*/ 12 h 330"/>
                <a:gd name="T30" fmla="*/ 373 w 429"/>
                <a:gd name="T31" fmla="*/ 80 h 330"/>
                <a:gd name="T32" fmla="*/ 420 w 429"/>
                <a:gd name="T33" fmla="*/ 196 h 330"/>
                <a:gd name="T34" fmla="*/ 256 w 429"/>
                <a:gd name="T35" fmla="*/ 288 h 330"/>
                <a:gd name="T36" fmla="*/ 236 w 429"/>
                <a:gd name="T37" fmla="*/ 288 h 330"/>
                <a:gd name="T38" fmla="*/ 149 w 429"/>
                <a:gd name="T39" fmla="*/ 321 h 330"/>
                <a:gd name="T40" fmla="*/ 135 w 429"/>
                <a:gd name="T41" fmla="*/ 324 h 330"/>
                <a:gd name="T42" fmla="*/ 131 w 429"/>
                <a:gd name="T43" fmla="*/ 322 h 330"/>
                <a:gd name="T44" fmla="*/ 133 w 429"/>
                <a:gd name="T45" fmla="*/ 313 h 330"/>
                <a:gd name="T46" fmla="*/ 135 w 429"/>
                <a:gd name="T47" fmla="*/ 310 h 330"/>
                <a:gd name="T48" fmla="*/ 135 w 429"/>
                <a:gd name="T49" fmla="*/ 310 h 330"/>
                <a:gd name="T50" fmla="*/ 156 w 429"/>
                <a:gd name="T51" fmla="*/ 276 h 330"/>
                <a:gd name="T52" fmla="*/ 154 w 429"/>
                <a:gd name="T53" fmla="*/ 271 h 330"/>
                <a:gd name="T54" fmla="*/ 6 w 429"/>
                <a:gd name="T55" fmla="*/ 119 h 330"/>
                <a:gd name="T56" fmla="*/ 64 w 429"/>
                <a:gd name="T57" fmla="*/ 31 h 330"/>
                <a:gd name="T58" fmla="*/ 246 w 429"/>
                <a:gd name="T59" fmla="*/ 15 h 330"/>
                <a:gd name="T60" fmla="*/ 97 w 429"/>
                <a:gd name="T61" fmla="*/ 142 h 330"/>
                <a:gd name="T62" fmla="*/ 78 w 429"/>
                <a:gd name="T63" fmla="*/ 115 h 330"/>
                <a:gd name="T64" fmla="*/ 104 w 429"/>
                <a:gd name="T65" fmla="*/ 89 h 330"/>
                <a:gd name="T66" fmla="*/ 129 w 429"/>
                <a:gd name="T67" fmla="*/ 115 h 330"/>
                <a:gd name="T68" fmla="*/ 104 w 429"/>
                <a:gd name="T69" fmla="*/ 140 h 330"/>
                <a:gd name="T70" fmla="*/ 97 w 429"/>
                <a:gd name="T71" fmla="*/ 142 h 330"/>
                <a:gd name="T72" fmla="*/ 104 w 429"/>
                <a:gd name="T73" fmla="*/ 146 h 330"/>
                <a:gd name="T74" fmla="*/ 135 w 429"/>
                <a:gd name="T75" fmla="*/ 115 h 330"/>
                <a:gd name="T76" fmla="*/ 104 w 429"/>
                <a:gd name="T77" fmla="*/ 84 h 330"/>
                <a:gd name="T78" fmla="*/ 72 w 429"/>
                <a:gd name="T79" fmla="*/ 115 h 330"/>
                <a:gd name="T80" fmla="*/ 97 w 429"/>
                <a:gd name="T81" fmla="*/ 142 h 330"/>
                <a:gd name="T82" fmla="*/ 209 w 429"/>
                <a:gd name="T83" fmla="*/ 166 h 330"/>
                <a:gd name="T84" fmla="*/ 190 w 429"/>
                <a:gd name="T85" fmla="*/ 135 h 330"/>
                <a:gd name="T86" fmla="*/ 221 w 429"/>
                <a:gd name="T87" fmla="*/ 116 h 330"/>
                <a:gd name="T88" fmla="*/ 240 w 429"/>
                <a:gd name="T89" fmla="*/ 147 h 330"/>
                <a:gd name="T90" fmla="*/ 209 w 429"/>
                <a:gd name="T91" fmla="*/ 166 h 330"/>
                <a:gd name="T92" fmla="*/ 208 w 429"/>
                <a:gd name="T93" fmla="*/ 172 h 330"/>
                <a:gd name="T94" fmla="*/ 245 w 429"/>
                <a:gd name="T95" fmla="*/ 149 h 330"/>
                <a:gd name="T96" fmla="*/ 222 w 429"/>
                <a:gd name="T97" fmla="*/ 111 h 330"/>
                <a:gd name="T98" fmla="*/ 185 w 429"/>
                <a:gd name="T99" fmla="*/ 134 h 330"/>
                <a:gd name="T100" fmla="*/ 208 w 429"/>
                <a:gd name="T101" fmla="*/ 172 h 330"/>
                <a:gd name="T102" fmla="*/ 320 w 429"/>
                <a:gd name="T103" fmla="*/ 196 h 330"/>
                <a:gd name="T104" fmla="*/ 301 w 429"/>
                <a:gd name="T105" fmla="*/ 168 h 330"/>
                <a:gd name="T106" fmla="*/ 326 w 429"/>
                <a:gd name="T107" fmla="*/ 142 h 330"/>
                <a:gd name="T108" fmla="*/ 352 w 429"/>
                <a:gd name="T109" fmla="*/ 168 h 330"/>
                <a:gd name="T110" fmla="*/ 326 w 429"/>
                <a:gd name="T111" fmla="*/ 193 h 330"/>
                <a:gd name="T112" fmla="*/ 320 w 429"/>
                <a:gd name="T113" fmla="*/ 196 h 330"/>
                <a:gd name="T114" fmla="*/ 326 w 429"/>
                <a:gd name="T115" fmla="*/ 199 h 330"/>
                <a:gd name="T116" fmla="*/ 357 w 429"/>
                <a:gd name="T117" fmla="*/ 168 h 330"/>
                <a:gd name="T118" fmla="*/ 326 w 429"/>
                <a:gd name="T119" fmla="*/ 137 h 330"/>
                <a:gd name="T120" fmla="*/ 295 w 429"/>
                <a:gd name="T121" fmla="*/ 168 h 330"/>
                <a:gd name="T122" fmla="*/ 320 w 429"/>
                <a:gd name="T123" fmla="*/ 19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9" h="330">
                  <a:moveTo>
                    <a:pt x="247" y="12"/>
                  </a:moveTo>
                  <a:cubicBezTo>
                    <a:pt x="247" y="9"/>
                    <a:pt x="247" y="9"/>
                    <a:pt x="247" y="9"/>
                  </a:cubicBezTo>
                  <a:cubicBezTo>
                    <a:pt x="222" y="3"/>
                    <a:pt x="196" y="0"/>
                    <a:pt x="172" y="0"/>
                  </a:cubicBezTo>
                  <a:cubicBezTo>
                    <a:pt x="130" y="0"/>
                    <a:pt x="91" y="9"/>
                    <a:pt x="61" y="26"/>
                  </a:cubicBezTo>
                  <a:cubicBezTo>
                    <a:pt x="31" y="42"/>
                    <a:pt x="10" y="67"/>
                    <a:pt x="3" y="97"/>
                  </a:cubicBezTo>
                  <a:cubicBezTo>
                    <a:pt x="1" y="104"/>
                    <a:pt x="0" y="111"/>
                    <a:pt x="0" y="119"/>
                  </a:cubicBezTo>
                  <a:cubicBezTo>
                    <a:pt x="0" y="151"/>
                    <a:pt x="16" y="183"/>
                    <a:pt x="43" y="210"/>
                  </a:cubicBezTo>
                  <a:cubicBezTo>
                    <a:pt x="70" y="238"/>
                    <a:pt x="108" y="262"/>
                    <a:pt x="153" y="277"/>
                  </a:cubicBezTo>
                  <a:cubicBezTo>
                    <a:pt x="153" y="274"/>
                    <a:pt x="153" y="274"/>
                    <a:pt x="153" y="274"/>
                  </a:cubicBezTo>
                  <a:cubicBezTo>
                    <a:pt x="151" y="273"/>
                    <a:pt x="151" y="273"/>
                    <a:pt x="151" y="273"/>
                  </a:cubicBezTo>
                  <a:cubicBezTo>
                    <a:pt x="130" y="306"/>
                    <a:pt x="130" y="306"/>
                    <a:pt x="130" y="306"/>
                  </a:cubicBezTo>
                  <a:cubicBezTo>
                    <a:pt x="133" y="308"/>
                    <a:pt x="133" y="308"/>
                    <a:pt x="133" y="308"/>
                  </a:cubicBezTo>
                  <a:cubicBezTo>
                    <a:pt x="131" y="306"/>
                    <a:pt x="131" y="306"/>
                    <a:pt x="131" y="306"/>
                  </a:cubicBezTo>
                  <a:cubicBezTo>
                    <a:pt x="131" y="306"/>
                    <a:pt x="129" y="308"/>
                    <a:pt x="128" y="311"/>
                  </a:cubicBezTo>
                  <a:cubicBezTo>
                    <a:pt x="126" y="313"/>
                    <a:pt x="125" y="317"/>
                    <a:pt x="124" y="320"/>
                  </a:cubicBezTo>
                  <a:cubicBezTo>
                    <a:pt x="124" y="322"/>
                    <a:pt x="125" y="325"/>
                    <a:pt x="127" y="326"/>
                  </a:cubicBezTo>
                  <a:cubicBezTo>
                    <a:pt x="129" y="328"/>
                    <a:pt x="131" y="329"/>
                    <a:pt x="134" y="330"/>
                  </a:cubicBezTo>
                  <a:cubicBezTo>
                    <a:pt x="135" y="330"/>
                    <a:pt x="135" y="330"/>
                    <a:pt x="135" y="330"/>
                  </a:cubicBezTo>
                  <a:cubicBezTo>
                    <a:pt x="137" y="330"/>
                    <a:pt x="139" y="329"/>
                    <a:pt x="142" y="329"/>
                  </a:cubicBezTo>
                  <a:cubicBezTo>
                    <a:pt x="150" y="327"/>
                    <a:pt x="166" y="321"/>
                    <a:pt x="183" y="315"/>
                  </a:cubicBezTo>
                  <a:cubicBezTo>
                    <a:pt x="201" y="308"/>
                    <a:pt x="221" y="300"/>
                    <a:pt x="239" y="293"/>
                  </a:cubicBezTo>
                  <a:cubicBezTo>
                    <a:pt x="238" y="291"/>
                    <a:pt x="238" y="291"/>
                    <a:pt x="238" y="291"/>
                  </a:cubicBezTo>
                  <a:cubicBezTo>
                    <a:pt x="237" y="293"/>
                    <a:pt x="237" y="293"/>
                    <a:pt x="237" y="293"/>
                  </a:cubicBezTo>
                  <a:cubicBezTo>
                    <a:pt x="244" y="294"/>
                    <a:pt x="250" y="294"/>
                    <a:pt x="256" y="294"/>
                  </a:cubicBezTo>
                  <a:cubicBezTo>
                    <a:pt x="299" y="294"/>
                    <a:pt x="338" y="285"/>
                    <a:pt x="368" y="268"/>
                  </a:cubicBezTo>
                  <a:cubicBezTo>
                    <a:pt x="398" y="252"/>
                    <a:pt x="419" y="228"/>
                    <a:pt x="426" y="198"/>
                  </a:cubicBezTo>
                  <a:cubicBezTo>
                    <a:pt x="428" y="190"/>
                    <a:pt x="429" y="183"/>
                    <a:pt x="429" y="176"/>
                  </a:cubicBezTo>
                  <a:cubicBezTo>
                    <a:pt x="429" y="140"/>
                    <a:pt x="409" y="105"/>
                    <a:pt x="377" y="75"/>
                  </a:cubicBezTo>
                  <a:cubicBezTo>
                    <a:pt x="345" y="46"/>
                    <a:pt x="300" y="22"/>
                    <a:pt x="247" y="9"/>
                  </a:cubicBezTo>
                  <a:cubicBezTo>
                    <a:pt x="247" y="12"/>
                    <a:pt x="247" y="12"/>
                    <a:pt x="247" y="12"/>
                  </a:cubicBezTo>
                  <a:cubicBezTo>
                    <a:pt x="246" y="15"/>
                    <a:pt x="246" y="15"/>
                    <a:pt x="246" y="15"/>
                  </a:cubicBezTo>
                  <a:cubicBezTo>
                    <a:pt x="298" y="27"/>
                    <a:pt x="342" y="51"/>
                    <a:pt x="373" y="80"/>
                  </a:cubicBezTo>
                  <a:cubicBezTo>
                    <a:pt x="405" y="108"/>
                    <a:pt x="423" y="143"/>
                    <a:pt x="423" y="176"/>
                  </a:cubicBezTo>
                  <a:cubicBezTo>
                    <a:pt x="423" y="183"/>
                    <a:pt x="422" y="190"/>
                    <a:pt x="420" y="196"/>
                  </a:cubicBezTo>
                  <a:cubicBezTo>
                    <a:pt x="414" y="225"/>
                    <a:pt x="394" y="247"/>
                    <a:pt x="365" y="263"/>
                  </a:cubicBezTo>
                  <a:cubicBezTo>
                    <a:pt x="336" y="279"/>
                    <a:pt x="298" y="288"/>
                    <a:pt x="256" y="288"/>
                  </a:cubicBezTo>
                  <a:cubicBezTo>
                    <a:pt x="250" y="288"/>
                    <a:pt x="244" y="288"/>
                    <a:pt x="238" y="288"/>
                  </a:cubicBezTo>
                  <a:cubicBezTo>
                    <a:pt x="237" y="288"/>
                    <a:pt x="237" y="288"/>
                    <a:pt x="236" y="288"/>
                  </a:cubicBezTo>
                  <a:cubicBezTo>
                    <a:pt x="216" y="296"/>
                    <a:pt x="193" y="305"/>
                    <a:pt x="174" y="312"/>
                  </a:cubicBezTo>
                  <a:cubicBezTo>
                    <a:pt x="164" y="316"/>
                    <a:pt x="156" y="319"/>
                    <a:pt x="149" y="321"/>
                  </a:cubicBezTo>
                  <a:cubicBezTo>
                    <a:pt x="146" y="322"/>
                    <a:pt x="143" y="323"/>
                    <a:pt x="140" y="323"/>
                  </a:cubicBezTo>
                  <a:cubicBezTo>
                    <a:pt x="138" y="324"/>
                    <a:pt x="136" y="324"/>
                    <a:pt x="135" y="324"/>
                  </a:cubicBezTo>
                  <a:cubicBezTo>
                    <a:pt x="135" y="324"/>
                    <a:pt x="135" y="324"/>
                    <a:pt x="135" y="324"/>
                  </a:cubicBezTo>
                  <a:cubicBezTo>
                    <a:pt x="133" y="324"/>
                    <a:pt x="131" y="323"/>
                    <a:pt x="131" y="322"/>
                  </a:cubicBezTo>
                  <a:cubicBezTo>
                    <a:pt x="130" y="322"/>
                    <a:pt x="130" y="321"/>
                    <a:pt x="130" y="320"/>
                  </a:cubicBezTo>
                  <a:cubicBezTo>
                    <a:pt x="130" y="319"/>
                    <a:pt x="131" y="316"/>
                    <a:pt x="133" y="313"/>
                  </a:cubicBezTo>
                  <a:cubicBezTo>
                    <a:pt x="133" y="312"/>
                    <a:pt x="134" y="311"/>
                    <a:pt x="134" y="311"/>
                  </a:cubicBezTo>
                  <a:cubicBezTo>
                    <a:pt x="135" y="310"/>
                    <a:pt x="135" y="310"/>
                    <a:pt x="135" y="310"/>
                  </a:cubicBezTo>
                  <a:cubicBezTo>
                    <a:pt x="135" y="310"/>
                    <a:pt x="135" y="310"/>
                    <a:pt x="135" y="310"/>
                  </a:cubicBezTo>
                  <a:cubicBezTo>
                    <a:pt x="135" y="310"/>
                    <a:pt x="135" y="310"/>
                    <a:pt x="135" y="310"/>
                  </a:cubicBezTo>
                  <a:cubicBezTo>
                    <a:pt x="135" y="309"/>
                    <a:pt x="135" y="309"/>
                    <a:pt x="135" y="309"/>
                  </a:cubicBezTo>
                  <a:cubicBezTo>
                    <a:pt x="156" y="276"/>
                    <a:pt x="156" y="276"/>
                    <a:pt x="156" y="276"/>
                  </a:cubicBezTo>
                  <a:cubicBezTo>
                    <a:pt x="156" y="275"/>
                    <a:pt x="156" y="274"/>
                    <a:pt x="156" y="273"/>
                  </a:cubicBezTo>
                  <a:cubicBezTo>
                    <a:pt x="156" y="272"/>
                    <a:pt x="155" y="272"/>
                    <a:pt x="154" y="271"/>
                  </a:cubicBezTo>
                  <a:cubicBezTo>
                    <a:pt x="110" y="257"/>
                    <a:pt x="73" y="233"/>
                    <a:pt x="47" y="206"/>
                  </a:cubicBezTo>
                  <a:cubicBezTo>
                    <a:pt x="21" y="179"/>
                    <a:pt x="6" y="149"/>
                    <a:pt x="6" y="119"/>
                  </a:cubicBezTo>
                  <a:cubicBezTo>
                    <a:pt x="6" y="112"/>
                    <a:pt x="7" y="105"/>
                    <a:pt x="8" y="98"/>
                  </a:cubicBezTo>
                  <a:cubicBezTo>
                    <a:pt x="15" y="70"/>
                    <a:pt x="35" y="47"/>
                    <a:pt x="64" y="31"/>
                  </a:cubicBezTo>
                  <a:cubicBezTo>
                    <a:pt x="93" y="15"/>
                    <a:pt x="131" y="6"/>
                    <a:pt x="172" y="6"/>
                  </a:cubicBezTo>
                  <a:cubicBezTo>
                    <a:pt x="196" y="6"/>
                    <a:pt x="221" y="9"/>
                    <a:pt x="246" y="15"/>
                  </a:cubicBezTo>
                  <a:cubicBezTo>
                    <a:pt x="247" y="12"/>
                    <a:pt x="247" y="12"/>
                    <a:pt x="247" y="12"/>
                  </a:cubicBezTo>
                  <a:moveTo>
                    <a:pt x="97" y="142"/>
                  </a:moveTo>
                  <a:cubicBezTo>
                    <a:pt x="98" y="140"/>
                    <a:pt x="98" y="140"/>
                    <a:pt x="98" y="140"/>
                  </a:cubicBezTo>
                  <a:cubicBezTo>
                    <a:pt x="86" y="137"/>
                    <a:pt x="78" y="126"/>
                    <a:pt x="78" y="115"/>
                  </a:cubicBezTo>
                  <a:cubicBezTo>
                    <a:pt x="78" y="113"/>
                    <a:pt x="78" y="111"/>
                    <a:pt x="79" y="109"/>
                  </a:cubicBezTo>
                  <a:cubicBezTo>
                    <a:pt x="82" y="97"/>
                    <a:pt x="92" y="89"/>
                    <a:pt x="104" y="89"/>
                  </a:cubicBezTo>
                  <a:cubicBezTo>
                    <a:pt x="106" y="89"/>
                    <a:pt x="108" y="89"/>
                    <a:pt x="110" y="90"/>
                  </a:cubicBezTo>
                  <a:cubicBezTo>
                    <a:pt x="121" y="93"/>
                    <a:pt x="129" y="103"/>
                    <a:pt x="129" y="115"/>
                  </a:cubicBezTo>
                  <a:cubicBezTo>
                    <a:pt x="129" y="117"/>
                    <a:pt x="129" y="119"/>
                    <a:pt x="128" y="121"/>
                  </a:cubicBezTo>
                  <a:cubicBezTo>
                    <a:pt x="126" y="132"/>
                    <a:pt x="115" y="140"/>
                    <a:pt x="104" y="140"/>
                  </a:cubicBezTo>
                  <a:cubicBezTo>
                    <a:pt x="102" y="140"/>
                    <a:pt x="100" y="140"/>
                    <a:pt x="98" y="140"/>
                  </a:cubicBezTo>
                  <a:cubicBezTo>
                    <a:pt x="97" y="142"/>
                    <a:pt x="97" y="142"/>
                    <a:pt x="97" y="142"/>
                  </a:cubicBezTo>
                  <a:cubicBezTo>
                    <a:pt x="96" y="145"/>
                    <a:pt x="96" y="145"/>
                    <a:pt x="96" y="145"/>
                  </a:cubicBezTo>
                  <a:cubicBezTo>
                    <a:pt x="99" y="146"/>
                    <a:pt x="101" y="146"/>
                    <a:pt x="104" y="146"/>
                  </a:cubicBezTo>
                  <a:cubicBezTo>
                    <a:pt x="118" y="146"/>
                    <a:pt x="131" y="136"/>
                    <a:pt x="134" y="122"/>
                  </a:cubicBezTo>
                  <a:cubicBezTo>
                    <a:pt x="135" y="120"/>
                    <a:pt x="135" y="117"/>
                    <a:pt x="135" y="115"/>
                  </a:cubicBezTo>
                  <a:cubicBezTo>
                    <a:pt x="135" y="101"/>
                    <a:pt x="125" y="88"/>
                    <a:pt x="111" y="84"/>
                  </a:cubicBezTo>
                  <a:cubicBezTo>
                    <a:pt x="108" y="84"/>
                    <a:pt x="106" y="84"/>
                    <a:pt x="104" y="84"/>
                  </a:cubicBezTo>
                  <a:cubicBezTo>
                    <a:pt x="89" y="84"/>
                    <a:pt x="77" y="93"/>
                    <a:pt x="73" y="107"/>
                  </a:cubicBezTo>
                  <a:cubicBezTo>
                    <a:pt x="73" y="110"/>
                    <a:pt x="72" y="112"/>
                    <a:pt x="72" y="115"/>
                  </a:cubicBezTo>
                  <a:cubicBezTo>
                    <a:pt x="72" y="129"/>
                    <a:pt x="82" y="142"/>
                    <a:pt x="96" y="145"/>
                  </a:cubicBezTo>
                  <a:cubicBezTo>
                    <a:pt x="97" y="142"/>
                    <a:pt x="97" y="142"/>
                    <a:pt x="97" y="142"/>
                  </a:cubicBezTo>
                  <a:moveTo>
                    <a:pt x="208" y="169"/>
                  </a:moveTo>
                  <a:cubicBezTo>
                    <a:pt x="209" y="166"/>
                    <a:pt x="209" y="166"/>
                    <a:pt x="209" y="166"/>
                  </a:cubicBezTo>
                  <a:cubicBezTo>
                    <a:pt x="197" y="163"/>
                    <a:pt x="189" y="153"/>
                    <a:pt x="189" y="141"/>
                  </a:cubicBezTo>
                  <a:cubicBezTo>
                    <a:pt x="189" y="139"/>
                    <a:pt x="190" y="137"/>
                    <a:pt x="190" y="135"/>
                  </a:cubicBezTo>
                  <a:cubicBezTo>
                    <a:pt x="193" y="124"/>
                    <a:pt x="203" y="116"/>
                    <a:pt x="215" y="116"/>
                  </a:cubicBezTo>
                  <a:cubicBezTo>
                    <a:pt x="217" y="116"/>
                    <a:pt x="219" y="116"/>
                    <a:pt x="221" y="116"/>
                  </a:cubicBezTo>
                  <a:cubicBezTo>
                    <a:pt x="233" y="119"/>
                    <a:pt x="240" y="130"/>
                    <a:pt x="240" y="141"/>
                  </a:cubicBezTo>
                  <a:cubicBezTo>
                    <a:pt x="240" y="143"/>
                    <a:pt x="240" y="145"/>
                    <a:pt x="240" y="147"/>
                  </a:cubicBezTo>
                  <a:cubicBezTo>
                    <a:pt x="237" y="159"/>
                    <a:pt x="226" y="167"/>
                    <a:pt x="215" y="167"/>
                  </a:cubicBezTo>
                  <a:cubicBezTo>
                    <a:pt x="213" y="167"/>
                    <a:pt x="211" y="167"/>
                    <a:pt x="209" y="166"/>
                  </a:cubicBezTo>
                  <a:cubicBezTo>
                    <a:pt x="208" y="169"/>
                    <a:pt x="208" y="169"/>
                    <a:pt x="208" y="169"/>
                  </a:cubicBezTo>
                  <a:cubicBezTo>
                    <a:pt x="208" y="172"/>
                    <a:pt x="208" y="172"/>
                    <a:pt x="208" y="172"/>
                  </a:cubicBezTo>
                  <a:cubicBezTo>
                    <a:pt x="210" y="172"/>
                    <a:pt x="213" y="173"/>
                    <a:pt x="215" y="173"/>
                  </a:cubicBezTo>
                  <a:cubicBezTo>
                    <a:pt x="229" y="173"/>
                    <a:pt x="242" y="163"/>
                    <a:pt x="245" y="149"/>
                  </a:cubicBezTo>
                  <a:cubicBezTo>
                    <a:pt x="246" y="146"/>
                    <a:pt x="246" y="144"/>
                    <a:pt x="246" y="141"/>
                  </a:cubicBezTo>
                  <a:cubicBezTo>
                    <a:pt x="246" y="127"/>
                    <a:pt x="236" y="114"/>
                    <a:pt x="222" y="111"/>
                  </a:cubicBezTo>
                  <a:cubicBezTo>
                    <a:pt x="220" y="110"/>
                    <a:pt x="217" y="110"/>
                    <a:pt x="215" y="110"/>
                  </a:cubicBezTo>
                  <a:cubicBezTo>
                    <a:pt x="201" y="110"/>
                    <a:pt x="188" y="120"/>
                    <a:pt x="185" y="134"/>
                  </a:cubicBezTo>
                  <a:cubicBezTo>
                    <a:pt x="184" y="137"/>
                    <a:pt x="184" y="139"/>
                    <a:pt x="184" y="141"/>
                  </a:cubicBezTo>
                  <a:cubicBezTo>
                    <a:pt x="184" y="155"/>
                    <a:pt x="193" y="168"/>
                    <a:pt x="208" y="172"/>
                  </a:cubicBezTo>
                  <a:cubicBezTo>
                    <a:pt x="208" y="169"/>
                    <a:pt x="208" y="169"/>
                    <a:pt x="208" y="169"/>
                  </a:cubicBezTo>
                  <a:moveTo>
                    <a:pt x="320" y="196"/>
                  </a:moveTo>
                  <a:cubicBezTo>
                    <a:pt x="320" y="193"/>
                    <a:pt x="320" y="193"/>
                    <a:pt x="320" y="193"/>
                  </a:cubicBezTo>
                  <a:cubicBezTo>
                    <a:pt x="309" y="190"/>
                    <a:pt x="301" y="179"/>
                    <a:pt x="301" y="168"/>
                  </a:cubicBezTo>
                  <a:cubicBezTo>
                    <a:pt x="301" y="166"/>
                    <a:pt x="301" y="164"/>
                    <a:pt x="301" y="162"/>
                  </a:cubicBezTo>
                  <a:cubicBezTo>
                    <a:pt x="304" y="150"/>
                    <a:pt x="315" y="142"/>
                    <a:pt x="326" y="142"/>
                  </a:cubicBezTo>
                  <a:cubicBezTo>
                    <a:pt x="328" y="142"/>
                    <a:pt x="330" y="143"/>
                    <a:pt x="332" y="143"/>
                  </a:cubicBezTo>
                  <a:cubicBezTo>
                    <a:pt x="344" y="146"/>
                    <a:pt x="352" y="156"/>
                    <a:pt x="352" y="168"/>
                  </a:cubicBezTo>
                  <a:cubicBezTo>
                    <a:pt x="352" y="170"/>
                    <a:pt x="352" y="172"/>
                    <a:pt x="351" y="174"/>
                  </a:cubicBezTo>
                  <a:cubicBezTo>
                    <a:pt x="348" y="186"/>
                    <a:pt x="338" y="193"/>
                    <a:pt x="326" y="193"/>
                  </a:cubicBezTo>
                  <a:cubicBezTo>
                    <a:pt x="324" y="193"/>
                    <a:pt x="322" y="193"/>
                    <a:pt x="320" y="193"/>
                  </a:cubicBezTo>
                  <a:cubicBezTo>
                    <a:pt x="320" y="196"/>
                    <a:pt x="320" y="196"/>
                    <a:pt x="320" y="196"/>
                  </a:cubicBezTo>
                  <a:cubicBezTo>
                    <a:pt x="319" y="198"/>
                    <a:pt x="319" y="198"/>
                    <a:pt x="319" y="198"/>
                  </a:cubicBezTo>
                  <a:cubicBezTo>
                    <a:pt x="321" y="199"/>
                    <a:pt x="324" y="199"/>
                    <a:pt x="326" y="199"/>
                  </a:cubicBezTo>
                  <a:cubicBezTo>
                    <a:pt x="340" y="199"/>
                    <a:pt x="353" y="189"/>
                    <a:pt x="357" y="175"/>
                  </a:cubicBezTo>
                  <a:cubicBezTo>
                    <a:pt x="357" y="173"/>
                    <a:pt x="357" y="170"/>
                    <a:pt x="357" y="168"/>
                  </a:cubicBezTo>
                  <a:cubicBezTo>
                    <a:pt x="357" y="154"/>
                    <a:pt x="348" y="141"/>
                    <a:pt x="333" y="138"/>
                  </a:cubicBezTo>
                  <a:cubicBezTo>
                    <a:pt x="331" y="137"/>
                    <a:pt x="329" y="137"/>
                    <a:pt x="326" y="137"/>
                  </a:cubicBezTo>
                  <a:cubicBezTo>
                    <a:pt x="312" y="137"/>
                    <a:pt x="299" y="146"/>
                    <a:pt x="296" y="161"/>
                  </a:cubicBezTo>
                  <a:cubicBezTo>
                    <a:pt x="295" y="163"/>
                    <a:pt x="295" y="166"/>
                    <a:pt x="295" y="168"/>
                  </a:cubicBezTo>
                  <a:cubicBezTo>
                    <a:pt x="295" y="182"/>
                    <a:pt x="305" y="195"/>
                    <a:pt x="319" y="198"/>
                  </a:cubicBezTo>
                  <a:cubicBezTo>
                    <a:pt x="320" y="196"/>
                    <a:pt x="320" y="196"/>
                    <a:pt x="320" y="196"/>
                  </a:cubicBezTo>
                </a:path>
              </a:pathLst>
            </a:custGeom>
            <a:solidFill>
              <a:schemeClr val="bg1">
                <a:alpha val="6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p:cNvSpPr>
              <a:spLocks/>
            </p:cNvSpPr>
            <p:nvPr/>
          </p:nvSpPr>
          <p:spPr bwMode="auto">
            <a:xfrm>
              <a:off x="10835352" y="-580033"/>
              <a:ext cx="2118648" cy="2247188"/>
            </a:xfrm>
            <a:custGeom>
              <a:avLst/>
              <a:gdLst>
                <a:gd name="T0" fmla="*/ 575 w 593"/>
                <a:gd name="T1" fmla="*/ 365 h 628"/>
                <a:gd name="T2" fmla="*/ 575 w 593"/>
                <a:gd name="T3" fmla="*/ 364 h 628"/>
                <a:gd name="T4" fmla="*/ 472 w 593"/>
                <a:gd name="T5" fmla="*/ 344 h 628"/>
                <a:gd name="T6" fmla="*/ 519 w 593"/>
                <a:gd name="T7" fmla="*/ 100 h 628"/>
                <a:gd name="T8" fmla="*/ 520 w 593"/>
                <a:gd name="T9" fmla="*/ 92 h 628"/>
                <a:gd name="T10" fmla="*/ 486 w 593"/>
                <a:gd name="T11" fmla="*/ 51 h 628"/>
                <a:gd name="T12" fmla="*/ 224 w 593"/>
                <a:gd name="T13" fmla="*/ 0 h 628"/>
                <a:gd name="T14" fmla="*/ 216 w 593"/>
                <a:gd name="T15" fmla="*/ 0 h 628"/>
                <a:gd name="T16" fmla="*/ 175 w 593"/>
                <a:gd name="T17" fmla="*/ 34 h 628"/>
                <a:gd name="T18" fmla="*/ 128 w 593"/>
                <a:gd name="T19" fmla="*/ 277 h 628"/>
                <a:gd name="T20" fmla="*/ 27 w 593"/>
                <a:gd name="T21" fmla="*/ 258 h 628"/>
                <a:gd name="T22" fmla="*/ 19 w 593"/>
                <a:gd name="T23" fmla="*/ 257 h 628"/>
                <a:gd name="T24" fmla="*/ 4 w 593"/>
                <a:gd name="T25" fmla="*/ 262 h 628"/>
                <a:gd name="T26" fmla="*/ 0 w 593"/>
                <a:gd name="T27" fmla="*/ 276 h 628"/>
                <a:gd name="T28" fmla="*/ 15 w 593"/>
                <a:gd name="T29" fmla="*/ 317 h 628"/>
                <a:gd name="T30" fmla="*/ 213 w 593"/>
                <a:gd name="T31" fmla="*/ 610 h 628"/>
                <a:gd name="T32" fmla="*/ 248 w 593"/>
                <a:gd name="T33" fmla="*/ 628 h 628"/>
                <a:gd name="T34" fmla="*/ 272 w 593"/>
                <a:gd name="T35" fmla="*/ 621 h 628"/>
                <a:gd name="T36" fmla="*/ 565 w 593"/>
                <a:gd name="T37" fmla="*/ 423 h 628"/>
                <a:gd name="T38" fmla="*/ 587 w 593"/>
                <a:gd name="T39" fmla="*/ 403 h 628"/>
                <a:gd name="T40" fmla="*/ 593 w 593"/>
                <a:gd name="T41" fmla="*/ 385 h 628"/>
                <a:gd name="T42" fmla="*/ 587 w 593"/>
                <a:gd name="T43" fmla="*/ 371 h 628"/>
                <a:gd name="T44" fmla="*/ 575 w 593"/>
                <a:gd name="T45" fmla="*/ 364 h 628"/>
                <a:gd name="T46" fmla="*/ 575 w 593"/>
                <a:gd name="T47" fmla="*/ 365 h 628"/>
                <a:gd name="T48" fmla="*/ 574 w 593"/>
                <a:gd name="T49" fmla="*/ 367 h 628"/>
                <a:gd name="T50" fmla="*/ 585 w 593"/>
                <a:gd name="T51" fmla="*/ 373 h 628"/>
                <a:gd name="T52" fmla="*/ 590 w 593"/>
                <a:gd name="T53" fmla="*/ 385 h 628"/>
                <a:gd name="T54" fmla="*/ 584 w 593"/>
                <a:gd name="T55" fmla="*/ 401 h 628"/>
                <a:gd name="T56" fmla="*/ 563 w 593"/>
                <a:gd name="T57" fmla="*/ 420 h 628"/>
                <a:gd name="T58" fmla="*/ 270 w 593"/>
                <a:gd name="T59" fmla="*/ 618 h 628"/>
                <a:gd name="T60" fmla="*/ 248 w 593"/>
                <a:gd name="T61" fmla="*/ 625 h 628"/>
                <a:gd name="T62" fmla="*/ 216 w 593"/>
                <a:gd name="T63" fmla="*/ 608 h 628"/>
                <a:gd name="T64" fmla="*/ 18 w 593"/>
                <a:gd name="T65" fmla="*/ 315 h 628"/>
                <a:gd name="T66" fmla="*/ 3 w 593"/>
                <a:gd name="T67" fmla="*/ 276 h 628"/>
                <a:gd name="T68" fmla="*/ 7 w 593"/>
                <a:gd name="T69" fmla="*/ 265 h 628"/>
                <a:gd name="T70" fmla="*/ 19 w 593"/>
                <a:gd name="T71" fmla="*/ 260 h 628"/>
                <a:gd name="T72" fmla="*/ 27 w 593"/>
                <a:gd name="T73" fmla="*/ 261 h 628"/>
                <a:gd name="T74" fmla="*/ 131 w 593"/>
                <a:gd name="T75" fmla="*/ 281 h 628"/>
                <a:gd name="T76" fmla="*/ 178 w 593"/>
                <a:gd name="T77" fmla="*/ 34 h 628"/>
                <a:gd name="T78" fmla="*/ 216 w 593"/>
                <a:gd name="T79" fmla="*/ 3 h 628"/>
                <a:gd name="T80" fmla="*/ 224 w 593"/>
                <a:gd name="T81" fmla="*/ 4 h 628"/>
                <a:gd name="T82" fmla="*/ 485 w 593"/>
                <a:gd name="T83" fmla="*/ 54 h 628"/>
                <a:gd name="T84" fmla="*/ 517 w 593"/>
                <a:gd name="T85" fmla="*/ 92 h 628"/>
                <a:gd name="T86" fmla="*/ 516 w 593"/>
                <a:gd name="T87" fmla="*/ 100 h 628"/>
                <a:gd name="T88" fmla="*/ 468 w 593"/>
                <a:gd name="T89" fmla="*/ 347 h 628"/>
                <a:gd name="T90" fmla="*/ 574 w 593"/>
                <a:gd name="T91" fmla="*/ 367 h 628"/>
                <a:gd name="T92" fmla="*/ 575 w 593"/>
                <a:gd name="T93" fmla="*/ 36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93" h="628">
                  <a:moveTo>
                    <a:pt x="575" y="365"/>
                  </a:moveTo>
                  <a:cubicBezTo>
                    <a:pt x="575" y="364"/>
                    <a:pt x="575" y="364"/>
                    <a:pt x="575" y="364"/>
                  </a:cubicBezTo>
                  <a:cubicBezTo>
                    <a:pt x="472" y="344"/>
                    <a:pt x="472" y="344"/>
                    <a:pt x="472" y="344"/>
                  </a:cubicBezTo>
                  <a:cubicBezTo>
                    <a:pt x="519" y="100"/>
                    <a:pt x="519" y="100"/>
                    <a:pt x="519" y="100"/>
                  </a:cubicBezTo>
                  <a:cubicBezTo>
                    <a:pt x="520" y="98"/>
                    <a:pt x="520" y="95"/>
                    <a:pt x="520" y="92"/>
                  </a:cubicBezTo>
                  <a:cubicBezTo>
                    <a:pt x="520" y="73"/>
                    <a:pt x="506" y="55"/>
                    <a:pt x="486" y="51"/>
                  </a:cubicBezTo>
                  <a:cubicBezTo>
                    <a:pt x="224" y="0"/>
                    <a:pt x="224" y="0"/>
                    <a:pt x="224" y="0"/>
                  </a:cubicBezTo>
                  <a:cubicBezTo>
                    <a:pt x="222" y="0"/>
                    <a:pt x="219" y="0"/>
                    <a:pt x="216" y="0"/>
                  </a:cubicBezTo>
                  <a:cubicBezTo>
                    <a:pt x="197" y="0"/>
                    <a:pt x="179" y="14"/>
                    <a:pt x="175" y="34"/>
                  </a:cubicBezTo>
                  <a:cubicBezTo>
                    <a:pt x="128" y="277"/>
                    <a:pt x="128" y="277"/>
                    <a:pt x="128" y="277"/>
                  </a:cubicBezTo>
                  <a:cubicBezTo>
                    <a:pt x="27" y="258"/>
                    <a:pt x="27" y="258"/>
                    <a:pt x="27" y="258"/>
                  </a:cubicBezTo>
                  <a:cubicBezTo>
                    <a:pt x="24" y="257"/>
                    <a:pt x="21" y="257"/>
                    <a:pt x="19" y="257"/>
                  </a:cubicBezTo>
                  <a:cubicBezTo>
                    <a:pt x="12" y="257"/>
                    <a:pt x="7" y="259"/>
                    <a:pt x="4" y="262"/>
                  </a:cubicBezTo>
                  <a:cubicBezTo>
                    <a:pt x="1" y="266"/>
                    <a:pt x="0" y="271"/>
                    <a:pt x="0" y="276"/>
                  </a:cubicBezTo>
                  <a:cubicBezTo>
                    <a:pt x="0" y="289"/>
                    <a:pt x="8" y="307"/>
                    <a:pt x="15" y="317"/>
                  </a:cubicBezTo>
                  <a:cubicBezTo>
                    <a:pt x="213" y="610"/>
                    <a:pt x="213" y="610"/>
                    <a:pt x="213" y="610"/>
                  </a:cubicBezTo>
                  <a:cubicBezTo>
                    <a:pt x="221" y="622"/>
                    <a:pt x="235" y="628"/>
                    <a:pt x="248" y="628"/>
                  </a:cubicBezTo>
                  <a:cubicBezTo>
                    <a:pt x="256" y="628"/>
                    <a:pt x="264" y="626"/>
                    <a:pt x="272" y="621"/>
                  </a:cubicBezTo>
                  <a:cubicBezTo>
                    <a:pt x="565" y="423"/>
                    <a:pt x="565" y="423"/>
                    <a:pt x="565" y="423"/>
                  </a:cubicBezTo>
                  <a:cubicBezTo>
                    <a:pt x="575" y="416"/>
                    <a:pt x="582" y="409"/>
                    <a:pt x="587" y="403"/>
                  </a:cubicBezTo>
                  <a:cubicBezTo>
                    <a:pt x="591" y="396"/>
                    <a:pt x="593" y="390"/>
                    <a:pt x="593" y="385"/>
                  </a:cubicBezTo>
                  <a:cubicBezTo>
                    <a:pt x="593" y="379"/>
                    <a:pt x="591" y="374"/>
                    <a:pt x="587" y="371"/>
                  </a:cubicBezTo>
                  <a:cubicBezTo>
                    <a:pt x="584" y="367"/>
                    <a:pt x="580" y="364"/>
                    <a:pt x="575" y="364"/>
                  </a:cubicBezTo>
                  <a:cubicBezTo>
                    <a:pt x="575" y="365"/>
                    <a:pt x="575" y="365"/>
                    <a:pt x="575" y="365"/>
                  </a:cubicBezTo>
                  <a:cubicBezTo>
                    <a:pt x="574" y="367"/>
                    <a:pt x="574" y="367"/>
                    <a:pt x="574" y="367"/>
                  </a:cubicBezTo>
                  <a:cubicBezTo>
                    <a:pt x="578" y="368"/>
                    <a:pt x="582" y="370"/>
                    <a:pt x="585" y="373"/>
                  </a:cubicBezTo>
                  <a:cubicBezTo>
                    <a:pt x="588" y="376"/>
                    <a:pt x="590" y="380"/>
                    <a:pt x="590" y="385"/>
                  </a:cubicBezTo>
                  <a:cubicBezTo>
                    <a:pt x="590" y="389"/>
                    <a:pt x="588" y="395"/>
                    <a:pt x="584" y="401"/>
                  </a:cubicBezTo>
                  <a:cubicBezTo>
                    <a:pt x="580" y="407"/>
                    <a:pt x="573" y="413"/>
                    <a:pt x="563" y="420"/>
                  </a:cubicBezTo>
                  <a:cubicBezTo>
                    <a:pt x="270" y="618"/>
                    <a:pt x="270" y="618"/>
                    <a:pt x="270" y="618"/>
                  </a:cubicBezTo>
                  <a:cubicBezTo>
                    <a:pt x="263" y="623"/>
                    <a:pt x="256" y="625"/>
                    <a:pt x="248" y="625"/>
                  </a:cubicBezTo>
                  <a:cubicBezTo>
                    <a:pt x="236" y="625"/>
                    <a:pt x="223" y="619"/>
                    <a:pt x="216" y="608"/>
                  </a:cubicBezTo>
                  <a:cubicBezTo>
                    <a:pt x="18" y="315"/>
                    <a:pt x="18" y="315"/>
                    <a:pt x="18" y="315"/>
                  </a:cubicBezTo>
                  <a:cubicBezTo>
                    <a:pt x="11" y="305"/>
                    <a:pt x="3" y="288"/>
                    <a:pt x="3" y="276"/>
                  </a:cubicBezTo>
                  <a:cubicBezTo>
                    <a:pt x="3" y="271"/>
                    <a:pt x="4" y="267"/>
                    <a:pt x="7" y="265"/>
                  </a:cubicBezTo>
                  <a:cubicBezTo>
                    <a:pt x="9" y="262"/>
                    <a:pt x="13" y="261"/>
                    <a:pt x="19" y="260"/>
                  </a:cubicBezTo>
                  <a:cubicBezTo>
                    <a:pt x="21" y="260"/>
                    <a:pt x="24" y="261"/>
                    <a:pt x="27" y="261"/>
                  </a:cubicBezTo>
                  <a:cubicBezTo>
                    <a:pt x="131" y="281"/>
                    <a:pt x="131" y="281"/>
                    <a:pt x="131" y="281"/>
                  </a:cubicBezTo>
                  <a:cubicBezTo>
                    <a:pt x="178" y="34"/>
                    <a:pt x="178" y="34"/>
                    <a:pt x="178" y="34"/>
                  </a:cubicBezTo>
                  <a:cubicBezTo>
                    <a:pt x="182" y="16"/>
                    <a:pt x="198" y="3"/>
                    <a:pt x="216" y="3"/>
                  </a:cubicBezTo>
                  <a:cubicBezTo>
                    <a:pt x="219" y="3"/>
                    <a:pt x="221" y="3"/>
                    <a:pt x="224" y="4"/>
                  </a:cubicBezTo>
                  <a:cubicBezTo>
                    <a:pt x="485" y="54"/>
                    <a:pt x="485" y="54"/>
                    <a:pt x="485" y="54"/>
                  </a:cubicBezTo>
                  <a:cubicBezTo>
                    <a:pt x="504" y="58"/>
                    <a:pt x="517" y="74"/>
                    <a:pt x="517" y="92"/>
                  </a:cubicBezTo>
                  <a:cubicBezTo>
                    <a:pt x="517" y="95"/>
                    <a:pt x="516" y="97"/>
                    <a:pt x="516" y="100"/>
                  </a:cubicBezTo>
                  <a:cubicBezTo>
                    <a:pt x="468" y="347"/>
                    <a:pt x="468" y="347"/>
                    <a:pt x="468" y="347"/>
                  </a:cubicBezTo>
                  <a:cubicBezTo>
                    <a:pt x="574" y="367"/>
                    <a:pt x="574" y="367"/>
                    <a:pt x="574" y="367"/>
                  </a:cubicBezTo>
                  <a:lnTo>
                    <a:pt x="575" y="365"/>
                  </a:lnTo>
                  <a:close/>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2"/>
            <p:cNvSpPr>
              <a:spLocks/>
            </p:cNvSpPr>
            <p:nvPr/>
          </p:nvSpPr>
          <p:spPr bwMode="auto">
            <a:xfrm>
              <a:off x="750100" y="5641720"/>
              <a:ext cx="1743353" cy="1637962"/>
            </a:xfrm>
            <a:custGeom>
              <a:avLst/>
              <a:gdLst>
                <a:gd name="T0" fmla="*/ 476 w 504"/>
                <a:gd name="T1" fmla="*/ 132 h 473"/>
                <a:gd name="T2" fmla="*/ 476 w 504"/>
                <a:gd name="T3" fmla="*/ 130 h 473"/>
                <a:gd name="T4" fmla="*/ 222 w 504"/>
                <a:gd name="T5" fmla="*/ 3 h 473"/>
                <a:gd name="T6" fmla="*/ 205 w 504"/>
                <a:gd name="T7" fmla="*/ 0 h 473"/>
                <a:gd name="T8" fmla="*/ 173 w 504"/>
                <a:gd name="T9" fmla="*/ 16 h 473"/>
                <a:gd name="T10" fmla="*/ 11 w 504"/>
                <a:gd name="T11" fmla="*/ 250 h 473"/>
                <a:gd name="T12" fmla="*/ 0 w 504"/>
                <a:gd name="T13" fmla="*/ 278 h 473"/>
                <a:gd name="T14" fmla="*/ 6 w 504"/>
                <a:gd name="T15" fmla="*/ 291 h 473"/>
                <a:gd name="T16" fmla="*/ 18 w 504"/>
                <a:gd name="T17" fmla="*/ 295 h 473"/>
                <a:gd name="T18" fmla="*/ 24 w 504"/>
                <a:gd name="T19" fmla="*/ 294 h 473"/>
                <a:gd name="T20" fmla="*/ 110 w 504"/>
                <a:gd name="T21" fmla="*/ 272 h 473"/>
                <a:gd name="T22" fmla="*/ 156 w 504"/>
                <a:gd name="T23" fmla="*/ 450 h 473"/>
                <a:gd name="T24" fmla="*/ 189 w 504"/>
                <a:gd name="T25" fmla="*/ 473 h 473"/>
                <a:gd name="T26" fmla="*/ 199 w 504"/>
                <a:gd name="T27" fmla="*/ 472 h 473"/>
                <a:gd name="T28" fmla="*/ 284 w 504"/>
                <a:gd name="T29" fmla="*/ 450 h 473"/>
                <a:gd name="T30" fmla="*/ 241 w 504"/>
                <a:gd name="T31" fmla="*/ 286 h 473"/>
                <a:gd name="T32" fmla="*/ 240 w 504"/>
                <a:gd name="T33" fmla="*/ 279 h 473"/>
                <a:gd name="T34" fmla="*/ 273 w 504"/>
                <a:gd name="T35" fmla="*/ 241 h 473"/>
                <a:gd name="T36" fmla="*/ 318 w 504"/>
                <a:gd name="T37" fmla="*/ 230 h 473"/>
                <a:gd name="T38" fmla="*/ 329 w 504"/>
                <a:gd name="T39" fmla="*/ 228 h 473"/>
                <a:gd name="T40" fmla="*/ 367 w 504"/>
                <a:gd name="T41" fmla="*/ 254 h 473"/>
                <a:gd name="T42" fmla="*/ 409 w 504"/>
                <a:gd name="T43" fmla="*/ 418 h 473"/>
                <a:gd name="T44" fmla="*/ 420 w 504"/>
                <a:gd name="T45" fmla="*/ 415 h 473"/>
                <a:gd name="T46" fmla="*/ 449 w 504"/>
                <a:gd name="T47" fmla="*/ 382 h 473"/>
                <a:gd name="T48" fmla="*/ 448 w 504"/>
                <a:gd name="T49" fmla="*/ 375 h 473"/>
                <a:gd name="T50" fmla="*/ 402 w 504"/>
                <a:gd name="T51" fmla="*/ 197 h 473"/>
                <a:gd name="T52" fmla="*/ 487 w 504"/>
                <a:gd name="T53" fmla="*/ 175 h 473"/>
                <a:gd name="T54" fmla="*/ 500 w 504"/>
                <a:gd name="T55" fmla="*/ 169 h 473"/>
                <a:gd name="T56" fmla="*/ 504 w 504"/>
                <a:gd name="T57" fmla="*/ 160 h 473"/>
                <a:gd name="T58" fmla="*/ 494 w 504"/>
                <a:gd name="T59" fmla="*/ 143 h 473"/>
                <a:gd name="T60" fmla="*/ 476 w 504"/>
                <a:gd name="T61" fmla="*/ 130 h 473"/>
                <a:gd name="T62" fmla="*/ 476 w 504"/>
                <a:gd name="T63" fmla="*/ 132 h 473"/>
                <a:gd name="T64" fmla="*/ 475 w 504"/>
                <a:gd name="T65" fmla="*/ 133 h 473"/>
                <a:gd name="T66" fmla="*/ 492 w 504"/>
                <a:gd name="T67" fmla="*/ 145 h 473"/>
                <a:gd name="T68" fmla="*/ 501 w 504"/>
                <a:gd name="T69" fmla="*/ 160 h 473"/>
                <a:gd name="T70" fmla="*/ 498 w 504"/>
                <a:gd name="T71" fmla="*/ 166 h 473"/>
                <a:gd name="T72" fmla="*/ 486 w 504"/>
                <a:gd name="T73" fmla="*/ 172 h 473"/>
                <a:gd name="T74" fmla="*/ 398 w 504"/>
                <a:gd name="T75" fmla="*/ 194 h 473"/>
                <a:gd name="T76" fmla="*/ 444 w 504"/>
                <a:gd name="T77" fmla="*/ 376 h 473"/>
                <a:gd name="T78" fmla="*/ 445 w 504"/>
                <a:gd name="T79" fmla="*/ 382 h 473"/>
                <a:gd name="T80" fmla="*/ 420 w 504"/>
                <a:gd name="T81" fmla="*/ 412 h 473"/>
                <a:gd name="T82" fmla="*/ 412 w 504"/>
                <a:gd name="T83" fmla="*/ 414 h 473"/>
                <a:gd name="T84" fmla="*/ 370 w 504"/>
                <a:gd name="T85" fmla="*/ 253 h 473"/>
                <a:gd name="T86" fmla="*/ 329 w 504"/>
                <a:gd name="T87" fmla="*/ 225 h 473"/>
                <a:gd name="T88" fmla="*/ 317 w 504"/>
                <a:gd name="T89" fmla="*/ 226 h 473"/>
                <a:gd name="T90" fmla="*/ 272 w 504"/>
                <a:gd name="T91" fmla="*/ 238 h 473"/>
                <a:gd name="T92" fmla="*/ 237 w 504"/>
                <a:gd name="T93" fmla="*/ 279 h 473"/>
                <a:gd name="T94" fmla="*/ 238 w 504"/>
                <a:gd name="T95" fmla="*/ 287 h 473"/>
                <a:gd name="T96" fmla="*/ 279 w 504"/>
                <a:gd name="T97" fmla="*/ 448 h 473"/>
                <a:gd name="T98" fmla="*/ 198 w 504"/>
                <a:gd name="T99" fmla="*/ 469 h 473"/>
                <a:gd name="T100" fmla="*/ 189 w 504"/>
                <a:gd name="T101" fmla="*/ 470 h 473"/>
                <a:gd name="T102" fmla="*/ 159 w 504"/>
                <a:gd name="T103" fmla="*/ 449 h 473"/>
                <a:gd name="T104" fmla="*/ 113 w 504"/>
                <a:gd name="T105" fmla="*/ 268 h 473"/>
                <a:gd name="T106" fmla="*/ 23 w 504"/>
                <a:gd name="T107" fmla="*/ 291 h 473"/>
                <a:gd name="T108" fmla="*/ 18 w 504"/>
                <a:gd name="T109" fmla="*/ 291 h 473"/>
                <a:gd name="T110" fmla="*/ 8 w 504"/>
                <a:gd name="T111" fmla="*/ 288 h 473"/>
                <a:gd name="T112" fmla="*/ 4 w 504"/>
                <a:gd name="T113" fmla="*/ 278 h 473"/>
                <a:gd name="T114" fmla="*/ 14 w 504"/>
                <a:gd name="T115" fmla="*/ 252 h 473"/>
                <a:gd name="T116" fmla="*/ 175 w 504"/>
                <a:gd name="T117" fmla="*/ 18 h 473"/>
                <a:gd name="T118" fmla="*/ 205 w 504"/>
                <a:gd name="T119" fmla="*/ 3 h 473"/>
                <a:gd name="T120" fmla="*/ 221 w 504"/>
                <a:gd name="T121" fmla="*/ 7 h 473"/>
                <a:gd name="T122" fmla="*/ 475 w 504"/>
                <a:gd name="T123" fmla="*/ 133 h 473"/>
                <a:gd name="T124" fmla="*/ 476 w 504"/>
                <a:gd name="T125" fmla="*/ 13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4" h="473">
                  <a:moveTo>
                    <a:pt x="476" y="132"/>
                  </a:moveTo>
                  <a:cubicBezTo>
                    <a:pt x="476" y="130"/>
                    <a:pt x="476" y="130"/>
                    <a:pt x="476" y="130"/>
                  </a:cubicBezTo>
                  <a:cubicBezTo>
                    <a:pt x="222" y="3"/>
                    <a:pt x="222" y="3"/>
                    <a:pt x="222" y="3"/>
                  </a:cubicBezTo>
                  <a:cubicBezTo>
                    <a:pt x="217" y="1"/>
                    <a:pt x="211" y="0"/>
                    <a:pt x="205" y="0"/>
                  </a:cubicBezTo>
                  <a:cubicBezTo>
                    <a:pt x="193" y="0"/>
                    <a:pt x="180" y="6"/>
                    <a:pt x="173" y="16"/>
                  </a:cubicBezTo>
                  <a:cubicBezTo>
                    <a:pt x="11" y="250"/>
                    <a:pt x="11" y="250"/>
                    <a:pt x="11" y="250"/>
                  </a:cubicBezTo>
                  <a:cubicBezTo>
                    <a:pt x="3" y="261"/>
                    <a:pt x="0" y="270"/>
                    <a:pt x="0" y="278"/>
                  </a:cubicBezTo>
                  <a:cubicBezTo>
                    <a:pt x="0" y="283"/>
                    <a:pt x="2" y="288"/>
                    <a:pt x="6" y="291"/>
                  </a:cubicBezTo>
                  <a:cubicBezTo>
                    <a:pt x="9" y="293"/>
                    <a:pt x="13" y="295"/>
                    <a:pt x="18" y="295"/>
                  </a:cubicBezTo>
                  <a:cubicBezTo>
                    <a:pt x="20" y="295"/>
                    <a:pt x="22" y="294"/>
                    <a:pt x="24" y="294"/>
                  </a:cubicBezTo>
                  <a:cubicBezTo>
                    <a:pt x="110" y="272"/>
                    <a:pt x="110" y="272"/>
                    <a:pt x="110" y="272"/>
                  </a:cubicBezTo>
                  <a:cubicBezTo>
                    <a:pt x="156" y="450"/>
                    <a:pt x="156" y="450"/>
                    <a:pt x="156" y="450"/>
                  </a:cubicBezTo>
                  <a:cubicBezTo>
                    <a:pt x="160" y="464"/>
                    <a:pt x="173" y="473"/>
                    <a:pt x="189" y="473"/>
                  </a:cubicBezTo>
                  <a:cubicBezTo>
                    <a:pt x="192" y="473"/>
                    <a:pt x="196" y="473"/>
                    <a:pt x="199" y="472"/>
                  </a:cubicBezTo>
                  <a:cubicBezTo>
                    <a:pt x="284" y="450"/>
                    <a:pt x="284" y="450"/>
                    <a:pt x="284" y="450"/>
                  </a:cubicBezTo>
                  <a:cubicBezTo>
                    <a:pt x="241" y="286"/>
                    <a:pt x="241" y="286"/>
                    <a:pt x="241" y="286"/>
                  </a:cubicBezTo>
                  <a:cubicBezTo>
                    <a:pt x="241" y="284"/>
                    <a:pt x="240" y="281"/>
                    <a:pt x="240" y="279"/>
                  </a:cubicBezTo>
                  <a:cubicBezTo>
                    <a:pt x="240" y="262"/>
                    <a:pt x="253" y="246"/>
                    <a:pt x="273" y="241"/>
                  </a:cubicBezTo>
                  <a:cubicBezTo>
                    <a:pt x="318" y="230"/>
                    <a:pt x="318" y="230"/>
                    <a:pt x="318" y="230"/>
                  </a:cubicBezTo>
                  <a:cubicBezTo>
                    <a:pt x="322" y="229"/>
                    <a:pt x="326" y="228"/>
                    <a:pt x="329" y="228"/>
                  </a:cubicBezTo>
                  <a:cubicBezTo>
                    <a:pt x="347" y="228"/>
                    <a:pt x="363" y="238"/>
                    <a:pt x="367" y="254"/>
                  </a:cubicBezTo>
                  <a:cubicBezTo>
                    <a:pt x="409" y="418"/>
                    <a:pt x="409" y="418"/>
                    <a:pt x="409" y="418"/>
                  </a:cubicBezTo>
                  <a:cubicBezTo>
                    <a:pt x="420" y="415"/>
                    <a:pt x="420" y="415"/>
                    <a:pt x="420" y="415"/>
                  </a:cubicBezTo>
                  <a:cubicBezTo>
                    <a:pt x="437" y="411"/>
                    <a:pt x="449" y="397"/>
                    <a:pt x="449" y="382"/>
                  </a:cubicBezTo>
                  <a:cubicBezTo>
                    <a:pt x="449" y="380"/>
                    <a:pt x="448" y="377"/>
                    <a:pt x="448" y="375"/>
                  </a:cubicBezTo>
                  <a:cubicBezTo>
                    <a:pt x="402" y="197"/>
                    <a:pt x="402" y="197"/>
                    <a:pt x="402" y="197"/>
                  </a:cubicBezTo>
                  <a:cubicBezTo>
                    <a:pt x="487" y="175"/>
                    <a:pt x="487" y="175"/>
                    <a:pt x="487" y="175"/>
                  </a:cubicBezTo>
                  <a:cubicBezTo>
                    <a:pt x="493" y="173"/>
                    <a:pt x="497" y="171"/>
                    <a:pt x="500" y="169"/>
                  </a:cubicBezTo>
                  <a:cubicBezTo>
                    <a:pt x="503" y="166"/>
                    <a:pt x="504" y="163"/>
                    <a:pt x="504" y="160"/>
                  </a:cubicBezTo>
                  <a:cubicBezTo>
                    <a:pt x="504" y="154"/>
                    <a:pt x="500" y="148"/>
                    <a:pt x="494" y="143"/>
                  </a:cubicBezTo>
                  <a:cubicBezTo>
                    <a:pt x="489" y="138"/>
                    <a:pt x="482" y="133"/>
                    <a:pt x="476" y="130"/>
                  </a:cubicBezTo>
                  <a:cubicBezTo>
                    <a:pt x="476" y="132"/>
                    <a:pt x="476" y="132"/>
                    <a:pt x="476" y="132"/>
                  </a:cubicBezTo>
                  <a:cubicBezTo>
                    <a:pt x="475" y="133"/>
                    <a:pt x="475" y="133"/>
                    <a:pt x="475" y="133"/>
                  </a:cubicBezTo>
                  <a:cubicBezTo>
                    <a:pt x="480" y="136"/>
                    <a:pt x="487" y="140"/>
                    <a:pt x="492" y="145"/>
                  </a:cubicBezTo>
                  <a:cubicBezTo>
                    <a:pt x="497" y="150"/>
                    <a:pt x="501" y="156"/>
                    <a:pt x="501" y="160"/>
                  </a:cubicBezTo>
                  <a:cubicBezTo>
                    <a:pt x="501" y="162"/>
                    <a:pt x="500" y="164"/>
                    <a:pt x="498" y="166"/>
                  </a:cubicBezTo>
                  <a:cubicBezTo>
                    <a:pt x="495" y="168"/>
                    <a:pt x="492" y="170"/>
                    <a:pt x="486" y="172"/>
                  </a:cubicBezTo>
                  <a:cubicBezTo>
                    <a:pt x="398" y="194"/>
                    <a:pt x="398" y="194"/>
                    <a:pt x="398" y="194"/>
                  </a:cubicBezTo>
                  <a:cubicBezTo>
                    <a:pt x="444" y="376"/>
                    <a:pt x="444" y="376"/>
                    <a:pt x="444" y="376"/>
                  </a:cubicBezTo>
                  <a:cubicBezTo>
                    <a:pt x="445" y="378"/>
                    <a:pt x="445" y="380"/>
                    <a:pt x="445" y="382"/>
                  </a:cubicBezTo>
                  <a:cubicBezTo>
                    <a:pt x="445" y="395"/>
                    <a:pt x="435" y="408"/>
                    <a:pt x="420" y="412"/>
                  </a:cubicBezTo>
                  <a:cubicBezTo>
                    <a:pt x="412" y="414"/>
                    <a:pt x="412" y="414"/>
                    <a:pt x="412" y="414"/>
                  </a:cubicBezTo>
                  <a:cubicBezTo>
                    <a:pt x="370" y="253"/>
                    <a:pt x="370" y="253"/>
                    <a:pt x="370" y="253"/>
                  </a:cubicBezTo>
                  <a:cubicBezTo>
                    <a:pt x="366" y="236"/>
                    <a:pt x="349" y="225"/>
                    <a:pt x="329" y="225"/>
                  </a:cubicBezTo>
                  <a:cubicBezTo>
                    <a:pt x="325" y="225"/>
                    <a:pt x="321" y="225"/>
                    <a:pt x="317" y="226"/>
                  </a:cubicBezTo>
                  <a:cubicBezTo>
                    <a:pt x="272" y="238"/>
                    <a:pt x="272" y="238"/>
                    <a:pt x="272" y="238"/>
                  </a:cubicBezTo>
                  <a:cubicBezTo>
                    <a:pt x="251" y="243"/>
                    <a:pt x="237" y="260"/>
                    <a:pt x="237" y="279"/>
                  </a:cubicBezTo>
                  <a:cubicBezTo>
                    <a:pt x="237" y="281"/>
                    <a:pt x="237" y="284"/>
                    <a:pt x="238" y="287"/>
                  </a:cubicBezTo>
                  <a:cubicBezTo>
                    <a:pt x="279" y="448"/>
                    <a:pt x="279" y="448"/>
                    <a:pt x="279" y="448"/>
                  </a:cubicBezTo>
                  <a:cubicBezTo>
                    <a:pt x="198" y="469"/>
                    <a:pt x="198" y="469"/>
                    <a:pt x="198" y="469"/>
                  </a:cubicBezTo>
                  <a:cubicBezTo>
                    <a:pt x="195" y="469"/>
                    <a:pt x="192" y="470"/>
                    <a:pt x="189" y="470"/>
                  </a:cubicBezTo>
                  <a:cubicBezTo>
                    <a:pt x="175" y="470"/>
                    <a:pt x="162" y="462"/>
                    <a:pt x="159" y="449"/>
                  </a:cubicBezTo>
                  <a:cubicBezTo>
                    <a:pt x="113" y="268"/>
                    <a:pt x="113" y="268"/>
                    <a:pt x="113" y="268"/>
                  </a:cubicBezTo>
                  <a:cubicBezTo>
                    <a:pt x="23" y="291"/>
                    <a:pt x="23" y="291"/>
                    <a:pt x="23" y="291"/>
                  </a:cubicBezTo>
                  <a:cubicBezTo>
                    <a:pt x="21" y="291"/>
                    <a:pt x="19" y="291"/>
                    <a:pt x="18" y="291"/>
                  </a:cubicBezTo>
                  <a:cubicBezTo>
                    <a:pt x="14" y="291"/>
                    <a:pt x="10" y="290"/>
                    <a:pt x="8" y="288"/>
                  </a:cubicBezTo>
                  <a:cubicBezTo>
                    <a:pt x="5" y="286"/>
                    <a:pt x="4" y="282"/>
                    <a:pt x="4" y="278"/>
                  </a:cubicBezTo>
                  <a:cubicBezTo>
                    <a:pt x="4" y="272"/>
                    <a:pt x="6" y="263"/>
                    <a:pt x="14" y="252"/>
                  </a:cubicBezTo>
                  <a:cubicBezTo>
                    <a:pt x="175" y="18"/>
                    <a:pt x="175" y="18"/>
                    <a:pt x="175" y="18"/>
                  </a:cubicBezTo>
                  <a:cubicBezTo>
                    <a:pt x="182" y="9"/>
                    <a:pt x="194" y="3"/>
                    <a:pt x="205" y="3"/>
                  </a:cubicBezTo>
                  <a:cubicBezTo>
                    <a:pt x="211" y="3"/>
                    <a:pt x="216" y="4"/>
                    <a:pt x="221" y="7"/>
                  </a:cubicBezTo>
                  <a:cubicBezTo>
                    <a:pt x="475" y="133"/>
                    <a:pt x="475" y="133"/>
                    <a:pt x="475" y="133"/>
                  </a:cubicBezTo>
                  <a:lnTo>
                    <a:pt x="476" y="132"/>
                  </a:lnTo>
                  <a:close/>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3"/>
            <p:cNvSpPr>
              <a:spLocks noEditPoints="1"/>
            </p:cNvSpPr>
            <p:nvPr/>
          </p:nvSpPr>
          <p:spPr bwMode="auto">
            <a:xfrm>
              <a:off x="8953274" y="840582"/>
              <a:ext cx="1230313" cy="960438"/>
            </a:xfrm>
            <a:custGeom>
              <a:avLst/>
              <a:gdLst>
                <a:gd name="T0" fmla="*/ 325 w 328"/>
                <a:gd name="T1" fmla="*/ 154 h 256"/>
                <a:gd name="T2" fmla="*/ 323 w 328"/>
                <a:gd name="T3" fmla="*/ 154 h 256"/>
                <a:gd name="T4" fmla="*/ 324 w 328"/>
                <a:gd name="T5" fmla="*/ 163 h 256"/>
                <a:gd name="T6" fmla="*/ 292 w 328"/>
                <a:gd name="T7" fmla="*/ 204 h 256"/>
                <a:gd name="T8" fmla="*/ 81 w 328"/>
                <a:gd name="T9" fmla="*/ 252 h 256"/>
                <a:gd name="T10" fmla="*/ 72 w 328"/>
                <a:gd name="T11" fmla="*/ 253 h 256"/>
                <a:gd name="T12" fmla="*/ 31 w 328"/>
                <a:gd name="T13" fmla="*/ 221 h 256"/>
                <a:gd name="T14" fmla="*/ 4 w 328"/>
                <a:gd name="T15" fmla="*/ 103 h 256"/>
                <a:gd name="T16" fmla="*/ 3 w 328"/>
                <a:gd name="T17" fmla="*/ 93 h 256"/>
                <a:gd name="T18" fmla="*/ 35 w 328"/>
                <a:gd name="T19" fmla="*/ 53 h 256"/>
                <a:gd name="T20" fmla="*/ 246 w 328"/>
                <a:gd name="T21" fmla="*/ 5 h 256"/>
                <a:gd name="T22" fmla="*/ 256 w 328"/>
                <a:gd name="T23" fmla="*/ 4 h 256"/>
                <a:gd name="T24" fmla="*/ 296 w 328"/>
                <a:gd name="T25" fmla="*/ 36 h 256"/>
                <a:gd name="T26" fmla="*/ 323 w 328"/>
                <a:gd name="T27" fmla="*/ 154 h 256"/>
                <a:gd name="T28" fmla="*/ 325 w 328"/>
                <a:gd name="T29" fmla="*/ 154 h 256"/>
                <a:gd name="T30" fmla="*/ 327 w 328"/>
                <a:gd name="T31" fmla="*/ 153 h 256"/>
                <a:gd name="T32" fmla="*/ 299 w 328"/>
                <a:gd name="T33" fmla="*/ 35 h 256"/>
                <a:gd name="T34" fmla="*/ 256 w 328"/>
                <a:gd name="T35" fmla="*/ 0 h 256"/>
                <a:gd name="T36" fmla="*/ 246 w 328"/>
                <a:gd name="T37" fmla="*/ 1 h 256"/>
                <a:gd name="T38" fmla="*/ 35 w 328"/>
                <a:gd name="T39" fmla="*/ 49 h 256"/>
                <a:gd name="T40" fmla="*/ 0 w 328"/>
                <a:gd name="T41" fmla="*/ 93 h 256"/>
                <a:gd name="T42" fmla="*/ 1 w 328"/>
                <a:gd name="T43" fmla="*/ 103 h 256"/>
                <a:gd name="T44" fmla="*/ 28 w 328"/>
                <a:gd name="T45" fmla="*/ 221 h 256"/>
                <a:gd name="T46" fmla="*/ 72 w 328"/>
                <a:gd name="T47" fmla="*/ 256 h 256"/>
                <a:gd name="T48" fmla="*/ 82 w 328"/>
                <a:gd name="T49" fmla="*/ 255 h 256"/>
                <a:gd name="T50" fmla="*/ 293 w 328"/>
                <a:gd name="T51" fmla="*/ 207 h 256"/>
                <a:gd name="T52" fmla="*/ 328 w 328"/>
                <a:gd name="T53" fmla="*/ 163 h 256"/>
                <a:gd name="T54" fmla="*/ 327 w 328"/>
                <a:gd name="T55" fmla="*/ 153 h 256"/>
                <a:gd name="T56" fmla="*/ 325 w 328"/>
                <a:gd name="T57" fmla="*/ 154 h 256"/>
                <a:gd name="T58" fmla="*/ 141 w 328"/>
                <a:gd name="T59" fmla="*/ 171 h 256"/>
                <a:gd name="T60" fmla="*/ 143 w 328"/>
                <a:gd name="T61" fmla="*/ 173 h 256"/>
                <a:gd name="T62" fmla="*/ 215 w 328"/>
                <a:gd name="T63" fmla="*/ 111 h 256"/>
                <a:gd name="T64" fmla="*/ 120 w 328"/>
                <a:gd name="T65" fmla="*/ 86 h 256"/>
                <a:gd name="T66" fmla="*/ 140 w 328"/>
                <a:gd name="T67" fmla="*/ 175 h 256"/>
                <a:gd name="T68" fmla="*/ 143 w 328"/>
                <a:gd name="T69" fmla="*/ 173 h 256"/>
                <a:gd name="T70" fmla="*/ 141 w 328"/>
                <a:gd name="T71" fmla="*/ 171 h 256"/>
                <a:gd name="T72" fmla="*/ 143 w 328"/>
                <a:gd name="T73" fmla="*/ 171 h 256"/>
                <a:gd name="T74" fmla="*/ 125 w 328"/>
                <a:gd name="T75" fmla="*/ 91 h 256"/>
                <a:gd name="T76" fmla="*/ 208 w 328"/>
                <a:gd name="T77" fmla="*/ 113 h 256"/>
                <a:gd name="T78" fmla="*/ 140 w 328"/>
                <a:gd name="T79" fmla="*/ 170 h 256"/>
                <a:gd name="T80" fmla="*/ 141 w 328"/>
                <a:gd name="T81" fmla="*/ 171 h 256"/>
                <a:gd name="T82" fmla="*/ 143 w 328"/>
                <a:gd name="T83" fmla="*/ 171 h 256"/>
                <a:gd name="T84" fmla="*/ 141 w 328"/>
                <a:gd name="T85" fmla="*/ 17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8" h="256">
                  <a:moveTo>
                    <a:pt x="325" y="154"/>
                  </a:moveTo>
                  <a:cubicBezTo>
                    <a:pt x="323" y="154"/>
                    <a:pt x="323" y="154"/>
                    <a:pt x="323" y="154"/>
                  </a:cubicBezTo>
                  <a:cubicBezTo>
                    <a:pt x="324" y="157"/>
                    <a:pt x="324" y="160"/>
                    <a:pt x="324" y="163"/>
                  </a:cubicBezTo>
                  <a:cubicBezTo>
                    <a:pt x="324" y="182"/>
                    <a:pt x="311" y="199"/>
                    <a:pt x="292" y="204"/>
                  </a:cubicBezTo>
                  <a:cubicBezTo>
                    <a:pt x="81" y="252"/>
                    <a:pt x="81" y="252"/>
                    <a:pt x="81" y="252"/>
                  </a:cubicBezTo>
                  <a:cubicBezTo>
                    <a:pt x="78" y="253"/>
                    <a:pt x="75" y="253"/>
                    <a:pt x="72" y="253"/>
                  </a:cubicBezTo>
                  <a:cubicBezTo>
                    <a:pt x="53" y="253"/>
                    <a:pt x="36" y="240"/>
                    <a:pt x="31" y="221"/>
                  </a:cubicBezTo>
                  <a:cubicBezTo>
                    <a:pt x="4" y="103"/>
                    <a:pt x="4" y="103"/>
                    <a:pt x="4" y="103"/>
                  </a:cubicBezTo>
                  <a:cubicBezTo>
                    <a:pt x="4" y="100"/>
                    <a:pt x="3" y="96"/>
                    <a:pt x="3" y="93"/>
                  </a:cubicBezTo>
                  <a:cubicBezTo>
                    <a:pt x="3" y="74"/>
                    <a:pt x="16" y="57"/>
                    <a:pt x="35" y="53"/>
                  </a:cubicBezTo>
                  <a:cubicBezTo>
                    <a:pt x="246" y="5"/>
                    <a:pt x="246" y="5"/>
                    <a:pt x="246" y="5"/>
                  </a:cubicBezTo>
                  <a:cubicBezTo>
                    <a:pt x="249" y="4"/>
                    <a:pt x="253" y="4"/>
                    <a:pt x="256" y="4"/>
                  </a:cubicBezTo>
                  <a:cubicBezTo>
                    <a:pt x="275" y="4"/>
                    <a:pt x="292" y="17"/>
                    <a:pt x="296" y="36"/>
                  </a:cubicBezTo>
                  <a:cubicBezTo>
                    <a:pt x="323" y="154"/>
                    <a:pt x="323" y="154"/>
                    <a:pt x="323" y="154"/>
                  </a:cubicBezTo>
                  <a:cubicBezTo>
                    <a:pt x="325" y="154"/>
                    <a:pt x="325" y="154"/>
                    <a:pt x="325" y="154"/>
                  </a:cubicBezTo>
                  <a:cubicBezTo>
                    <a:pt x="327" y="153"/>
                    <a:pt x="327" y="153"/>
                    <a:pt x="327" y="153"/>
                  </a:cubicBezTo>
                  <a:cubicBezTo>
                    <a:pt x="299" y="35"/>
                    <a:pt x="299" y="35"/>
                    <a:pt x="299" y="35"/>
                  </a:cubicBezTo>
                  <a:cubicBezTo>
                    <a:pt x="295" y="14"/>
                    <a:pt x="276" y="0"/>
                    <a:pt x="256" y="0"/>
                  </a:cubicBezTo>
                  <a:cubicBezTo>
                    <a:pt x="252" y="0"/>
                    <a:pt x="249" y="1"/>
                    <a:pt x="246" y="1"/>
                  </a:cubicBezTo>
                  <a:cubicBezTo>
                    <a:pt x="35" y="49"/>
                    <a:pt x="35" y="49"/>
                    <a:pt x="35" y="49"/>
                  </a:cubicBezTo>
                  <a:cubicBezTo>
                    <a:pt x="14" y="54"/>
                    <a:pt x="0" y="73"/>
                    <a:pt x="0" y="93"/>
                  </a:cubicBezTo>
                  <a:cubicBezTo>
                    <a:pt x="0" y="97"/>
                    <a:pt x="0" y="100"/>
                    <a:pt x="1" y="103"/>
                  </a:cubicBezTo>
                  <a:cubicBezTo>
                    <a:pt x="28" y="221"/>
                    <a:pt x="28" y="221"/>
                    <a:pt x="28" y="221"/>
                  </a:cubicBezTo>
                  <a:cubicBezTo>
                    <a:pt x="33" y="242"/>
                    <a:pt x="51" y="256"/>
                    <a:pt x="72" y="256"/>
                  </a:cubicBezTo>
                  <a:cubicBezTo>
                    <a:pt x="75" y="256"/>
                    <a:pt x="78" y="256"/>
                    <a:pt x="82" y="255"/>
                  </a:cubicBezTo>
                  <a:cubicBezTo>
                    <a:pt x="293" y="207"/>
                    <a:pt x="293" y="207"/>
                    <a:pt x="293" y="207"/>
                  </a:cubicBezTo>
                  <a:cubicBezTo>
                    <a:pt x="313" y="202"/>
                    <a:pt x="328" y="184"/>
                    <a:pt x="328" y="163"/>
                  </a:cubicBezTo>
                  <a:cubicBezTo>
                    <a:pt x="328" y="160"/>
                    <a:pt x="327" y="157"/>
                    <a:pt x="327" y="153"/>
                  </a:cubicBezTo>
                  <a:lnTo>
                    <a:pt x="325" y="154"/>
                  </a:lnTo>
                  <a:close/>
                  <a:moveTo>
                    <a:pt x="141" y="171"/>
                  </a:moveTo>
                  <a:cubicBezTo>
                    <a:pt x="143" y="173"/>
                    <a:pt x="143" y="173"/>
                    <a:pt x="143" y="173"/>
                  </a:cubicBezTo>
                  <a:cubicBezTo>
                    <a:pt x="215" y="111"/>
                    <a:pt x="215" y="111"/>
                    <a:pt x="215" y="111"/>
                  </a:cubicBezTo>
                  <a:cubicBezTo>
                    <a:pt x="120" y="86"/>
                    <a:pt x="120" y="86"/>
                    <a:pt x="120" y="86"/>
                  </a:cubicBezTo>
                  <a:cubicBezTo>
                    <a:pt x="140" y="175"/>
                    <a:pt x="140" y="175"/>
                    <a:pt x="140" y="175"/>
                  </a:cubicBezTo>
                  <a:cubicBezTo>
                    <a:pt x="143" y="173"/>
                    <a:pt x="143" y="173"/>
                    <a:pt x="143" y="173"/>
                  </a:cubicBezTo>
                  <a:cubicBezTo>
                    <a:pt x="141" y="171"/>
                    <a:pt x="141" y="171"/>
                    <a:pt x="141" y="171"/>
                  </a:cubicBezTo>
                  <a:cubicBezTo>
                    <a:pt x="143" y="171"/>
                    <a:pt x="143" y="171"/>
                    <a:pt x="143" y="171"/>
                  </a:cubicBezTo>
                  <a:cubicBezTo>
                    <a:pt x="125" y="91"/>
                    <a:pt x="125" y="91"/>
                    <a:pt x="125" y="91"/>
                  </a:cubicBezTo>
                  <a:cubicBezTo>
                    <a:pt x="208" y="113"/>
                    <a:pt x="208" y="113"/>
                    <a:pt x="208" y="113"/>
                  </a:cubicBezTo>
                  <a:cubicBezTo>
                    <a:pt x="140" y="170"/>
                    <a:pt x="140" y="170"/>
                    <a:pt x="140" y="170"/>
                  </a:cubicBezTo>
                  <a:cubicBezTo>
                    <a:pt x="141" y="171"/>
                    <a:pt x="141" y="171"/>
                    <a:pt x="141" y="171"/>
                  </a:cubicBezTo>
                  <a:cubicBezTo>
                    <a:pt x="143" y="171"/>
                    <a:pt x="143" y="171"/>
                    <a:pt x="143" y="171"/>
                  </a:cubicBezTo>
                  <a:lnTo>
                    <a:pt x="141" y="171"/>
                  </a:lnTo>
                  <a:close/>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3" name="Group 52"/>
            <p:cNvGrpSpPr/>
            <p:nvPr/>
          </p:nvGrpSpPr>
          <p:grpSpPr>
            <a:xfrm>
              <a:off x="11042687" y="5553869"/>
              <a:ext cx="1641493" cy="1664012"/>
              <a:chOff x="1744663" y="2443163"/>
              <a:chExt cx="2905125" cy="2901951"/>
            </a:xfrm>
            <a:solidFill>
              <a:schemeClr val="bg1">
                <a:alpha val="16000"/>
              </a:schemeClr>
            </a:solidFill>
          </p:grpSpPr>
          <p:sp>
            <p:nvSpPr>
              <p:cNvPr id="13" name="Freeform 29"/>
              <p:cNvSpPr>
                <a:spLocks/>
              </p:cNvSpPr>
              <p:nvPr/>
            </p:nvSpPr>
            <p:spPr bwMode="auto">
              <a:xfrm>
                <a:off x="2754313" y="4533901"/>
                <a:ext cx="739775" cy="811213"/>
              </a:xfrm>
              <a:custGeom>
                <a:avLst/>
                <a:gdLst>
                  <a:gd name="T0" fmla="*/ 141 w 197"/>
                  <a:gd name="T1" fmla="*/ 2 h 216"/>
                  <a:gd name="T2" fmla="*/ 140 w 197"/>
                  <a:gd name="T3" fmla="*/ 1 h 216"/>
                  <a:gd name="T4" fmla="*/ 1 w 197"/>
                  <a:gd name="T5" fmla="*/ 60 h 216"/>
                  <a:gd name="T6" fmla="*/ 0 w 197"/>
                  <a:gd name="T7" fmla="*/ 60 h 216"/>
                  <a:gd name="T8" fmla="*/ 1 w 197"/>
                  <a:gd name="T9" fmla="*/ 62 h 216"/>
                  <a:gd name="T10" fmla="*/ 94 w 197"/>
                  <a:gd name="T11" fmla="*/ 215 h 216"/>
                  <a:gd name="T12" fmla="*/ 94 w 197"/>
                  <a:gd name="T13" fmla="*/ 215 h 216"/>
                  <a:gd name="T14" fmla="*/ 95 w 197"/>
                  <a:gd name="T15" fmla="*/ 215 h 216"/>
                  <a:gd name="T16" fmla="*/ 118 w 197"/>
                  <a:gd name="T17" fmla="*/ 216 h 216"/>
                  <a:gd name="T18" fmla="*/ 196 w 197"/>
                  <a:gd name="T19" fmla="*/ 208 h 216"/>
                  <a:gd name="T20" fmla="*/ 197 w 197"/>
                  <a:gd name="T21" fmla="*/ 208 h 216"/>
                  <a:gd name="T22" fmla="*/ 142 w 197"/>
                  <a:gd name="T23" fmla="*/ 0 h 216"/>
                  <a:gd name="T24" fmla="*/ 140 w 197"/>
                  <a:gd name="T25" fmla="*/ 1 h 216"/>
                  <a:gd name="T26" fmla="*/ 141 w 197"/>
                  <a:gd name="T27" fmla="*/ 2 h 216"/>
                  <a:gd name="T28" fmla="*/ 139 w 197"/>
                  <a:gd name="T29" fmla="*/ 3 h 216"/>
                  <a:gd name="T30" fmla="*/ 194 w 197"/>
                  <a:gd name="T31" fmla="*/ 207 h 216"/>
                  <a:gd name="T32" fmla="*/ 195 w 197"/>
                  <a:gd name="T33" fmla="*/ 206 h 216"/>
                  <a:gd name="T34" fmla="*/ 195 w 197"/>
                  <a:gd name="T35" fmla="*/ 205 h 216"/>
                  <a:gd name="T36" fmla="*/ 118 w 197"/>
                  <a:gd name="T37" fmla="*/ 213 h 216"/>
                  <a:gd name="T38" fmla="*/ 95 w 197"/>
                  <a:gd name="T39" fmla="*/ 212 h 216"/>
                  <a:gd name="T40" fmla="*/ 95 w 197"/>
                  <a:gd name="T41" fmla="*/ 214 h 216"/>
                  <a:gd name="T42" fmla="*/ 96 w 197"/>
                  <a:gd name="T43" fmla="*/ 213 h 216"/>
                  <a:gd name="T44" fmla="*/ 4 w 197"/>
                  <a:gd name="T45" fmla="*/ 60 h 216"/>
                  <a:gd name="T46" fmla="*/ 2 w 197"/>
                  <a:gd name="T47" fmla="*/ 61 h 216"/>
                  <a:gd name="T48" fmla="*/ 3 w 197"/>
                  <a:gd name="T49" fmla="*/ 63 h 216"/>
                  <a:gd name="T50" fmla="*/ 142 w 197"/>
                  <a:gd name="T51" fmla="*/ 4 h 216"/>
                  <a:gd name="T52" fmla="*/ 141 w 197"/>
                  <a:gd name="T53" fmla="*/ 2 h 216"/>
                  <a:gd name="T54" fmla="*/ 139 w 197"/>
                  <a:gd name="T55" fmla="*/ 3 h 216"/>
                  <a:gd name="T56" fmla="*/ 141 w 197"/>
                  <a:gd name="T57"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216">
                    <a:moveTo>
                      <a:pt x="141" y="2"/>
                    </a:moveTo>
                    <a:cubicBezTo>
                      <a:pt x="140" y="1"/>
                      <a:pt x="140" y="1"/>
                      <a:pt x="140" y="1"/>
                    </a:cubicBezTo>
                    <a:cubicBezTo>
                      <a:pt x="88" y="18"/>
                      <a:pt x="41" y="39"/>
                      <a:pt x="1" y="60"/>
                    </a:cubicBezTo>
                    <a:cubicBezTo>
                      <a:pt x="0" y="60"/>
                      <a:pt x="0" y="60"/>
                      <a:pt x="0" y="60"/>
                    </a:cubicBezTo>
                    <a:cubicBezTo>
                      <a:pt x="1" y="62"/>
                      <a:pt x="1" y="62"/>
                      <a:pt x="1" y="62"/>
                    </a:cubicBezTo>
                    <a:cubicBezTo>
                      <a:pt x="26" y="113"/>
                      <a:pt x="56" y="164"/>
                      <a:pt x="94" y="215"/>
                    </a:cubicBezTo>
                    <a:cubicBezTo>
                      <a:pt x="94" y="215"/>
                      <a:pt x="94" y="215"/>
                      <a:pt x="94" y="215"/>
                    </a:cubicBezTo>
                    <a:cubicBezTo>
                      <a:pt x="95" y="215"/>
                      <a:pt x="95" y="215"/>
                      <a:pt x="95" y="215"/>
                    </a:cubicBezTo>
                    <a:cubicBezTo>
                      <a:pt x="102" y="216"/>
                      <a:pt x="110" y="216"/>
                      <a:pt x="118" y="216"/>
                    </a:cubicBezTo>
                    <a:cubicBezTo>
                      <a:pt x="144" y="216"/>
                      <a:pt x="170" y="213"/>
                      <a:pt x="196" y="208"/>
                    </a:cubicBezTo>
                    <a:cubicBezTo>
                      <a:pt x="197" y="208"/>
                      <a:pt x="197" y="208"/>
                      <a:pt x="197" y="208"/>
                    </a:cubicBezTo>
                    <a:cubicBezTo>
                      <a:pt x="142" y="0"/>
                      <a:pt x="142" y="0"/>
                      <a:pt x="142" y="0"/>
                    </a:cubicBezTo>
                    <a:cubicBezTo>
                      <a:pt x="140" y="1"/>
                      <a:pt x="140" y="1"/>
                      <a:pt x="140" y="1"/>
                    </a:cubicBezTo>
                    <a:cubicBezTo>
                      <a:pt x="141" y="2"/>
                      <a:pt x="141" y="2"/>
                      <a:pt x="141" y="2"/>
                    </a:cubicBezTo>
                    <a:cubicBezTo>
                      <a:pt x="139" y="3"/>
                      <a:pt x="139" y="3"/>
                      <a:pt x="139" y="3"/>
                    </a:cubicBezTo>
                    <a:cubicBezTo>
                      <a:pt x="194" y="207"/>
                      <a:pt x="194" y="207"/>
                      <a:pt x="194" y="207"/>
                    </a:cubicBezTo>
                    <a:cubicBezTo>
                      <a:pt x="195" y="206"/>
                      <a:pt x="195" y="206"/>
                      <a:pt x="195" y="206"/>
                    </a:cubicBezTo>
                    <a:cubicBezTo>
                      <a:pt x="195" y="205"/>
                      <a:pt x="195" y="205"/>
                      <a:pt x="195" y="205"/>
                    </a:cubicBezTo>
                    <a:cubicBezTo>
                      <a:pt x="169" y="210"/>
                      <a:pt x="143" y="213"/>
                      <a:pt x="118" y="213"/>
                    </a:cubicBezTo>
                    <a:cubicBezTo>
                      <a:pt x="110" y="213"/>
                      <a:pt x="103" y="212"/>
                      <a:pt x="95" y="212"/>
                    </a:cubicBezTo>
                    <a:cubicBezTo>
                      <a:pt x="95" y="214"/>
                      <a:pt x="95" y="214"/>
                      <a:pt x="95" y="214"/>
                    </a:cubicBezTo>
                    <a:cubicBezTo>
                      <a:pt x="96" y="213"/>
                      <a:pt x="96" y="213"/>
                      <a:pt x="96" y="213"/>
                    </a:cubicBezTo>
                    <a:cubicBezTo>
                      <a:pt x="59" y="162"/>
                      <a:pt x="29" y="111"/>
                      <a:pt x="4" y="60"/>
                    </a:cubicBezTo>
                    <a:cubicBezTo>
                      <a:pt x="2" y="61"/>
                      <a:pt x="2" y="61"/>
                      <a:pt x="2" y="61"/>
                    </a:cubicBezTo>
                    <a:cubicBezTo>
                      <a:pt x="3" y="63"/>
                      <a:pt x="3" y="63"/>
                      <a:pt x="3" y="63"/>
                    </a:cubicBezTo>
                    <a:cubicBezTo>
                      <a:pt x="42" y="42"/>
                      <a:pt x="89" y="21"/>
                      <a:pt x="142" y="4"/>
                    </a:cubicBezTo>
                    <a:cubicBezTo>
                      <a:pt x="141" y="2"/>
                      <a:pt x="141" y="2"/>
                      <a:pt x="141" y="2"/>
                    </a:cubicBezTo>
                    <a:cubicBezTo>
                      <a:pt x="139" y="3"/>
                      <a:pt x="139" y="3"/>
                      <a:pt x="139" y="3"/>
                    </a:cubicBezTo>
                    <a:lnTo>
                      <a:pt x="14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0"/>
              <p:cNvSpPr>
                <a:spLocks/>
              </p:cNvSpPr>
              <p:nvPr/>
            </p:nvSpPr>
            <p:spPr bwMode="auto">
              <a:xfrm>
                <a:off x="2374900" y="3332163"/>
                <a:ext cx="735013" cy="709613"/>
              </a:xfrm>
              <a:custGeom>
                <a:avLst/>
                <a:gdLst>
                  <a:gd name="T0" fmla="*/ 194 w 196"/>
                  <a:gd name="T1" fmla="*/ 143 h 189"/>
                  <a:gd name="T2" fmla="*/ 196 w 196"/>
                  <a:gd name="T3" fmla="*/ 143 h 189"/>
                  <a:gd name="T4" fmla="*/ 158 w 196"/>
                  <a:gd name="T5" fmla="*/ 0 h 189"/>
                  <a:gd name="T6" fmla="*/ 156 w 196"/>
                  <a:gd name="T7" fmla="*/ 0 h 189"/>
                  <a:gd name="T8" fmla="*/ 2 w 196"/>
                  <a:gd name="T9" fmla="*/ 19 h 189"/>
                  <a:gd name="T10" fmla="*/ 0 w 196"/>
                  <a:gd name="T11" fmla="*/ 19 h 189"/>
                  <a:gd name="T12" fmla="*/ 0 w 196"/>
                  <a:gd name="T13" fmla="*/ 21 h 189"/>
                  <a:gd name="T14" fmla="*/ 30 w 196"/>
                  <a:gd name="T15" fmla="*/ 187 h 189"/>
                  <a:gd name="T16" fmla="*/ 30 w 196"/>
                  <a:gd name="T17" fmla="*/ 189 h 189"/>
                  <a:gd name="T18" fmla="*/ 196 w 196"/>
                  <a:gd name="T19" fmla="*/ 145 h 189"/>
                  <a:gd name="T20" fmla="*/ 196 w 196"/>
                  <a:gd name="T21" fmla="*/ 143 h 189"/>
                  <a:gd name="T22" fmla="*/ 194 w 196"/>
                  <a:gd name="T23" fmla="*/ 143 h 189"/>
                  <a:gd name="T24" fmla="*/ 194 w 196"/>
                  <a:gd name="T25" fmla="*/ 142 h 189"/>
                  <a:gd name="T26" fmla="*/ 31 w 196"/>
                  <a:gd name="T27" fmla="*/ 185 h 189"/>
                  <a:gd name="T28" fmla="*/ 31 w 196"/>
                  <a:gd name="T29" fmla="*/ 187 h 189"/>
                  <a:gd name="T30" fmla="*/ 33 w 196"/>
                  <a:gd name="T31" fmla="*/ 186 h 189"/>
                  <a:gd name="T32" fmla="*/ 4 w 196"/>
                  <a:gd name="T33" fmla="*/ 21 h 189"/>
                  <a:gd name="T34" fmla="*/ 2 w 196"/>
                  <a:gd name="T35" fmla="*/ 21 h 189"/>
                  <a:gd name="T36" fmla="*/ 2 w 196"/>
                  <a:gd name="T37" fmla="*/ 22 h 189"/>
                  <a:gd name="T38" fmla="*/ 157 w 196"/>
                  <a:gd name="T39" fmla="*/ 3 h 189"/>
                  <a:gd name="T40" fmla="*/ 157 w 196"/>
                  <a:gd name="T41" fmla="*/ 2 h 189"/>
                  <a:gd name="T42" fmla="*/ 155 w 196"/>
                  <a:gd name="T43" fmla="*/ 2 h 189"/>
                  <a:gd name="T44" fmla="*/ 193 w 196"/>
                  <a:gd name="T45" fmla="*/ 144 h 189"/>
                  <a:gd name="T46" fmla="*/ 194 w 196"/>
                  <a:gd name="T47" fmla="*/ 143 h 189"/>
                  <a:gd name="T48" fmla="*/ 194 w 196"/>
                  <a:gd name="T49" fmla="*/ 142 h 189"/>
                  <a:gd name="T50" fmla="*/ 194 w 196"/>
                  <a:gd name="T51" fmla="*/ 1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9">
                    <a:moveTo>
                      <a:pt x="194" y="143"/>
                    </a:moveTo>
                    <a:cubicBezTo>
                      <a:pt x="196" y="143"/>
                      <a:pt x="196" y="143"/>
                      <a:pt x="196" y="143"/>
                    </a:cubicBezTo>
                    <a:cubicBezTo>
                      <a:pt x="158" y="0"/>
                      <a:pt x="158" y="0"/>
                      <a:pt x="158" y="0"/>
                    </a:cubicBezTo>
                    <a:cubicBezTo>
                      <a:pt x="156" y="0"/>
                      <a:pt x="156" y="0"/>
                      <a:pt x="156" y="0"/>
                    </a:cubicBezTo>
                    <a:cubicBezTo>
                      <a:pt x="100" y="12"/>
                      <a:pt x="48" y="17"/>
                      <a:pt x="2" y="19"/>
                    </a:cubicBezTo>
                    <a:cubicBezTo>
                      <a:pt x="0" y="19"/>
                      <a:pt x="0" y="19"/>
                      <a:pt x="0" y="19"/>
                    </a:cubicBezTo>
                    <a:cubicBezTo>
                      <a:pt x="0" y="21"/>
                      <a:pt x="0" y="21"/>
                      <a:pt x="0" y="21"/>
                    </a:cubicBezTo>
                    <a:cubicBezTo>
                      <a:pt x="5" y="70"/>
                      <a:pt x="14" y="127"/>
                      <a:pt x="30" y="187"/>
                    </a:cubicBezTo>
                    <a:cubicBezTo>
                      <a:pt x="30" y="189"/>
                      <a:pt x="30" y="189"/>
                      <a:pt x="30" y="189"/>
                    </a:cubicBezTo>
                    <a:cubicBezTo>
                      <a:pt x="196" y="145"/>
                      <a:pt x="196" y="145"/>
                      <a:pt x="196" y="145"/>
                    </a:cubicBezTo>
                    <a:cubicBezTo>
                      <a:pt x="196" y="143"/>
                      <a:pt x="196" y="143"/>
                      <a:pt x="196" y="143"/>
                    </a:cubicBezTo>
                    <a:cubicBezTo>
                      <a:pt x="194" y="143"/>
                      <a:pt x="194" y="143"/>
                      <a:pt x="194" y="143"/>
                    </a:cubicBezTo>
                    <a:cubicBezTo>
                      <a:pt x="194" y="142"/>
                      <a:pt x="194" y="142"/>
                      <a:pt x="194" y="142"/>
                    </a:cubicBezTo>
                    <a:cubicBezTo>
                      <a:pt x="31" y="185"/>
                      <a:pt x="31" y="185"/>
                      <a:pt x="31" y="185"/>
                    </a:cubicBezTo>
                    <a:cubicBezTo>
                      <a:pt x="31" y="187"/>
                      <a:pt x="31" y="187"/>
                      <a:pt x="31" y="187"/>
                    </a:cubicBezTo>
                    <a:cubicBezTo>
                      <a:pt x="33" y="186"/>
                      <a:pt x="33" y="186"/>
                      <a:pt x="33" y="186"/>
                    </a:cubicBezTo>
                    <a:cubicBezTo>
                      <a:pt x="17" y="126"/>
                      <a:pt x="8" y="70"/>
                      <a:pt x="4" y="21"/>
                    </a:cubicBezTo>
                    <a:cubicBezTo>
                      <a:pt x="2" y="21"/>
                      <a:pt x="2" y="21"/>
                      <a:pt x="2" y="21"/>
                    </a:cubicBezTo>
                    <a:cubicBezTo>
                      <a:pt x="2" y="22"/>
                      <a:pt x="2" y="22"/>
                      <a:pt x="2" y="22"/>
                    </a:cubicBezTo>
                    <a:cubicBezTo>
                      <a:pt x="48" y="21"/>
                      <a:pt x="101" y="15"/>
                      <a:pt x="157" y="3"/>
                    </a:cubicBezTo>
                    <a:cubicBezTo>
                      <a:pt x="157" y="2"/>
                      <a:pt x="157" y="2"/>
                      <a:pt x="157" y="2"/>
                    </a:cubicBezTo>
                    <a:cubicBezTo>
                      <a:pt x="155" y="2"/>
                      <a:pt x="155" y="2"/>
                      <a:pt x="155" y="2"/>
                    </a:cubicBezTo>
                    <a:cubicBezTo>
                      <a:pt x="193" y="144"/>
                      <a:pt x="193" y="144"/>
                      <a:pt x="193" y="144"/>
                    </a:cubicBezTo>
                    <a:cubicBezTo>
                      <a:pt x="194" y="143"/>
                      <a:pt x="194" y="143"/>
                      <a:pt x="194" y="143"/>
                    </a:cubicBezTo>
                    <a:cubicBezTo>
                      <a:pt x="194" y="142"/>
                      <a:pt x="194" y="142"/>
                      <a:pt x="194" y="142"/>
                    </a:cubicBezTo>
                    <a:cubicBezTo>
                      <a:pt x="194" y="143"/>
                      <a:pt x="194" y="143"/>
                      <a:pt x="194" y="1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1"/>
              <p:cNvSpPr>
                <a:spLocks/>
              </p:cNvSpPr>
              <p:nvPr/>
            </p:nvSpPr>
            <p:spPr bwMode="auto">
              <a:xfrm>
                <a:off x="2897188" y="2443163"/>
                <a:ext cx="720725" cy="701675"/>
              </a:xfrm>
              <a:custGeom>
                <a:avLst/>
                <a:gdLst>
                  <a:gd name="T0" fmla="*/ 49 w 192"/>
                  <a:gd name="T1" fmla="*/ 185 h 187"/>
                  <a:gd name="T2" fmla="*/ 49 w 192"/>
                  <a:gd name="T3" fmla="*/ 186 h 187"/>
                  <a:gd name="T4" fmla="*/ 190 w 192"/>
                  <a:gd name="T5" fmla="*/ 137 h 187"/>
                  <a:gd name="T6" fmla="*/ 192 w 192"/>
                  <a:gd name="T7" fmla="*/ 136 h 187"/>
                  <a:gd name="T8" fmla="*/ 191 w 192"/>
                  <a:gd name="T9" fmla="*/ 134 h 187"/>
                  <a:gd name="T10" fmla="*/ 112 w 192"/>
                  <a:gd name="T11" fmla="*/ 2 h 187"/>
                  <a:gd name="T12" fmla="*/ 111 w 192"/>
                  <a:gd name="T13" fmla="*/ 1 h 187"/>
                  <a:gd name="T14" fmla="*/ 110 w 192"/>
                  <a:gd name="T15" fmla="*/ 1 h 187"/>
                  <a:gd name="T16" fmla="*/ 80 w 192"/>
                  <a:gd name="T17" fmla="*/ 0 h 187"/>
                  <a:gd name="T18" fmla="*/ 2 w 192"/>
                  <a:gd name="T19" fmla="*/ 8 h 187"/>
                  <a:gd name="T20" fmla="*/ 0 w 192"/>
                  <a:gd name="T21" fmla="*/ 8 h 187"/>
                  <a:gd name="T22" fmla="*/ 48 w 192"/>
                  <a:gd name="T23" fmla="*/ 187 h 187"/>
                  <a:gd name="T24" fmla="*/ 49 w 192"/>
                  <a:gd name="T25" fmla="*/ 186 h 187"/>
                  <a:gd name="T26" fmla="*/ 49 w 192"/>
                  <a:gd name="T27" fmla="*/ 185 h 187"/>
                  <a:gd name="T28" fmla="*/ 51 w 192"/>
                  <a:gd name="T29" fmla="*/ 184 h 187"/>
                  <a:gd name="T30" fmla="*/ 4 w 192"/>
                  <a:gd name="T31" fmla="*/ 9 h 187"/>
                  <a:gd name="T32" fmla="*/ 2 w 192"/>
                  <a:gd name="T33" fmla="*/ 9 h 187"/>
                  <a:gd name="T34" fmla="*/ 3 w 192"/>
                  <a:gd name="T35" fmla="*/ 11 h 187"/>
                  <a:gd name="T36" fmla="*/ 80 w 192"/>
                  <a:gd name="T37" fmla="*/ 3 h 187"/>
                  <a:gd name="T38" fmla="*/ 110 w 192"/>
                  <a:gd name="T39" fmla="*/ 4 h 187"/>
                  <a:gd name="T40" fmla="*/ 110 w 192"/>
                  <a:gd name="T41" fmla="*/ 3 h 187"/>
                  <a:gd name="T42" fmla="*/ 109 w 192"/>
                  <a:gd name="T43" fmla="*/ 4 h 187"/>
                  <a:gd name="T44" fmla="*/ 188 w 192"/>
                  <a:gd name="T45" fmla="*/ 136 h 187"/>
                  <a:gd name="T46" fmla="*/ 189 w 192"/>
                  <a:gd name="T47" fmla="*/ 135 h 187"/>
                  <a:gd name="T48" fmla="*/ 189 w 192"/>
                  <a:gd name="T49" fmla="*/ 133 h 187"/>
                  <a:gd name="T50" fmla="*/ 49 w 192"/>
                  <a:gd name="T51" fmla="*/ 183 h 187"/>
                  <a:gd name="T52" fmla="*/ 49 w 192"/>
                  <a:gd name="T53" fmla="*/ 185 h 187"/>
                  <a:gd name="T54" fmla="*/ 51 w 192"/>
                  <a:gd name="T55" fmla="*/ 184 h 187"/>
                  <a:gd name="T56" fmla="*/ 49 w 192"/>
                  <a:gd name="T57" fmla="*/ 18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2" h="187">
                    <a:moveTo>
                      <a:pt x="49" y="185"/>
                    </a:moveTo>
                    <a:cubicBezTo>
                      <a:pt x="49" y="186"/>
                      <a:pt x="49" y="186"/>
                      <a:pt x="49" y="186"/>
                    </a:cubicBezTo>
                    <a:cubicBezTo>
                      <a:pt x="95" y="174"/>
                      <a:pt x="142" y="158"/>
                      <a:pt x="190" y="137"/>
                    </a:cubicBezTo>
                    <a:cubicBezTo>
                      <a:pt x="192" y="136"/>
                      <a:pt x="192" y="136"/>
                      <a:pt x="192" y="136"/>
                    </a:cubicBezTo>
                    <a:cubicBezTo>
                      <a:pt x="191" y="134"/>
                      <a:pt x="191" y="134"/>
                      <a:pt x="191" y="134"/>
                    </a:cubicBezTo>
                    <a:cubicBezTo>
                      <a:pt x="158" y="67"/>
                      <a:pt x="126" y="21"/>
                      <a:pt x="112" y="2"/>
                    </a:cubicBezTo>
                    <a:cubicBezTo>
                      <a:pt x="111" y="1"/>
                      <a:pt x="111" y="1"/>
                      <a:pt x="111" y="1"/>
                    </a:cubicBezTo>
                    <a:cubicBezTo>
                      <a:pt x="110" y="1"/>
                      <a:pt x="110" y="1"/>
                      <a:pt x="110" y="1"/>
                    </a:cubicBezTo>
                    <a:cubicBezTo>
                      <a:pt x="100" y="0"/>
                      <a:pt x="90" y="0"/>
                      <a:pt x="80" y="0"/>
                    </a:cubicBezTo>
                    <a:cubicBezTo>
                      <a:pt x="54" y="0"/>
                      <a:pt x="28" y="2"/>
                      <a:pt x="2" y="8"/>
                    </a:cubicBezTo>
                    <a:cubicBezTo>
                      <a:pt x="0" y="8"/>
                      <a:pt x="0" y="8"/>
                      <a:pt x="0" y="8"/>
                    </a:cubicBezTo>
                    <a:cubicBezTo>
                      <a:pt x="48" y="187"/>
                      <a:pt x="48" y="187"/>
                      <a:pt x="48" y="187"/>
                    </a:cubicBezTo>
                    <a:cubicBezTo>
                      <a:pt x="49" y="186"/>
                      <a:pt x="49" y="186"/>
                      <a:pt x="49" y="186"/>
                    </a:cubicBezTo>
                    <a:cubicBezTo>
                      <a:pt x="49" y="185"/>
                      <a:pt x="49" y="185"/>
                      <a:pt x="49" y="185"/>
                    </a:cubicBezTo>
                    <a:cubicBezTo>
                      <a:pt x="51" y="184"/>
                      <a:pt x="51" y="184"/>
                      <a:pt x="51" y="184"/>
                    </a:cubicBezTo>
                    <a:cubicBezTo>
                      <a:pt x="4" y="9"/>
                      <a:pt x="4" y="9"/>
                      <a:pt x="4" y="9"/>
                    </a:cubicBezTo>
                    <a:cubicBezTo>
                      <a:pt x="2" y="9"/>
                      <a:pt x="2" y="9"/>
                      <a:pt x="2" y="9"/>
                    </a:cubicBezTo>
                    <a:cubicBezTo>
                      <a:pt x="3" y="11"/>
                      <a:pt x="3" y="11"/>
                      <a:pt x="3" y="11"/>
                    </a:cubicBezTo>
                    <a:cubicBezTo>
                      <a:pt x="29" y="6"/>
                      <a:pt x="54" y="3"/>
                      <a:pt x="80" y="3"/>
                    </a:cubicBezTo>
                    <a:cubicBezTo>
                      <a:pt x="90" y="3"/>
                      <a:pt x="100" y="3"/>
                      <a:pt x="110" y="4"/>
                    </a:cubicBezTo>
                    <a:cubicBezTo>
                      <a:pt x="110" y="3"/>
                      <a:pt x="110" y="3"/>
                      <a:pt x="110" y="3"/>
                    </a:cubicBezTo>
                    <a:cubicBezTo>
                      <a:pt x="109" y="4"/>
                      <a:pt x="109" y="4"/>
                      <a:pt x="109" y="4"/>
                    </a:cubicBezTo>
                    <a:cubicBezTo>
                      <a:pt x="123" y="23"/>
                      <a:pt x="155" y="69"/>
                      <a:pt x="188" y="136"/>
                    </a:cubicBezTo>
                    <a:cubicBezTo>
                      <a:pt x="189" y="135"/>
                      <a:pt x="189" y="135"/>
                      <a:pt x="189" y="135"/>
                    </a:cubicBezTo>
                    <a:cubicBezTo>
                      <a:pt x="189" y="133"/>
                      <a:pt x="189" y="133"/>
                      <a:pt x="189" y="133"/>
                    </a:cubicBezTo>
                    <a:cubicBezTo>
                      <a:pt x="141" y="155"/>
                      <a:pt x="94" y="171"/>
                      <a:pt x="49" y="183"/>
                    </a:cubicBezTo>
                    <a:cubicBezTo>
                      <a:pt x="49" y="185"/>
                      <a:pt x="49" y="185"/>
                      <a:pt x="49" y="185"/>
                    </a:cubicBezTo>
                    <a:cubicBezTo>
                      <a:pt x="51" y="184"/>
                      <a:pt x="51" y="184"/>
                      <a:pt x="51" y="184"/>
                    </a:cubicBezTo>
                    <a:cubicBezTo>
                      <a:pt x="49" y="185"/>
                      <a:pt x="49" y="185"/>
                      <a:pt x="49" y="1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2"/>
              <p:cNvSpPr>
                <a:spLocks/>
              </p:cNvSpPr>
              <p:nvPr/>
            </p:nvSpPr>
            <p:spPr bwMode="auto">
              <a:xfrm>
                <a:off x="2355850" y="2509838"/>
                <a:ext cx="571500" cy="736600"/>
              </a:xfrm>
              <a:custGeom>
                <a:avLst/>
                <a:gdLst>
                  <a:gd name="T0" fmla="*/ 104 w 152"/>
                  <a:gd name="T1" fmla="*/ 3 h 196"/>
                  <a:gd name="T2" fmla="*/ 103 w 152"/>
                  <a:gd name="T3" fmla="*/ 1 h 196"/>
                  <a:gd name="T4" fmla="*/ 6 w 152"/>
                  <a:gd name="T5" fmla="*/ 49 h 196"/>
                  <a:gd name="T6" fmla="*/ 5 w 152"/>
                  <a:gd name="T7" fmla="*/ 49 h 196"/>
                  <a:gd name="T8" fmla="*/ 5 w 152"/>
                  <a:gd name="T9" fmla="*/ 50 h 196"/>
                  <a:gd name="T10" fmla="*/ 0 w 152"/>
                  <a:gd name="T11" fmla="*/ 141 h 196"/>
                  <a:gd name="T12" fmla="*/ 2 w 152"/>
                  <a:gd name="T13" fmla="*/ 195 h 196"/>
                  <a:gd name="T14" fmla="*/ 2 w 152"/>
                  <a:gd name="T15" fmla="*/ 196 h 196"/>
                  <a:gd name="T16" fmla="*/ 4 w 152"/>
                  <a:gd name="T17" fmla="*/ 196 h 196"/>
                  <a:gd name="T18" fmla="*/ 150 w 152"/>
                  <a:gd name="T19" fmla="*/ 178 h 196"/>
                  <a:gd name="T20" fmla="*/ 152 w 152"/>
                  <a:gd name="T21" fmla="*/ 178 h 196"/>
                  <a:gd name="T22" fmla="*/ 105 w 152"/>
                  <a:gd name="T23" fmla="*/ 0 h 196"/>
                  <a:gd name="T24" fmla="*/ 103 w 152"/>
                  <a:gd name="T25" fmla="*/ 1 h 196"/>
                  <a:gd name="T26" fmla="*/ 104 w 152"/>
                  <a:gd name="T27" fmla="*/ 3 h 196"/>
                  <a:gd name="T28" fmla="*/ 102 w 152"/>
                  <a:gd name="T29" fmla="*/ 3 h 196"/>
                  <a:gd name="T30" fmla="*/ 148 w 152"/>
                  <a:gd name="T31" fmla="*/ 177 h 196"/>
                  <a:gd name="T32" fmla="*/ 150 w 152"/>
                  <a:gd name="T33" fmla="*/ 177 h 196"/>
                  <a:gd name="T34" fmla="*/ 150 w 152"/>
                  <a:gd name="T35" fmla="*/ 175 h 196"/>
                  <a:gd name="T36" fmla="*/ 4 w 152"/>
                  <a:gd name="T37" fmla="*/ 193 h 196"/>
                  <a:gd name="T38" fmla="*/ 4 w 152"/>
                  <a:gd name="T39" fmla="*/ 194 h 196"/>
                  <a:gd name="T40" fmla="*/ 5 w 152"/>
                  <a:gd name="T41" fmla="*/ 194 h 196"/>
                  <a:gd name="T42" fmla="*/ 4 w 152"/>
                  <a:gd name="T43" fmla="*/ 141 h 196"/>
                  <a:gd name="T44" fmla="*/ 9 w 152"/>
                  <a:gd name="T45" fmla="*/ 51 h 196"/>
                  <a:gd name="T46" fmla="*/ 7 w 152"/>
                  <a:gd name="T47" fmla="*/ 50 h 196"/>
                  <a:gd name="T48" fmla="*/ 8 w 152"/>
                  <a:gd name="T49" fmla="*/ 52 h 196"/>
                  <a:gd name="T50" fmla="*/ 104 w 152"/>
                  <a:gd name="T51" fmla="*/ 4 h 196"/>
                  <a:gd name="T52" fmla="*/ 104 w 152"/>
                  <a:gd name="T53" fmla="*/ 3 h 196"/>
                  <a:gd name="T54" fmla="*/ 102 w 152"/>
                  <a:gd name="T55" fmla="*/ 3 h 196"/>
                  <a:gd name="T56" fmla="*/ 104 w 152"/>
                  <a:gd name="T57" fmla="*/ 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2" h="196">
                    <a:moveTo>
                      <a:pt x="104" y="3"/>
                    </a:moveTo>
                    <a:cubicBezTo>
                      <a:pt x="103" y="1"/>
                      <a:pt x="103" y="1"/>
                      <a:pt x="103" y="1"/>
                    </a:cubicBezTo>
                    <a:cubicBezTo>
                      <a:pt x="68" y="13"/>
                      <a:pt x="35" y="29"/>
                      <a:pt x="6" y="49"/>
                    </a:cubicBezTo>
                    <a:cubicBezTo>
                      <a:pt x="5" y="49"/>
                      <a:pt x="5" y="49"/>
                      <a:pt x="5" y="49"/>
                    </a:cubicBezTo>
                    <a:cubicBezTo>
                      <a:pt x="5" y="50"/>
                      <a:pt x="5" y="50"/>
                      <a:pt x="5" y="50"/>
                    </a:cubicBezTo>
                    <a:cubicBezTo>
                      <a:pt x="3" y="67"/>
                      <a:pt x="0" y="98"/>
                      <a:pt x="0" y="141"/>
                    </a:cubicBezTo>
                    <a:cubicBezTo>
                      <a:pt x="0" y="157"/>
                      <a:pt x="1" y="175"/>
                      <a:pt x="2" y="195"/>
                    </a:cubicBezTo>
                    <a:cubicBezTo>
                      <a:pt x="2" y="196"/>
                      <a:pt x="2" y="196"/>
                      <a:pt x="2" y="196"/>
                    </a:cubicBezTo>
                    <a:cubicBezTo>
                      <a:pt x="4" y="196"/>
                      <a:pt x="4" y="196"/>
                      <a:pt x="4" y="196"/>
                    </a:cubicBezTo>
                    <a:cubicBezTo>
                      <a:pt x="47" y="194"/>
                      <a:pt x="97" y="189"/>
                      <a:pt x="150" y="178"/>
                    </a:cubicBezTo>
                    <a:cubicBezTo>
                      <a:pt x="152" y="178"/>
                      <a:pt x="152" y="178"/>
                      <a:pt x="152" y="178"/>
                    </a:cubicBezTo>
                    <a:cubicBezTo>
                      <a:pt x="105" y="0"/>
                      <a:pt x="105" y="0"/>
                      <a:pt x="105" y="0"/>
                    </a:cubicBezTo>
                    <a:cubicBezTo>
                      <a:pt x="103" y="1"/>
                      <a:pt x="103" y="1"/>
                      <a:pt x="103" y="1"/>
                    </a:cubicBezTo>
                    <a:cubicBezTo>
                      <a:pt x="104" y="3"/>
                      <a:pt x="104" y="3"/>
                      <a:pt x="104" y="3"/>
                    </a:cubicBezTo>
                    <a:cubicBezTo>
                      <a:pt x="102" y="3"/>
                      <a:pt x="102" y="3"/>
                      <a:pt x="102" y="3"/>
                    </a:cubicBezTo>
                    <a:cubicBezTo>
                      <a:pt x="148" y="177"/>
                      <a:pt x="148" y="177"/>
                      <a:pt x="148" y="177"/>
                    </a:cubicBezTo>
                    <a:cubicBezTo>
                      <a:pt x="150" y="177"/>
                      <a:pt x="150" y="177"/>
                      <a:pt x="150" y="177"/>
                    </a:cubicBezTo>
                    <a:cubicBezTo>
                      <a:pt x="150" y="175"/>
                      <a:pt x="150" y="175"/>
                      <a:pt x="150" y="175"/>
                    </a:cubicBezTo>
                    <a:cubicBezTo>
                      <a:pt x="97" y="186"/>
                      <a:pt x="47" y="191"/>
                      <a:pt x="4" y="193"/>
                    </a:cubicBezTo>
                    <a:cubicBezTo>
                      <a:pt x="4" y="194"/>
                      <a:pt x="4" y="194"/>
                      <a:pt x="4" y="194"/>
                    </a:cubicBezTo>
                    <a:cubicBezTo>
                      <a:pt x="5" y="194"/>
                      <a:pt x="5" y="194"/>
                      <a:pt x="5" y="194"/>
                    </a:cubicBezTo>
                    <a:cubicBezTo>
                      <a:pt x="4" y="175"/>
                      <a:pt x="4" y="157"/>
                      <a:pt x="4" y="141"/>
                    </a:cubicBezTo>
                    <a:cubicBezTo>
                      <a:pt x="4" y="99"/>
                      <a:pt x="7" y="67"/>
                      <a:pt x="9" y="51"/>
                    </a:cubicBezTo>
                    <a:cubicBezTo>
                      <a:pt x="7" y="50"/>
                      <a:pt x="7" y="50"/>
                      <a:pt x="7" y="50"/>
                    </a:cubicBezTo>
                    <a:cubicBezTo>
                      <a:pt x="8" y="52"/>
                      <a:pt x="8" y="52"/>
                      <a:pt x="8" y="52"/>
                    </a:cubicBezTo>
                    <a:cubicBezTo>
                      <a:pt x="37" y="32"/>
                      <a:pt x="69" y="16"/>
                      <a:pt x="104" y="4"/>
                    </a:cubicBezTo>
                    <a:cubicBezTo>
                      <a:pt x="104" y="3"/>
                      <a:pt x="104" y="3"/>
                      <a:pt x="104" y="3"/>
                    </a:cubicBezTo>
                    <a:cubicBezTo>
                      <a:pt x="102" y="3"/>
                      <a:pt x="102" y="3"/>
                      <a:pt x="102" y="3"/>
                    </a:cubicBezTo>
                    <a:cubicBezTo>
                      <a:pt x="104" y="3"/>
                      <a:pt x="104" y="3"/>
                      <a:pt x="10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a:off x="3819525" y="2817813"/>
                <a:ext cx="769938" cy="811213"/>
              </a:xfrm>
              <a:custGeom>
                <a:avLst/>
                <a:gdLst>
                  <a:gd name="T0" fmla="*/ 3 w 205"/>
                  <a:gd name="T1" fmla="*/ 56 h 216"/>
                  <a:gd name="T2" fmla="*/ 1 w 205"/>
                  <a:gd name="T3" fmla="*/ 56 h 216"/>
                  <a:gd name="T4" fmla="*/ 57 w 205"/>
                  <a:gd name="T5" fmla="*/ 214 h 216"/>
                  <a:gd name="T6" fmla="*/ 58 w 205"/>
                  <a:gd name="T7" fmla="*/ 216 h 216"/>
                  <a:gd name="T8" fmla="*/ 205 w 205"/>
                  <a:gd name="T9" fmla="*/ 177 h 216"/>
                  <a:gd name="T10" fmla="*/ 204 w 205"/>
                  <a:gd name="T11" fmla="*/ 175 h 216"/>
                  <a:gd name="T12" fmla="*/ 94 w 205"/>
                  <a:gd name="T13" fmla="*/ 1 h 216"/>
                  <a:gd name="T14" fmla="*/ 93 w 205"/>
                  <a:gd name="T15" fmla="*/ 0 h 216"/>
                  <a:gd name="T16" fmla="*/ 92 w 205"/>
                  <a:gd name="T17" fmla="*/ 0 h 216"/>
                  <a:gd name="T18" fmla="*/ 2 w 205"/>
                  <a:gd name="T19" fmla="*/ 54 h 216"/>
                  <a:gd name="T20" fmla="*/ 0 w 205"/>
                  <a:gd name="T21" fmla="*/ 55 h 216"/>
                  <a:gd name="T22" fmla="*/ 1 w 205"/>
                  <a:gd name="T23" fmla="*/ 56 h 216"/>
                  <a:gd name="T24" fmla="*/ 3 w 205"/>
                  <a:gd name="T25" fmla="*/ 56 h 216"/>
                  <a:gd name="T26" fmla="*/ 3 w 205"/>
                  <a:gd name="T27" fmla="*/ 57 h 216"/>
                  <a:gd name="T28" fmla="*/ 94 w 205"/>
                  <a:gd name="T29" fmla="*/ 3 h 216"/>
                  <a:gd name="T30" fmla="*/ 93 w 205"/>
                  <a:gd name="T31" fmla="*/ 2 h 216"/>
                  <a:gd name="T32" fmla="*/ 92 w 205"/>
                  <a:gd name="T33" fmla="*/ 3 h 216"/>
                  <a:gd name="T34" fmla="*/ 201 w 205"/>
                  <a:gd name="T35" fmla="*/ 176 h 216"/>
                  <a:gd name="T36" fmla="*/ 202 w 205"/>
                  <a:gd name="T37" fmla="*/ 176 h 216"/>
                  <a:gd name="T38" fmla="*/ 202 w 205"/>
                  <a:gd name="T39" fmla="*/ 174 h 216"/>
                  <a:gd name="T40" fmla="*/ 58 w 205"/>
                  <a:gd name="T41" fmla="*/ 212 h 216"/>
                  <a:gd name="T42" fmla="*/ 59 w 205"/>
                  <a:gd name="T43" fmla="*/ 214 h 216"/>
                  <a:gd name="T44" fmla="*/ 61 w 205"/>
                  <a:gd name="T45" fmla="*/ 214 h 216"/>
                  <a:gd name="T46" fmla="*/ 4 w 205"/>
                  <a:gd name="T47" fmla="*/ 55 h 216"/>
                  <a:gd name="T48" fmla="*/ 3 w 205"/>
                  <a:gd name="T49" fmla="*/ 56 h 216"/>
                  <a:gd name="T50" fmla="*/ 3 w 205"/>
                  <a:gd name="T51" fmla="*/ 57 h 216"/>
                  <a:gd name="T52" fmla="*/ 3 w 205"/>
                  <a:gd name="T53" fmla="*/ 5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16">
                    <a:moveTo>
                      <a:pt x="3" y="56"/>
                    </a:moveTo>
                    <a:cubicBezTo>
                      <a:pt x="1" y="56"/>
                      <a:pt x="1" y="56"/>
                      <a:pt x="1" y="56"/>
                    </a:cubicBezTo>
                    <a:cubicBezTo>
                      <a:pt x="21" y="102"/>
                      <a:pt x="41" y="155"/>
                      <a:pt x="57" y="214"/>
                    </a:cubicBezTo>
                    <a:cubicBezTo>
                      <a:pt x="58" y="216"/>
                      <a:pt x="58" y="216"/>
                      <a:pt x="58" y="216"/>
                    </a:cubicBezTo>
                    <a:cubicBezTo>
                      <a:pt x="205" y="177"/>
                      <a:pt x="205" y="177"/>
                      <a:pt x="205" y="177"/>
                    </a:cubicBezTo>
                    <a:cubicBezTo>
                      <a:pt x="204" y="175"/>
                      <a:pt x="204" y="175"/>
                      <a:pt x="204" y="175"/>
                    </a:cubicBezTo>
                    <a:cubicBezTo>
                      <a:pt x="183" y="106"/>
                      <a:pt x="145" y="46"/>
                      <a:pt x="94" y="1"/>
                    </a:cubicBezTo>
                    <a:cubicBezTo>
                      <a:pt x="93" y="0"/>
                      <a:pt x="93" y="0"/>
                      <a:pt x="93" y="0"/>
                    </a:cubicBezTo>
                    <a:cubicBezTo>
                      <a:pt x="92" y="0"/>
                      <a:pt x="92" y="0"/>
                      <a:pt x="92" y="0"/>
                    </a:cubicBezTo>
                    <a:cubicBezTo>
                      <a:pt x="62" y="21"/>
                      <a:pt x="32" y="39"/>
                      <a:pt x="2" y="54"/>
                    </a:cubicBezTo>
                    <a:cubicBezTo>
                      <a:pt x="0" y="55"/>
                      <a:pt x="0" y="55"/>
                      <a:pt x="0" y="55"/>
                    </a:cubicBezTo>
                    <a:cubicBezTo>
                      <a:pt x="1" y="56"/>
                      <a:pt x="1" y="56"/>
                      <a:pt x="1" y="56"/>
                    </a:cubicBezTo>
                    <a:cubicBezTo>
                      <a:pt x="3" y="56"/>
                      <a:pt x="3" y="56"/>
                      <a:pt x="3" y="56"/>
                    </a:cubicBezTo>
                    <a:cubicBezTo>
                      <a:pt x="3" y="57"/>
                      <a:pt x="3" y="57"/>
                      <a:pt x="3" y="57"/>
                    </a:cubicBezTo>
                    <a:cubicBezTo>
                      <a:pt x="33" y="42"/>
                      <a:pt x="64" y="24"/>
                      <a:pt x="94" y="3"/>
                    </a:cubicBezTo>
                    <a:cubicBezTo>
                      <a:pt x="93" y="2"/>
                      <a:pt x="93" y="2"/>
                      <a:pt x="93" y="2"/>
                    </a:cubicBezTo>
                    <a:cubicBezTo>
                      <a:pt x="92" y="3"/>
                      <a:pt x="92" y="3"/>
                      <a:pt x="92" y="3"/>
                    </a:cubicBezTo>
                    <a:cubicBezTo>
                      <a:pt x="142" y="49"/>
                      <a:pt x="180" y="107"/>
                      <a:pt x="201" y="176"/>
                    </a:cubicBezTo>
                    <a:cubicBezTo>
                      <a:pt x="202" y="176"/>
                      <a:pt x="202" y="176"/>
                      <a:pt x="202" y="176"/>
                    </a:cubicBezTo>
                    <a:cubicBezTo>
                      <a:pt x="202" y="174"/>
                      <a:pt x="202" y="174"/>
                      <a:pt x="202" y="174"/>
                    </a:cubicBezTo>
                    <a:cubicBezTo>
                      <a:pt x="58" y="212"/>
                      <a:pt x="58" y="212"/>
                      <a:pt x="58" y="212"/>
                    </a:cubicBezTo>
                    <a:cubicBezTo>
                      <a:pt x="59" y="214"/>
                      <a:pt x="59" y="214"/>
                      <a:pt x="59" y="214"/>
                    </a:cubicBezTo>
                    <a:cubicBezTo>
                      <a:pt x="61" y="214"/>
                      <a:pt x="61" y="214"/>
                      <a:pt x="61" y="214"/>
                    </a:cubicBezTo>
                    <a:cubicBezTo>
                      <a:pt x="44" y="154"/>
                      <a:pt x="25" y="101"/>
                      <a:pt x="4" y="55"/>
                    </a:cubicBezTo>
                    <a:cubicBezTo>
                      <a:pt x="3" y="56"/>
                      <a:pt x="3" y="56"/>
                      <a:pt x="3" y="56"/>
                    </a:cubicBezTo>
                    <a:cubicBezTo>
                      <a:pt x="3" y="57"/>
                      <a:pt x="3" y="57"/>
                      <a:pt x="3" y="57"/>
                    </a:cubicBezTo>
                    <a:lnTo>
                      <a:pt x="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4"/>
              <p:cNvSpPr>
                <a:spLocks/>
              </p:cNvSpPr>
              <p:nvPr/>
            </p:nvSpPr>
            <p:spPr bwMode="auto">
              <a:xfrm>
                <a:off x="4071938" y="3632201"/>
                <a:ext cx="577850" cy="601663"/>
              </a:xfrm>
              <a:custGeom>
                <a:avLst/>
                <a:gdLst>
                  <a:gd name="T0" fmla="*/ 22 w 154"/>
                  <a:gd name="T1" fmla="*/ 156 h 160"/>
                  <a:gd name="T2" fmla="*/ 22 w 154"/>
                  <a:gd name="T3" fmla="*/ 157 h 160"/>
                  <a:gd name="T4" fmla="*/ 57 w 154"/>
                  <a:gd name="T5" fmla="*/ 157 h 160"/>
                  <a:gd name="T6" fmla="*/ 141 w 154"/>
                  <a:gd name="T7" fmla="*/ 160 h 160"/>
                  <a:gd name="T8" fmla="*/ 143 w 154"/>
                  <a:gd name="T9" fmla="*/ 160 h 160"/>
                  <a:gd name="T10" fmla="*/ 143 w 154"/>
                  <a:gd name="T11" fmla="*/ 159 h 160"/>
                  <a:gd name="T12" fmla="*/ 154 w 154"/>
                  <a:gd name="T13" fmla="*/ 70 h 160"/>
                  <a:gd name="T14" fmla="*/ 147 w 154"/>
                  <a:gd name="T15" fmla="*/ 1 h 160"/>
                  <a:gd name="T16" fmla="*/ 147 w 154"/>
                  <a:gd name="T17" fmla="*/ 0 h 160"/>
                  <a:gd name="T18" fmla="*/ 0 w 154"/>
                  <a:gd name="T19" fmla="*/ 39 h 160"/>
                  <a:gd name="T20" fmla="*/ 1 w 154"/>
                  <a:gd name="T21" fmla="*/ 40 h 160"/>
                  <a:gd name="T22" fmla="*/ 20 w 154"/>
                  <a:gd name="T23" fmla="*/ 156 h 160"/>
                  <a:gd name="T24" fmla="*/ 20 w 154"/>
                  <a:gd name="T25" fmla="*/ 157 h 160"/>
                  <a:gd name="T26" fmla="*/ 22 w 154"/>
                  <a:gd name="T27" fmla="*/ 157 h 160"/>
                  <a:gd name="T28" fmla="*/ 22 w 154"/>
                  <a:gd name="T29" fmla="*/ 156 h 160"/>
                  <a:gd name="T30" fmla="*/ 24 w 154"/>
                  <a:gd name="T31" fmla="*/ 155 h 160"/>
                  <a:gd name="T32" fmla="*/ 4 w 154"/>
                  <a:gd name="T33" fmla="*/ 39 h 160"/>
                  <a:gd name="T34" fmla="*/ 2 w 154"/>
                  <a:gd name="T35" fmla="*/ 40 h 160"/>
                  <a:gd name="T36" fmla="*/ 3 w 154"/>
                  <a:gd name="T37" fmla="*/ 41 h 160"/>
                  <a:gd name="T38" fmla="*/ 146 w 154"/>
                  <a:gd name="T39" fmla="*/ 3 h 160"/>
                  <a:gd name="T40" fmla="*/ 146 w 154"/>
                  <a:gd name="T41" fmla="*/ 2 h 160"/>
                  <a:gd name="T42" fmla="*/ 144 w 154"/>
                  <a:gd name="T43" fmla="*/ 2 h 160"/>
                  <a:gd name="T44" fmla="*/ 150 w 154"/>
                  <a:gd name="T45" fmla="*/ 70 h 160"/>
                  <a:gd name="T46" fmla="*/ 140 w 154"/>
                  <a:gd name="T47" fmla="*/ 158 h 160"/>
                  <a:gd name="T48" fmla="*/ 141 w 154"/>
                  <a:gd name="T49" fmla="*/ 159 h 160"/>
                  <a:gd name="T50" fmla="*/ 141 w 154"/>
                  <a:gd name="T51" fmla="*/ 157 h 160"/>
                  <a:gd name="T52" fmla="*/ 57 w 154"/>
                  <a:gd name="T53" fmla="*/ 153 h 160"/>
                  <a:gd name="T54" fmla="*/ 22 w 154"/>
                  <a:gd name="T55" fmla="*/ 154 h 160"/>
                  <a:gd name="T56" fmla="*/ 22 w 154"/>
                  <a:gd name="T57" fmla="*/ 156 h 160"/>
                  <a:gd name="T58" fmla="*/ 24 w 154"/>
                  <a:gd name="T59" fmla="*/ 155 h 160"/>
                  <a:gd name="T60" fmla="*/ 22 w 154"/>
                  <a:gd name="T61"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4" h="160">
                    <a:moveTo>
                      <a:pt x="22" y="156"/>
                    </a:moveTo>
                    <a:cubicBezTo>
                      <a:pt x="22" y="157"/>
                      <a:pt x="22" y="157"/>
                      <a:pt x="22" y="157"/>
                    </a:cubicBezTo>
                    <a:cubicBezTo>
                      <a:pt x="34" y="157"/>
                      <a:pt x="45" y="157"/>
                      <a:pt x="57" y="157"/>
                    </a:cubicBezTo>
                    <a:cubicBezTo>
                      <a:pt x="84" y="157"/>
                      <a:pt x="112" y="158"/>
                      <a:pt x="141" y="160"/>
                    </a:cubicBezTo>
                    <a:cubicBezTo>
                      <a:pt x="143" y="160"/>
                      <a:pt x="143" y="160"/>
                      <a:pt x="143" y="160"/>
                    </a:cubicBezTo>
                    <a:cubicBezTo>
                      <a:pt x="143" y="159"/>
                      <a:pt x="143" y="159"/>
                      <a:pt x="143" y="159"/>
                    </a:cubicBezTo>
                    <a:cubicBezTo>
                      <a:pt x="150" y="130"/>
                      <a:pt x="154" y="100"/>
                      <a:pt x="154" y="70"/>
                    </a:cubicBezTo>
                    <a:cubicBezTo>
                      <a:pt x="154" y="47"/>
                      <a:pt x="152" y="24"/>
                      <a:pt x="147" y="1"/>
                    </a:cubicBezTo>
                    <a:cubicBezTo>
                      <a:pt x="147" y="0"/>
                      <a:pt x="147" y="0"/>
                      <a:pt x="147" y="0"/>
                    </a:cubicBezTo>
                    <a:cubicBezTo>
                      <a:pt x="0" y="39"/>
                      <a:pt x="0" y="39"/>
                      <a:pt x="0" y="39"/>
                    </a:cubicBezTo>
                    <a:cubicBezTo>
                      <a:pt x="1" y="40"/>
                      <a:pt x="1" y="40"/>
                      <a:pt x="1" y="40"/>
                    </a:cubicBezTo>
                    <a:cubicBezTo>
                      <a:pt x="9" y="77"/>
                      <a:pt x="16" y="115"/>
                      <a:pt x="20" y="156"/>
                    </a:cubicBezTo>
                    <a:cubicBezTo>
                      <a:pt x="20" y="157"/>
                      <a:pt x="20" y="157"/>
                      <a:pt x="20" y="157"/>
                    </a:cubicBezTo>
                    <a:cubicBezTo>
                      <a:pt x="22" y="157"/>
                      <a:pt x="22" y="157"/>
                      <a:pt x="22" y="157"/>
                    </a:cubicBezTo>
                    <a:cubicBezTo>
                      <a:pt x="22" y="156"/>
                      <a:pt x="22" y="156"/>
                      <a:pt x="22" y="156"/>
                    </a:cubicBezTo>
                    <a:cubicBezTo>
                      <a:pt x="24" y="155"/>
                      <a:pt x="24" y="155"/>
                      <a:pt x="24" y="155"/>
                    </a:cubicBezTo>
                    <a:cubicBezTo>
                      <a:pt x="19" y="115"/>
                      <a:pt x="12" y="76"/>
                      <a:pt x="4" y="39"/>
                    </a:cubicBezTo>
                    <a:cubicBezTo>
                      <a:pt x="2" y="40"/>
                      <a:pt x="2" y="40"/>
                      <a:pt x="2" y="40"/>
                    </a:cubicBezTo>
                    <a:cubicBezTo>
                      <a:pt x="3" y="41"/>
                      <a:pt x="3" y="41"/>
                      <a:pt x="3" y="41"/>
                    </a:cubicBezTo>
                    <a:cubicBezTo>
                      <a:pt x="146" y="3"/>
                      <a:pt x="146" y="3"/>
                      <a:pt x="146" y="3"/>
                    </a:cubicBezTo>
                    <a:cubicBezTo>
                      <a:pt x="146" y="2"/>
                      <a:pt x="146" y="2"/>
                      <a:pt x="146" y="2"/>
                    </a:cubicBezTo>
                    <a:cubicBezTo>
                      <a:pt x="144" y="2"/>
                      <a:pt x="144" y="2"/>
                      <a:pt x="144" y="2"/>
                    </a:cubicBezTo>
                    <a:cubicBezTo>
                      <a:pt x="148" y="25"/>
                      <a:pt x="150" y="47"/>
                      <a:pt x="150" y="70"/>
                    </a:cubicBezTo>
                    <a:cubicBezTo>
                      <a:pt x="150" y="100"/>
                      <a:pt x="147" y="130"/>
                      <a:pt x="140" y="158"/>
                    </a:cubicBezTo>
                    <a:cubicBezTo>
                      <a:pt x="141" y="159"/>
                      <a:pt x="141" y="159"/>
                      <a:pt x="141" y="159"/>
                    </a:cubicBezTo>
                    <a:cubicBezTo>
                      <a:pt x="141" y="157"/>
                      <a:pt x="141" y="157"/>
                      <a:pt x="141" y="157"/>
                    </a:cubicBezTo>
                    <a:cubicBezTo>
                      <a:pt x="113" y="154"/>
                      <a:pt x="85" y="153"/>
                      <a:pt x="57" y="153"/>
                    </a:cubicBezTo>
                    <a:cubicBezTo>
                      <a:pt x="45" y="153"/>
                      <a:pt x="34" y="153"/>
                      <a:pt x="22" y="154"/>
                    </a:cubicBezTo>
                    <a:cubicBezTo>
                      <a:pt x="22" y="156"/>
                      <a:pt x="22" y="156"/>
                      <a:pt x="22" y="156"/>
                    </a:cubicBezTo>
                    <a:cubicBezTo>
                      <a:pt x="24" y="155"/>
                      <a:pt x="24" y="155"/>
                      <a:pt x="24" y="155"/>
                    </a:cubicBezTo>
                    <a:cubicBezTo>
                      <a:pt x="22" y="156"/>
                      <a:pt x="22" y="156"/>
                      <a:pt x="22" y="1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5"/>
              <p:cNvSpPr>
                <a:spLocks/>
              </p:cNvSpPr>
              <p:nvPr/>
            </p:nvSpPr>
            <p:spPr bwMode="auto">
              <a:xfrm>
                <a:off x="3522663" y="2479676"/>
                <a:ext cx="522288" cy="406400"/>
              </a:xfrm>
              <a:custGeom>
                <a:avLst/>
                <a:gdLst>
                  <a:gd name="T0" fmla="*/ 63 w 139"/>
                  <a:gd name="T1" fmla="*/ 105 h 108"/>
                  <a:gd name="T2" fmla="*/ 64 w 139"/>
                  <a:gd name="T3" fmla="*/ 107 h 108"/>
                  <a:gd name="T4" fmla="*/ 137 w 139"/>
                  <a:gd name="T5" fmla="*/ 64 h 108"/>
                  <a:gd name="T6" fmla="*/ 139 w 139"/>
                  <a:gd name="T7" fmla="*/ 63 h 108"/>
                  <a:gd name="T8" fmla="*/ 137 w 139"/>
                  <a:gd name="T9" fmla="*/ 61 h 108"/>
                  <a:gd name="T10" fmla="*/ 4 w 139"/>
                  <a:gd name="T11" fmla="*/ 1 h 108"/>
                  <a:gd name="T12" fmla="*/ 0 w 139"/>
                  <a:gd name="T13" fmla="*/ 0 h 108"/>
                  <a:gd name="T14" fmla="*/ 2 w 139"/>
                  <a:gd name="T15" fmla="*/ 3 h 108"/>
                  <a:gd name="T16" fmla="*/ 61 w 139"/>
                  <a:gd name="T17" fmla="*/ 106 h 108"/>
                  <a:gd name="T18" fmla="*/ 62 w 139"/>
                  <a:gd name="T19" fmla="*/ 108 h 108"/>
                  <a:gd name="T20" fmla="*/ 64 w 139"/>
                  <a:gd name="T21" fmla="*/ 107 h 108"/>
                  <a:gd name="T22" fmla="*/ 63 w 139"/>
                  <a:gd name="T23" fmla="*/ 105 h 108"/>
                  <a:gd name="T24" fmla="*/ 64 w 139"/>
                  <a:gd name="T25" fmla="*/ 105 h 108"/>
                  <a:gd name="T26" fmla="*/ 5 w 139"/>
                  <a:gd name="T27" fmla="*/ 1 h 108"/>
                  <a:gd name="T28" fmla="*/ 4 w 139"/>
                  <a:gd name="T29" fmla="*/ 2 h 108"/>
                  <a:gd name="T30" fmla="*/ 3 w 139"/>
                  <a:gd name="T31" fmla="*/ 4 h 108"/>
                  <a:gd name="T32" fmla="*/ 135 w 139"/>
                  <a:gd name="T33" fmla="*/ 64 h 108"/>
                  <a:gd name="T34" fmla="*/ 136 w 139"/>
                  <a:gd name="T35" fmla="*/ 63 h 108"/>
                  <a:gd name="T36" fmla="*/ 135 w 139"/>
                  <a:gd name="T37" fmla="*/ 61 h 108"/>
                  <a:gd name="T38" fmla="*/ 62 w 139"/>
                  <a:gd name="T39" fmla="*/ 104 h 108"/>
                  <a:gd name="T40" fmla="*/ 63 w 139"/>
                  <a:gd name="T41" fmla="*/ 105 h 108"/>
                  <a:gd name="T42" fmla="*/ 64 w 139"/>
                  <a:gd name="T43" fmla="*/ 105 h 108"/>
                  <a:gd name="T44" fmla="*/ 63 w 139"/>
                  <a:gd name="T45"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 h="108">
                    <a:moveTo>
                      <a:pt x="63" y="105"/>
                    </a:moveTo>
                    <a:cubicBezTo>
                      <a:pt x="64" y="107"/>
                      <a:pt x="64" y="107"/>
                      <a:pt x="64" y="107"/>
                    </a:cubicBezTo>
                    <a:cubicBezTo>
                      <a:pt x="88" y="94"/>
                      <a:pt x="112" y="80"/>
                      <a:pt x="137" y="64"/>
                    </a:cubicBezTo>
                    <a:cubicBezTo>
                      <a:pt x="139" y="63"/>
                      <a:pt x="139" y="63"/>
                      <a:pt x="139" y="63"/>
                    </a:cubicBezTo>
                    <a:cubicBezTo>
                      <a:pt x="137" y="61"/>
                      <a:pt x="137" y="61"/>
                      <a:pt x="137" y="61"/>
                    </a:cubicBezTo>
                    <a:cubicBezTo>
                      <a:pt x="97" y="33"/>
                      <a:pt x="52" y="12"/>
                      <a:pt x="4" y="1"/>
                    </a:cubicBezTo>
                    <a:cubicBezTo>
                      <a:pt x="0" y="0"/>
                      <a:pt x="0" y="0"/>
                      <a:pt x="0" y="0"/>
                    </a:cubicBezTo>
                    <a:cubicBezTo>
                      <a:pt x="2" y="3"/>
                      <a:pt x="2" y="3"/>
                      <a:pt x="2" y="3"/>
                    </a:cubicBezTo>
                    <a:cubicBezTo>
                      <a:pt x="19" y="28"/>
                      <a:pt x="40" y="63"/>
                      <a:pt x="61" y="106"/>
                    </a:cubicBezTo>
                    <a:cubicBezTo>
                      <a:pt x="62" y="108"/>
                      <a:pt x="62" y="108"/>
                      <a:pt x="62" y="108"/>
                    </a:cubicBezTo>
                    <a:cubicBezTo>
                      <a:pt x="64" y="107"/>
                      <a:pt x="64" y="107"/>
                      <a:pt x="64" y="107"/>
                    </a:cubicBezTo>
                    <a:cubicBezTo>
                      <a:pt x="63" y="105"/>
                      <a:pt x="63" y="105"/>
                      <a:pt x="63" y="105"/>
                    </a:cubicBezTo>
                    <a:cubicBezTo>
                      <a:pt x="64" y="105"/>
                      <a:pt x="64" y="105"/>
                      <a:pt x="64" y="105"/>
                    </a:cubicBezTo>
                    <a:cubicBezTo>
                      <a:pt x="43" y="61"/>
                      <a:pt x="22" y="27"/>
                      <a:pt x="5" y="1"/>
                    </a:cubicBezTo>
                    <a:cubicBezTo>
                      <a:pt x="4" y="2"/>
                      <a:pt x="4" y="2"/>
                      <a:pt x="4" y="2"/>
                    </a:cubicBezTo>
                    <a:cubicBezTo>
                      <a:pt x="3" y="4"/>
                      <a:pt x="3" y="4"/>
                      <a:pt x="3" y="4"/>
                    </a:cubicBezTo>
                    <a:cubicBezTo>
                      <a:pt x="51" y="15"/>
                      <a:pt x="96" y="36"/>
                      <a:pt x="135" y="64"/>
                    </a:cubicBezTo>
                    <a:cubicBezTo>
                      <a:pt x="136" y="63"/>
                      <a:pt x="136" y="63"/>
                      <a:pt x="136" y="63"/>
                    </a:cubicBezTo>
                    <a:cubicBezTo>
                      <a:pt x="135" y="61"/>
                      <a:pt x="135" y="61"/>
                      <a:pt x="135" y="61"/>
                    </a:cubicBezTo>
                    <a:cubicBezTo>
                      <a:pt x="111" y="77"/>
                      <a:pt x="86" y="91"/>
                      <a:pt x="62" y="104"/>
                    </a:cubicBezTo>
                    <a:cubicBezTo>
                      <a:pt x="63" y="105"/>
                      <a:pt x="63" y="105"/>
                      <a:pt x="63" y="105"/>
                    </a:cubicBezTo>
                    <a:cubicBezTo>
                      <a:pt x="64" y="105"/>
                      <a:pt x="64" y="105"/>
                      <a:pt x="64" y="105"/>
                    </a:cubicBezTo>
                    <a:lnTo>
                      <a:pt x="63"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6"/>
              <p:cNvSpPr>
                <a:spLocks/>
              </p:cNvSpPr>
              <p:nvPr/>
            </p:nvSpPr>
            <p:spPr bwMode="auto">
              <a:xfrm>
                <a:off x="3433763" y="4387851"/>
                <a:ext cx="585788" cy="885825"/>
              </a:xfrm>
              <a:custGeom>
                <a:avLst/>
                <a:gdLst>
                  <a:gd name="T0" fmla="*/ 57 w 156"/>
                  <a:gd name="T1" fmla="*/ 234 h 236"/>
                  <a:gd name="T2" fmla="*/ 57 w 156"/>
                  <a:gd name="T3" fmla="*/ 236 h 236"/>
                  <a:gd name="T4" fmla="*/ 148 w 156"/>
                  <a:gd name="T5" fmla="*/ 192 h 236"/>
                  <a:gd name="T6" fmla="*/ 149 w 156"/>
                  <a:gd name="T7" fmla="*/ 192 h 236"/>
                  <a:gd name="T8" fmla="*/ 149 w 156"/>
                  <a:gd name="T9" fmla="*/ 191 h 236"/>
                  <a:gd name="T10" fmla="*/ 156 w 156"/>
                  <a:gd name="T11" fmla="*/ 75 h 236"/>
                  <a:gd name="T12" fmla="*/ 153 w 156"/>
                  <a:gd name="T13" fmla="*/ 2 h 236"/>
                  <a:gd name="T14" fmla="*/ 153 w 156"/>
                  <a:gd name="T15" fmla="*/ 0 h 236"/>
                  <a:gd name="T16" fmla="*/ 151 w 156"/>
                  <a:gd name="T17" fmla="*/ 0 h 236"/>
                  <a:gd name="T18" fmla="*/ 2 w 156"/>
                  <a:gd name="T19" fmla="*/ 27 h 236"/>
                  <a:gd name="T20" fmla="*/ 0 w 156"/>
                  <a:gd name="T21" fmla="*/ 28 h 236"/>
                  <a:gd name="T22" fmla="*/ 56 w 156"/>
                  <a:gd name="T23" fmla="*/ 236 h 236"/>
                  <a:gd name="T24" fmla="*/ 57 w 156"/>
                  <a:gd name="T25" fmla="*/ 236 h 236"/>
                  <a:gd name="T26" fmla="*/ 57 w 156"/>
                  <a:gd name="T27" fmla="*/ 234 h 236"/>
                  <a:gd name="T28" fmla="*/ 59 w 156"/>
                  <a:gd name="T29" fmla="*/ 234 h 236"/>
                  <a:gd name="T30" fmla="*/ 4 w 156"/>
                  <a:gd name="T31" fmla="*/ 28 h 236"/>
                  <a:gd name="T32" fmla="*/ 2 w 156"/>
                  <a:gd name="T33" fmla="*/ 29 h 236"/>
                  <a:gd name="T34" fmla="*/ 3 w 156"/>
                  <a:gd name="T35" fmla="*/ 30 h 236"/>
                  <a:gd name="T36" fmla="*/ 152 w 156"/>
                  <a:gd name="T37" fmla="*/ 4 h 236"/>
                  <a:gd name="T38" fmla="*/ 151 w 156"/>
                  <a:gd name="T39" fmla="*/ 2 h 236"/>
                  <a:gd name="T40" fmla="*/ 150 w 156"/>
                  <a:gd name="T41" fmla="*/ 2 h 236"/>
                  <a:gd name="T42" fmla="*/ 152 w 156"/>
                  <a:gd name="T43" fmla="*/ 75 h 236"/>
                  <a:gd name="T44" fmla="*/ 146 w 156"/>
                  <a:gd name="T45" fmla="*/ 190 h 236"/>
                  <a:gd name="T46" fmla="*/ 147 w 156"/>
                  <a:gd name="T47" fmla="*/ 191 h 236"/>
                  <a:gd name="T48" fmla="*/ 147 w 156"/>
                  <a:gd name="T49" fmla="*/ 189 h 236"/>
                  <a:gd name="T50" fmla="*/ 56 w 156"/>
                  <a:gd name="T51" fmla="*/ 233 h 236"/>
                  <a:gd name="T52" fmla="*/ 57 w 156"/>
                  <a:gd name="T53" fmla="*/ 234 h 236"/>
                  <a:gd name="T54" fmla="*/ 59 w 156"/>
                  <a:gd name="T55" fmla="*/ 234 h 236"/>
                  <a:gd name="T56" fmla="*/ 57 w 156"/>
                  <a:gd name="T57" fmla="*/ 23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236">
                    <a:moveTo>
                      <a:pt x="57" y="234"/>
                    </a:moveTo>
                    <a:cubicBezTo>
                      <a:pt x="57" y="236"/>
                      <a:pt x="57" y="236"/>
                      <a:pt x="57" y="236"/>
                    </a:cubicBezTo>
                    <a:cubicBezTo>
                      <a:pt x="90" y="225"/>
                      <a:pt x="121" y="210"/>
                      <a:pt x="148" y="192"/>
                    </a:cubicBezTo>
                    <a:cubicBezTo>
                      <a:pt x="149" y="192"/>
                      <a:pt x="149" y="192"/>
                      <a:pt x="149" y="192"/>
                    </a:cubicBezTo>
                    <a:cubicBezTo>
                      <a:pt x="149" y="191"/>
                      <a:pt x="149" y="191"/>
                      <a:pt x="149" y="191"/>
                    </a:cubicBezTo>
                    <a:cubicBezTo>
                      <a:pt x="154" y="151"/>
                      <a:pt x="156" y="112"/>
                      <a:pt x="156" y="75"/>
                    </a:cubicBezTo>
                    <a:cubicBezTo>
                      <a:pt x="156" y="50"/>
                      <a:pt x="155" y="25"/>
                      <a:pt x="153" y="2"/>
                    </a:cubicBezTo>
                    <a:cubicBezTo>
                      <a:pt x="153" y="0"/>
                      <a:pt x="153" y="0"/>
                      <a:pt x="153" y="0"/>
                    </a:cubicBezTo>
                    <a:cubicBezTo>
                      <a:pt x="151" y="0"/>
                      <a:pt x="151" y="0"/>
                      <a:pt x="151" y="0"/>
                    </a:cubicBezTo>
                    <a:cubicBezTo>
                      <a:pt x="98" y="5"/>
                      <a:pt x="48" y="15"/>
                      <a:pt x="2" y="27"/>
                    </a:cubicBezTo>
                    <a:cubicBezTo>
                      <a:pt x="0" y="28"/>
                      <a:pt x="0" y="28"/>
                      <a:pt x="0" y="28"/>
                    </a:cubicBezTo>
                    <a:cubicBezTo>
                      <a:pt x="56" y="236"/>
                      <a:pt x="56" y="236"/>
                      <a:pt x="56" y="236"/>
                    </a:cubicBezTo>
                    <a:cubicBezTo>
                      <a:pt x="57" y="236"/>
                      <a:pt x="57" y="236"/>
                      <a:pt x="57" y="236"/>
                    </a:cubicBezTo>
                    <a:cubicBezTo>
                      <a:pt x="57" y="234"/>
                      <a:pt x="57" y="234"/>
                      <a:pt x="57" y="234"/>
                    </a:cubicBezTo>
                    <a:cubicBezTo>
                      <a:pt x="59" y="234"/>
                      <a:pt x="59" y="234"/>
                      <a:pt x="59" y="234"/>
                    </a:cubicBezTo>
                    <a:cubicBezTo>
                      <a:pt x="4" y="28"/>
                      <a:pt x="4" y="28"/>
                      <a:pt x="4" y="28"/>
                    </a:cubicBezTo>
                    <a:cubicBezTo>
                      <a:pt x="2" y="29"/>
                      <a:pt x="2" y="29"/>
                      <a:pt x="2" y="29"/>
                    </a:cubicBezTo>
                    <a:cubicBezTo>
                      <a:pt x="3" y="30"/>
                      <a:pt x="3" y="30"/>
                      <a:pt x="3" y="30"/>
                    </a:cubicBezTo>
                    <a:cubicBezTo>
                      <a:pt x="48" y="18"/>
                      <a:pt x="98" y="8"/>
                      <a:pt x="152" y="4"/>
                    </a:cubicBezTo>
                    <a:cubicBezTo>
                      <a:pt x="151" y="2"/>
                      <a:pt x="151" y="2"/>
                      <a:pt x="151" y="2"/>
                    </a:cubicBezTo>
                    <a:cubicBezTo>
                      <a:pt x="150" y="2"/>
                      <a:pt x="150" y="2"/>
                      <a:pt x="150" y="2"/>
                    </a:cubicBezTo>
                    <a:cubicBezTo>
                      <a:pt x="152" y="26"/>
                      <a:pt x="152" y="50"/>
                      <a:pt x="152" y="75"/>
                    </a:cubicBezTo>
                    <a:cubicBezTo>
                      <a:pt x="152" y="112"/>
                      <a:pt x="150" y="151"/>
                      <a:pt x="146" y="190"/>
                    </a:cubicBezTo>
                    <a:cubicBezTo>
                      <a:pt x="147" y="191"/>
                      <a:pt x="147" y="191"/>
                      <a:pt x="147" y="191"/>
                    </a:cubicBezTo>
                    <a:cubicBezTo>
                      <a:pt x="147" y="189"/>
                      <a:pt x="147" y="189"/>
                      <a:pt x="147" y="189"/>
                    </a:cubicBezTo>
                    <a:cubicBezTo>
                      <a:pt x="119" y="207"/>
                      <a:pt x="89" y="222"/>
                      <a:pt x="56" y="233"/>
                    </a:cubicBezTo>
                    <a:cubicBezTo>
                      <a:pt x="57" y="234"/>
                      <a:pt x="57" y="234"/>
                      <a:pt x="57" y="234"/>
                    </a:cubicBezTo>
                    <a:cubicBezTo>
                      <a:pt x="59" y="234"/>
                      <a:pt x="59" y="234"/>
                      <a:pt x="59" y="234"/>
                    </a:cubicBezTo>
                    <a:lnTo>
                      <a:pt x="57"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7"/>
              <p:cNvSpPr>
                <a:spLocks/>
              </p:cNvSpPr>
              <p:nvPr/>
            </p:nvSpPr>
            <p:spPr bwMode="auto">
              <a:xfrm>
                <a:off x="2528888" y="4022726"/>
                <a:ext cx="717550" cy="593725"/>
              </a:xfrm>
              <a:custGeom>
                <a:avLst/>
                <a:gdLst>
                  <a:gd name="T0" fmla="*/ 189 w 191"/>
                  <a:gd name="T1" fmla="*/ 94 h 158"/>
                  <a:gd name="T2" fmla="*/ 191 w 191"/>
                  <a:gd name="T3" fmla="*/ 94 h 158"/>
                  <a:gd name="T4" fmla="*/ 166 w 191"/>
                  <a:gd name="T5" fmla="*/ 0 h 158"/>
                  <a:gd name="T6" fmla="*/ 0 w 191"/>
                  <a:gd name="T7" fmla="*/ 44 h 158"/>
                  <a:gd name="T8" fmla="*/ 1 w 191"/>
                  <a:gd name="T9" fmla="*/ 46 h 158"/>
                  <a:gd name="T10" fmla="*/ 42 w 191"/>
                  <a:gd name="T11" fmla="*/ 157 h 158"/>
                  <a:gd name="T12" fmla="*/ 42 w 191"/>
                  <a:gd name="T13" fmla="*/ 158 h 158"/>
                  <a:gd name="T14" fmla="*/ 44 w 191"/>
                  <a:gd name="T15" fmla="*/ 157 h 158"/>
                  <a:gd name="T16" fmla="*/ 190 w 191"/>
                  <a:gd name="T17" fmla="*/ 96 h 158"/>
                  <a:gd name="T18" fmla="*/ 191 w 191"/>
                  <a:gd name="T19" fmla="*/ 96 h 158"/>
                  <a:gd name="T20" fmla="*/ 191 w 191"/>
                  <a:gd name="T21" fmla="*/ 94 h 158"/>
                  <a:gd name="T22" fmla="*/ 189 w 191"/>
                  <a:gd name="T23" fmla="*/ 94 h 158"/>
                  <a:gd name="T24" fmla="*/ 189 w 191"/>
                  <a:gd name="T25" fmla="*/ 93 h 158"/>
                  <a:gd name="T26" fmla="*/ 42 w 191"/>
                  <a:gd name="T27" fmla="*/ 154 h 158"/>
                  <a:gd name="T28" fmla="*/ 43 w 191"/>
                  <a:gd name="T29" fmla="*/ 156 h 158"/>
                  <a:gd name="T30" fmla="*/ 45 w 191"/>
                  <a:gd name="T31" fmla="*/ 155 h 158"/>
                  <a:gd name="T32" fmla="*/ 4 w 191"/>
                  <a:gd name="T33" fmla="*/ 45 h 158"/>
                  <a:gd name="T34" fmla="*/ 2 w 191"/>
                  <a:gd name="T35" fmla="*/ 45 h 158"/>
                  <a:gd name="T36" fmla="*/ 3 w 191"/>
                  <a:gd name="T37" fmla="*/ 47 h 158"/>
                  <a:gd name="T38" fmla="*/ 164 w 191"/>
                  <a:gd name="T39" fmla="*/ 4 h 158"/>
                  <a:gd name="T40" fmla="*/ 188 w 191"/>
                  <a:gd name="T41" fmla="*/ 95 h 158"/>
                  <a:gd name="T42" fmla="*/ 189 w 191"/>
                  <a:gd name="T43" fmla="*/ 94 h 158"/>
                  <a:gd name="T44" fmla="*/ 189 w 191"/>
                  <a:gd name="T45" fmla="*/ 93 h 158"/>
                  <a:gd name="T46" fmla="*/ 189 w 191"/>
                  <a:gd name="T47" fmla="*/ 9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1" h="158">
                    <a:moveTo>
                      <a:pt x="189" y="94"/>
                    </a:moveTo>
                    <a:cubicBezTo>
                      <a:pt x="191" y="94"/>
                      <a:pt x="191" y="94"/>
                      <a:pt x="191" y="94"/>
                    </a:cubicBezTo>
                    <a:cubicBezTo>
                      <a:pt x="166" y="0"/>
                      <a:pt x="166" y="0"/>
                      <a:pt x="166" y="0"/>
                    </a:cubicBezTo>
                    <a:cubicBezTo>
                      <a:pt x="0" y="44"/>
                      <a:pt x="0" y="44"/>
                      <a:pt x="0" y="44"/>
                    </a:cubicBezTo>
                    <a:cubicBezTo>
                      <a:pt x="1" y="46"/>
                      <a:pt x="1" y="46"/>
                      <a:pt x="1" y="46"/>
                    </a:cubicBezTo>
                    <a:cubicBezTo>
                      <a:pt x="12" y="82"/>
                      <a:pt x="25" y="119"/>
                      <a:pt x="42" y="157"/>
                    </a:cubicBezTo>
                    <a:cubicBezTo>
                      <a:pt x="42" y="158"/>
                      <a:pt x="42" y="158"/>
                      <a:pt x="42" y="158"/>
                    </a:cubicBezTo>
                    <a:cubicBezTo>
                      <a:pt x="44" y="157"/>
                      <a:pt x="44" y="157"/>
                      <a:pt x="44" y="157"/>
                    </a:cubicBezTo>
                    <a:cubicBezTo>
                      <a:pt x="85" y="136"/>
                      <a:pt x="134" y="114"/>
                      <a:pt x="190" y="96"/>
                    </a:cubicBezTo>
                    <a:cubicBezTo>
                      <a:pt x="191" y="96"/>
                      <a:pt x="191" y="96"/>
                      <a:pt x="191" y="96"/>
                    </a:cubicBezTo>
                    <a:cubicBezTo>
                      <a:pt x="191" y="94"/>
                      <a:pt x="191" y="94"/>
                      <a:pt x="191" y="94"/>
                    </a:cubicBezTo>
                    <a:cubicBezTo>
                      <a:pt x="189" y="94"/>
                      <a:pt x="189" y="94"/>
                      <a:pt x="189" y="94"/>
                    </a:cubicBezTo>
                    <a:cubicBezTo>
                      <a:pt x="189" y="93"/>
                      <a:pt x="189" y="93"/>
                      <a:pt x="189" y="93"/>
                    </a:cubicBezTo>
                    <a:cubicBezTo>
                      <a:pt x="133" y="111"/>
                      <a:pt x="84" y="132"/>
                      <a:pt x="42" y="154"/>
                    </a:cubicBezTo>
                    <a:cubicBezTo>
                      <a:pt x="43" y="156"/>
                      <a:pt x="43" y="156"/>
                      <a:pt x="43" y="156"/>
                    </a:cubicBezTo>
                    <a:cubicBezTo>
                      <a:pt x="45" y="155"/>
                      <a:pt x="45" y="155"/>
                      <a:pt x="45" y="155"/>
                    </a:cubicBezTo>
                    <a:cubicBezTo>
                      <a:pt x="28" y="118"/>
                      <a:pt x="15" y="81"/>
                      <a:pt x="4" y="45"/>
                    </a:cubicBezTo>
                    <a:cubicBezTo>
                      <a:pt x="2" y="45"/>
                      <a:pt x="2" y="45"/>
                      <a:pt x="2" y="45"/>
                    </a:cubicBezTo>
                    <a:cubicBezTo>
                      <a:pt x="3" y="47"/>
                      <a:pt x="3" y="47"/>
                      <a:pt x="3" y="47"/>
                    </a:cubicBezTo>
                    <a:cubicBezTo>
                      <a:pt x="164" y="4"/>
                      <a:pt x="164" y="4"/>
                      <a:pt x="164" y="4"/>
                    </a:cubicBezTo>
                    <a:cubicBezTo>
                      <a:pt x="188" y="95"/>
                      <a:pt x="188" y="95"/>
                      <a:pt x="188" y="95"/>
                    </a:cubicBezTo>
                    <a:cubicBezTo>
                      <a:pt x="189" y="94"/>
                      <a:pt x="189" y="94"/>
                      <a:pt x="189" y="94"/>
                    </a:cubicBezTo>
                    <a:cubicBezTo>
                      <a:pt x="189" y="93"/>
                      <a:pt x="189" y="93"/>
                      <a:pt x="189" y="93"/>
                    </a:cubicBezTo>
                    <a:lnTo>
                      <a:pt x="189"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8"/>
              <p:cNvSpPr>
                <a:spLocks/>
              </p:cNvSpPr>
              <p:nvPr/>
            </p:nvSpPr>
            <p:spPr bwMode="auto">
              <a:xfrm>
                <a:off x="1827213" y="4230688"/>
                <a:ext cx="723900" cy="709613"/>
              </a:xfrm>
              <a:custGeom>
                <a:avLst/>
                <a:gdLst>
                  <a:gd name="T0" fmla="*/ 97 w 193"/>
                  <a:gd name="T1" fmla="*/ 187 h 189"/>
                  <a:gd name="T2" fmla="*/ 98 w 193"/>
                  <a:gd name="T3" fmla="*/ 189 h 189"/>
                  <a:gd name="T4" fmla="*/ 192 w 193"/>
                  <a:gd name="T5" fmla="*/ 124 h 189"/>
                  <a:gd name="T6" fmla="*/ 193 w 193"/>
                  <a:gd name="T7" fmla="*/ 124 h 189"/>
                  <a:gd name="T8" fmla="*/ 193 w 193"/>
                  <a:gd name="T9" fmla="*/ 122 h 189"/>
                  <a:gd name="T10" fmla="*/ 147 w 193"/>
                  <a:gd name="T11" fmla="*/ 1 h 189"/>
                  <a:gd name="T12" fmla="*/ 147 w 193"/>
                  <a:gd name="T13" fmla="*/ 0 h 189"/>
                  <a:gd name="T14" fmla="*/ 0 w 193"/>
                  <a:gd name="T15" fmla="*/ 39 h 189"/>
                  <a:gd name="T16" fmla="*/ 1 w 193"/>
                  <a:gd name="T17" fmla="*/ 40 h 189"/>
                  <a:gd name="T18" fmla="*/ 96 w 193"/>
                  <a:gd name="T19" fmla="*/ 188 h 189"/>
                  <a:gd name="T20" fmla="*/ 97 w 193"/>
                  <a:gd name="T21" fmla="*/ 189 h 189"/>
                  <a:gd name="T22" fmla="*/ 98 w 193"/>
                  <a:gd name="T23" fmla="*/ 189 h 189"/>
                  <a:gd name="T24" fmla="*/ 97 w 193"/>
                  <a:gd name="T25" fmla="*/ 187 h 189"/>
                  <a:gd name="T26" fmla="*/ 98 w 193"/>
                  <a:gd name="T27" fmla="*/ 186 h 189"/>
                  <a:gd name="T28" fmla="*/ 4 w 193"/>
                  <a:gd name="T29" fmla="*/ 39 h 189"/>
                  <a:gd name="T30" fmla="*/ 2 w 193"/>
                  <a:gd name="T31" fmla="*/ 40 h 189"/>
                  <a:gd name="T32" fmla="*/ 3 w 193"/>
                  <a:gd name="T33" fmla="*/ 41 h 189"/>
                  <a:gd name="T34" fmla="*/ 146 w 193"/>
                  <a:gd name="T35" fmla="*/ 3 h 189"/>
                  <a:gd name="T36" fmla="*/ 146 w 193"/>
                  <a:gd name="T37" fmla="*/ 2 h 189"/>
                  <a:gd name="T38" fmla="*/ 144 w 193"/>
                  <a:gd name="T39" fmla="*/ 2 h 189"/>
                  <a:gd name="T40" fmla="*/ 189 w 193"/>
                  <a:gd name="T41" fmla="*/ 124 h 189"/>
                  <a:gd name="T42" fmla="*/ 191 w 193"/>
                  <a:gd name="T43" fmla="*/ 123 h 189"/>
                  <a:gd name="T44" fmla="*/ 190 w 193"/>
                  <a:gd name="T45" fmla="*/ 121 h 189"/>
                  <a:gd name="T46" fmla="*/ 96 w 193"/>
                  <a:gd name="T47" fmla="*/ 186 h 189"/>
                  <a:gd name="T48" fmla="*/ 97 w 193"/>
                  <a:gd name="T49" fmla="*/ 187 h 189"/>
                  <a:gd name="T50" fmla="*/ 98 w 193"/>
                  <a:gd name="T51" fmla="*/ 186 h 189"/>
                  <a:gd name="T52" fmla="*/ 97 w 193"/>
                  <a:gd name="T53"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3" h="189">
                    <a:moveTo>
                      <a:pt x="97" y="187"/>
                    </a:moveTo>
                    <a:cubicBezTo>
                      <a:pt x="98" y="189"/>
                      <a:pt x="98" y="189"/>
                      <a:pt x="98" y="189"/>
                    </a:cubicBezTo>
                    <a:cubicBezTo>
                      <a:pt x="120" y="172"/>
                      <a:pt x="151" y="149"/>
                      <a:pt x="192" y="124"/>
                    </a:cubicBezTo>
                    <a:cubicBezTo>
                      <a:pt x="193" y="124"/>
                      <a:pt x="193" y="124"/>
                      <a:pt x="193" y="124"/>
                    </a:cubicBezTo>
                    <a:cubicBezTo>
                      <a:pt x="193" y="122"/>
                      <a:pt x="193" y="122"/>
                      <a:pt x="193" y="122"/>
                    </a:cubicBezTo>
                    <a:cubicBezTo>
                      <a:pt x="174" y="81"/>
                      <a:pt x="159" y="40"/>
                      <a:pt x="147" y="1"/>
                    </a:cubicBezTo>
                    <a:cubicBezTo>
                      <a:pt x="147" y="0"/>
                      <a:pt x="147" y="0"/>
                      <a:pt x="147" y="0"/>
                    </a:cubicBezTo>
                    <a:cubicBezTo>
                      <a:pt x="0" y="39"/>
                      <a:pt x="0" y="39"/>
                      <a:pt x="0" y="39"/>
                    </a:cubicBezTo>
                    <a:cubicBezTo>
                      <a:pt x="1" y="40"/>
                      <a:pt x="1" y="40"/>
                      <a:pt x="1" y="40"/>
                    </a:cubicBezTo>
                    <a:cubicBezTo>
                      <a:pt x="21" y="98"/>
                      <a:pt x="54" y="148"/>
                      <a:pt x="96" y="188"/>
                    </a:cubicBezTo>
                    <a:cubicBezTo>
                      <a:pt x="97" y="189"/>
                      <a:pt x="97" y="189"/>
                      <a:pt x="97" y="189"/>
                    </a:cubicBezTo>
                    <a:cubicBezTo>
                      <a:pt x="98" y="189"/>
                      <a:pt x="98" y="189"/>
                      <a:pt x="98" y="189"/>
                    </a:cubicBezTo>
                    <a:cubicBezTo>
                      <a:pt x="97" y="187"/>
                      <a:pt x="97" y="187"/>
                      <a:pt x="97" y="187"/>
                    </a:cubicBezTo>
                    <a:cubicBezTo>
                      <a:pt x="98" y="186"/>
                      <a:pt x="98" y="186"/>
                      <a:pt x="98" y="186"/>
                    </a:cubicBezTo>
                    <a:cubicBezTo>
                      <a:pt x="57" y="146"/>
                      <a:pt x="24" y="96"/>
                      <a:pt x="4" y="39"/>
                    </a:cubicBezTo>
                    <a:cubicBezTo>
                      <a:pt x="2" y="40"/>
                      <a:pt x="2" y="40"/>
                      <a:pt x="2" y="40"/>
                    </a:cubicBezTo>
                    <a:cubicBezTo>
                      <a:pt x="3" y="41"/>
                      <a:pt x="3" y="41"/>
                      <a:pt x="3" y="41"/>
                    </a:cubicBezTo>
                    <a:cubicBezTo>
                      <a:pt x="146" y="3"/>
                      <a:pt x="146" y="3"/>
                      <a:pt x="146" y="3"/>
                    </a:cubicBezTo>
                    <a:cubicBezTo>
                      <a:pt x="146" y="2"/>
                      <a:pt x="146" y="2"/>
                      <a:pt x="146" y="2"/>
                    </a:cubicBezTo>
                    <a:cubicBezTo>
                      <a:pt x="144" y="2"/>
                      <a:pt x="144" y="2"/>
                      <a:pt x="144" y="2"/>
                    </a:cubicBezTo>
                    <a:cubicBezTo>
                      <a:pt x="156" y="42"/>
                      <a:pt x="171" y="82"/>
                      <a:pt x="189" y="124"/>
                    </a:cubicBezTo>
                    <a:cubicBezTo>
                      <a:pt x="191" y="123"/>
                      <a:pt x="191" y="123"/>
                      <a:pt x="191" y="123"/>
                    </a:cubicBezTo>
                    <a:cubicBezTo>
                      <a:pt x="190" y="121"/>
                      <a:pt x="190" y="121"/>
                      <a:pt x="190" y="121"/>
                    </a:cubicBezTo>
                    <a:cubicBezTo>
                      <a:pt x="149" y="146"/>
                      <a:pt x="118" y="169"/>
                      <a:pt x="96" y="186"/>
                    </a:cubicBezTo>
                    <a:cubicBezTo>
                      <a:pt x="97" y="187"/>
                      <a:pt x="97" y="187"/>
                      <a:pt x="97" y="187"/>
                    </a:cubicBezTo>
                    <a:cubicBezTo>
                      <a:pt x="98" y="186"/>
                      <a:pt x="98" y="186"/>
                      <a:pt x="98" y="186"/>
                    </a:cubicBezTo>
                    <a:lnTo>
                      <a:pt x="97"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p:cNvSpPr>
                <a:spLocks/>
              </p:cNvSpPr>
              <p:nvPr/>
            </p:nvSpPr>
            <p:spPr bwMode="auto">
              <a:xfrm>
                <a:off x="4157663" y="4376738"/>
                <a:ext cx="404813" cy="604838"/>
              </a:xfrm>
              <a:custGeom>
                <a:avLst/>
                <a:gdLst>
                  <a:gd name="T0" fmla="*/ 3 w 108"/>
                  <a:gd name="T1" fmla="*/ 2 h 161"/>
                  <a:gd name="T2" fmla="*/ 1 w 108"/>
                  <a:gd name="T3" fmla="*/ 2 h 161"/>
                  <a:gd name="T4" fmla="*/ 4 w 108"/>
                  <a:gd name="T5" fmla="*/ 74 h 161"/>
                  <a:gd name="T6" fmla="*/ 1 w 108"/>
                  <a:gd name="T7" fmla="*/ 156 h 161"/>
                  <a:gd name="T8" fmla="*/ 0 w 108"/>
                  <a:gd name="T9" fmla="*/ 161 h 161"/>
                  <a:gd name="T10" fmla="*/ 3 w 108"/>
                  <a:gd name="T11" fmla="*/ 158 h 161"/>
                  <a:gd name="T12" fmla="*/ 107 w 108"/>
                  <a:gd name="T13" fmla="*/ 5 h 161"/>
                  <a:gd name="T14" fmla="*/ 108 w 108"/>
                  <a:gd name="T15" fmla="*/ 2 h 161"/>
                  <a:gd name="T16" fmla="*/ 105 w 108"/>
                  <a:gd name="T17" fmla="*/ 2 h 161"/>
                  <a:gd name="T18" fmla="*/ 37 w 108"/>
                  <a:gd name="T19" fmla="*/ 0 h 161"/>
                  <a:gd name="T20" fmla="*/ 3 w 108"/>
                  <a:gd name="T21" fmla="*/ 0 h 161"/>
                  <a:gd name="T22" fmla="*/ 1 w 108"/>
                  <a:gd name="T23" fmla="*/ 0 h 161"/>
                  <a:gd name="T24" fmla="*/ 1 w 108"/>
                  <a:gd name="T25" fmla="*/ 2 h 161"/>
                  <a:gd name="T26" fmla="*/ 3 w 108"/>
                  <a:gd name="T27" fmla="*/ 2 h 161"/>
                  <a:gd name="T28" fmla="*/ 3 w 108"/>
                  <a:gd name="T29" fmla="*/ 4 h 161"/>
                  <a:gd name="T30" fmla="*/ 37 w 108"/>
                  <a:gd name="T31" fmla="*/ 3 h 161"/>
                  <a:gd name="T32" fmla="*/ 105 w 108"/>
                  <a:gd name="T33" fmla="*/ 6 h 161"/>
                  <a:gd name="T34" fmla="*/ 105 w 108"/>
                  <a:gd name="T35" fmla="*/ 4 h 161"/>
                  <a:gd name="T36" fmla="*/ 104 w 108"/>
                  <a:gd name="T37" fmla="*/ 3 h 161"/>
                  <a:gd name="T38" fmla="*/ 1 w 108"/>
                  <a:gd name="T39" fmla="*/ 155 h 161"/>
                  <a:gd name="T40" fmla="*/ 2 w 108"/>
                  <a:gd name="T41" fmla="*/ 157 h 161"/>
                  <a:gd name="T42" fmla="*/ 4 w 108"/>
                  <a:gd name="T43" fmla="*/ 157 h 161"/>
                  <a:gd name="T44" fmla="*/ 7 w 108"/>
                  <a:gd name="T45" fmla="*/ 74 h 161"/>
                  <a:gd name="T46" fmla="*/ 5 w 108"/>
                  <a:gd name="T47" fmla="*/ 2 h 161"/>
                  <a:gd name="T48" fmla="*/ 3 w 108"/>
                  <a:gd name="T49" fmla="*/ 2 h 161"/>
                  <a:gd name="T50" fmla="*/ 3 w 108"/>
                  <a:gd name="T51" fmla="*/ 4 h 161"/>
                  <a:gd name="T52" fmla="*/ 3 w 108"/>
                  <a:gd name="T5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61">
                    <a:moveTo>
                      <a:pt x="3" y="2"/>
                    </a:moveTo>
                    <a:cubicBezTo>
                      <a:pt x="1" y="2"/>
                      <a:pt x="1" y="2"/>
                      <a:pt x="1" y="2"/>
                    </a:cubicBezTo>
                    <a:cubicBezTo>
                      <a:pt x="3" y="26"/>
                      <a:pt x="4" y="50"/>
                      <a:pt x="4" y="74"/>
                    </a:cubicBezTo>
                    <a:cubicBezTo>
                      <a:pt x="4" y="101"/>
                      <a:pt x="3" y="128"/>
                      <a:pt x="1" y="156"/>
                    </a:cubicBezTo>
                    <a:cubicBezTo>
                      <a:pt x="0" y="161"/>
                      <a:pt x="0" y="161"/>
                      <a:pt x="0" y="161"/>
                    </a:cubicBezTo>
                    <a:cubicBezTo>
                      <a:pt x="3" y="158"/>
                      <a:pt x="3" y="158"/>
                      <a:pt x="3" y="158"/>
                    </a:cubicBezTo>
                    <a:cubicBezTo>
                      <a:pt x="50" y="116"/>
                      <a:pt x="85" y="63"/>
                      <a:pt x="107" y="5"/>
                    </a:cubicBezTo>
                    <a:cubicBezTo>
                      <a:pt x="108" y="2"/>
                      <a:pt x="108" y="2"/>
                      <a:pt x="108" y="2"/>
                    </a:cubicBezTo>
                    <a:cubicBezTo>
                      <a:pt x="105" y="2"/>
                      <a:pt x="105" y="2"/>
                      <a:pt x="105" y="2"/>
                    </a:cubicBezTo>
                    <a:cubicBezTo>
                      <a:pt x="82" y="0"/>
                      <a:pt x="59" y="0"/>
                      <a:pt x="37" y="0"/>
                    </a:cubicBezTo>
                    <a:cubicBezTo>
                      <a:pt x="26" y="0"/>
                      <a:pt x="14" y="0"/>
                      <a:pt x="3" y="0"/>
                    </a:cubicBezTo>
                    <a:cubicBezTo>
                      <a:pt x="1" y="0"/>
                      <a:pt x="1" y="0"/>
                      <a:pt x="1" y="0"/>
                    </a:cubicBezTo>
                    <a:cubicBezTo>
                      <a:pt x="1" y="2"/>
                      <a:pt x="1" y="2"/>
                      <a:pt x="1" y="2"/>
                    </a:cubicBezTo>
                    <a:cubicBezTo>
                      <a:pt x="3" y="2"/>
                      <a:pt x="3" y="2"/>
                      <a:pt x="3" y="2"/>
                    </a:cubicBezTo>
                    <a:cubicBezTo>
                      <a:pt x="3" y="4"/>
                      <a:pt x="3" y="4"/>
                      <a:pt x="3" y="4"/>
                    </a:cubicBezTo>
                    <a:cubicBezTo>
                      <a:pt x="14" y="3"/>
                      <a:pt x="26" y="3"/>
                      <a:pt x="37" y="3"/>
                    </a:cubicBezTo>
                    <a:cubicBezTo>
                      <a:pt x="59" y="3"/>
                      <a:pt x="82" y="4"/>
                      <a:pt x="105" y="6"/>
                    </a:cubicBezTo>
                    <a:cubicBezTo>
                      <a:pt x="105" y="4"/>
                      <a:pt x="105" y="4"/>
                      <a:pt x="105" y="4"/>
                    </a:cubicBezTo>
                    <a:cubicBezTo>
                      <a:pt x="104" y="3"/>
                      <a:pt x="104" y="3"/>
                      <a:pt x="104" y="3"/>
                    </a:cubicBezTo>
                    <a:cubicBezTo>
                      <a:pt x="82" y="61"/>
                      <a:pt x="47" y="114"/>
                      <a:pt x="1" y="155"/>
                    </a:cubicBezTo>
                    <a:cubicBezTo>
                      <a:pt x="2" y="157"/>
                      <a:pt x="2" y="157"/>
                      <a:pt x="2" y="157"/>
                    </a:cubicBezTo>
                    <a:cubicBezTo>
                      <a:pt x="4" y="157"/>
                      <a:pt x="4" y="157"/>
                      <a:pt x="4" y="157"/>
                    </a:cubicBezTo>
                    <a:cubicBezTo>
                      <a:pt x="6" y="129"/>
                      <a:pt x="7" y="101"/>
                      <a:pt x="7" y="74"/>
                    </a:cubicBezTo>
                    <a:cubicBezTo>
                      <a:pt x="7" y="50"/>
                      <a:pt x="6" y="25"/>
                      <a:pt x="5" y="2"/>
                    </a:cubicBezTo>
                    <a:cubicBezTo>
                      <a:pt x="3" y="2"/>
                      <a:pt x="3" y="2"/>
                      <a:pt x="3" y="2"/>
                    </a:cubicBezTo>
                    <a:cubicBezTo>
                      <a:pt x="3" y="4"/>
                      <a:pt x="3" y="4"/>
                      <a:pt x="3" y="4"/>
                    </a:cubicBezTo>
                    <a:cubicBezTo>
                      <a:pt x="3" y="2"/>
                      <a:pt x="3" y="2"/>
                      <a:pt x="3"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0"/>
              <p:cNvSpPr>
                <a:spLocks/>
              </p:cNvSpPr>
              <p:nvPr/>
            </p:nvSpPr>
            <p:spPr bwMode="auto">
              <a:xfrm>
                <a:off x="1744663" y="3378201"/>
                <a:ext cx="592138" cy="852488"/>
              </a:xfrm>
              <a:custGeom>
                <a:avLst/>
                <a:gdLst>
                  <a:gd name="T0" fmla="*/ 26 w 158"/>
                  <a:gd name="T1" fmla="*/ 2 h 227"/>
                  <a:gd name="T2" fmla="*/ 25 w 158"/>
                  <a:gd name="T3" fmla="*/ 2 h 227"/>
                  <a:gd name="T4" fmla="*/ 0 w 158"/>
                  <a:gd name="T5" fmla="*/ 137 h 227"/>
                  <a:gd name="T6" fmla="*/ 10 w 158"/>
                  <a:gd name="T7" fmla="*/ 225 h 227"/>
                  <a:gd name="T8" fmla="*/ 11 w 158"/>
                  <a:gd name="T9" fmla="*/ 227 h 227"/>
                  <a:gd name="T10" fmla="*/ 158 w 158"/>
                  <a:gd name="T11" fmla="*/ 188 h 227"/>
                  <a:gd name="T12" fmla="*/ 157 w 158"/>
                  <a:gd name="T13" fmla="*/ 186 h 227"/>
                  <a:gd name="T14" fmla="*/ 126 w 158"/>
                  <a:gd name="T15" fmla="*/ 9 h 227"/>
                  <a:gd name="T16" fmla="*/ 126 w 158"/>
                  <a:gd name="T17" fmla="*/ 8 h 227"/>
                  <a:gd name="T18" fmla="*/ 125 w 158"/>
                  <a:gd name="T19" fmla="*/ 8 h 227"/>
                  <a:gd name="T20" fmla="*/ 27 w 158"/>
                  <a:gd name="T21" fmla="*/ 1 h 227"/>
                  <a:gd name="T22" fmla="*/ 25 w 158"/>
                  <a:gd name="T23" fmla="*/ 0 h 227"/>
                  <a:gd name="T24" fmla="*/ 25 w 158"/>
                  <a:gd name="T25" fmla="*/ 2 h 227"/>
                  <a:gd name="T26" fmla="*/ 26 w 158"/>
                  <a:gd name="T27" fmla="*/ 2 h 227"/>
                  <a:gd name="T28" fmla="*/ 26 w 158"/>
                  <a:gd name="T29" fmla="*/ 4 h 227"/>
                  <a:gd name="T30" fmla="*/ 125 w 158"/>
                  <a:gd name="T31" fmla="*/ 11 h 227"/>
                  <a:gd name="T32" fmla="*/ 125 w 158"/>
                  <a:gd name="T33" fmla="*/ 9 h 227"/>
                  <a:gd name="T34" fmla="*/ 123 w 158"/>
                  <a:gd name="T35" fmla="*/ 9 h 227"/>
                  <a:gd name="T36" fmla="*/ 154 w 158"/>
                  <a:gd name="T37" fmla="*/ 187 h 227"/>
                  <a:gd name="T38" fmla="*/ 156 w 158"/>
                  <a:gd name="T39" fmla="*/ 186 h 227"/>
                  <a:gd name="T40" fmla="*/ 155 w 158"/>
                  <a:gd name="T41" fmla="*/ 185 h 227"/>
                  <a:gd name="T42" fmla="*/ 11 w 158"/>
                  <a:gd name="T43" fmla="*/ 223 h 227"/>
                  <a:gd name="T44" fmla="*/ 12 w 158"/>
                  <a:gd name="T45" fmla="*/ 225 h 227"/>
                  <a:gd name="T46" fmla="*/ 14 w 158"/>
                  <a:gd name="T47" fmla="*/ 224 h 227"/>
                  <a:gd name="T48" fmla="*/ 4 w 158"/>
                  <a:gd name="T49" fmla="*/ 137 h 227"/>
                  <a:gd name="T50" fmla="*/ 28 w 158"/>
                  <a:gd name="T51" fmla="*/ 3 h 227"/>
                  <a:gd name="T52" fmla="*/ 26 w 158"/>
                  <a:gd name="T53" fmla="*/ 2 h 227"/>
                  <a:gd name="T54" fmla="*/ 26 w 158"/>
                  <a:gd name="T55" fmla="*/ 4 h 227"/>
                  <a:gd name="T56" fmla="*/ 26 w 158"/>
                  <a:gd name="T57" fmla="*/ 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8" h="227">
                    <a:moveTo>
                      <a:pt x="26" y="2"/>
                    </a:moveTo>
                    <a:cubicBezTo>
                      <a:pt x="25" y="2"/>
                      <a:pt x="25" y="2"/>
                      <a:pt x="25" y="2"/>
                    </a:cubicBezTo>
                    <a:cubicBezTo>
                      <a:pt x="9" y="44"/>
                      <a:pt x="0" y="90"/>
                      <a:pt x="0" y="137"/>
                    </a:cubicBezTo>
                    <a:cubicBezTo>
                      <a:pt x="0" y="166"/>
                      <a:pt x="3" y="196"/>
                      <a:pt x="10" y="225"/>
                    </a:cubicBezTo>
                    <a:cubicBezTo>
                      <a:pt x="11" y="227"/>
                      <a:pt x="11" y="227"/>
                      <a:pt x="11" y="227"/>
                    </a:cubicBezTo>
                    <a:cubicBezTo>
                      <a:pt x="158" y="188"/>
                      <a:pt x="158" y="188"/>
                      <a:pt x="158" y="188"/>
                    </a:cubicBezTo>
                    <a:cubicBezTo>
                      <a:pt x="157" y="186"/>
                      <a:pt x="157" y="186"/>
                      <a:pt x="157" y="186"/>
                    </a:cubicBezTo>
                    <a:cubicBezTo>
                      <a:pt x="140" y="122"/>
                      <a:pt x="131" y="62"/>
                      <a:pt x="126" y="9"/>
                    </a:cubicBezTo>
                    <a:cubicBezTo>
                      <a:pt x="126" y="8"/>
                      <a:pt x="126" y="8"/>
                      <a:pt x="126" y="8"/>
                    </a:cubicBezTo>
                    <a:cubicBezTo>
                      <a:pt x="125" y="8"/>
                      <a:pt x="125" y="8"/>
                      <a:pt x="125" y="8"/>
                    </a:cubicBezTo>
                    <a:cubicBezTo>
                      <a:pt x="85" y="7"/>
                      <a:pt x="52" y="4"/>
                      <a:pt x="27" y="1"/>
                    </a:cubicBezTo>
                    <a:cubicBezTo>
                      <a:pt x="25" y="0"/>
                      <a:pt x="25" y="0"/>
                      <a:pt x="25" y="0"/>
                    </a:cubicBezTo>
                    <a:cubicBezTo>
                      <a:pt x="25" y="2"/>
                      <a:pt x="25" y="2"/>
                      <a:pt x="25" y="2"/>
                    </a:cubicBezTo>
                    <a:cubicBezTo>
                      <a:pt x="26" y="2"/>
                      <a:pt x="26" y="2"/>
                      <a:pt x="26" y="2"/>
                    </a:cubicBezTo>
                    <a:cubicBezTo>
                      <a:pt x="26" y="4"/>
                      <a:pt x="26" y="4"/>
                      <a:pt x="26" y="4"/>
                    </a:cubicBezTo>
                    <a:cubicBezTo>
                      <a:pt x="52" y="7"/>
                      <a:pt x="85" y="10"/>
                      <a:pt x="125" y="11"/>
                    </a:cubicBezTo>
                    <a:cubicBezTo>
                      <a:pt x="125" y="9"/>
                      <a:pt x="125" y="9"/>
                      <a:pt x="125" y="9"/>
                    </a:cubicBezTo>
                    <a:cubicBezTo>
                      <a:pt x="123" y="9"/>
                      <a:pt x="123" y="9"/>
                      <a:pt x="123" y="9"/>
                    </a:cubicBezTo>
                    <a:cubicBezTo>
                      <a:pt x="128" y="62"/>
                      <a:pt x="137" y="122"/>
                      <a:pt x="154" y="187"/>
                    </a:cubicBezTo>
                    <a:cubicBezTo>
                      <a:pt x="156" y="186"/>
                      <a:pt x="156" y="186"/>
                      <a:pt x="156" y="186"/>
                    </a:cubicBezTo>
                    <a:cubicBezTo>
                      <a:pt x="155" y="185"/>
                      <a:pt x="155" y="185"/>
                      <a:pt x="155" y="185"/>
                    </a:cubicBezTo>
                    <a:cubicBezTo>
                      <a:pt x="11" y="223"/>
                      <a:pt x="11" y="223"/>
                      <a:pt x="11" y="223"/>
                    </a:cubicBezTo>
                    <a:cubicBezTo>
                      <a:pt x="12" y="225"/>
                      <a:pt x="12" y="225"/>
                      <a:pt x="12" y="225"/>
                    </a:cubicBezTo>
                    <a:cubicBezTo>
                      <a:pt x="14" y="224"/>
                      <a:pt x="14" y="224"/>
                      <a:pt x="14" y="224"/>
                    </a:cubicBezTo>
                    <a:cubicBezTo>
                      <a:pt x="7" y="195"/>
                      <a:pt x="4" y="166"/>
                      <a:pt x="4" y="137"/>
                    </a:cubicBezTo>
                    <a:cubicBezTo>
                      <a:pt x="4" y="91"/>
                      <a:pt x="12" y="45"/>
                      <a:pt x="28" y="3"/>
                    </a:cubicBezTo>
                    <a:cubicBezTo>
                      <a:pt x="26" y="2"/>
                      <a:pt x="26" y="2"/>
                      <a:pt x="26" y="2"/>
                    </a:cubicBezTo>
                    <a:cubicBezTo>
                      <a:pt x="26" y="4"/>
                      <a:pt x="26" y="4"/>
                      <a:pt x="26" y="4"/>
                    </a:cubicBezTo>
                    <a:cubicBezTo>
                      <a:pt x="26" y="2"/>
                      <a:pt x="26" y="2"/>
                      <a:pt x="2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1"/>
              <p:cNvSpPr>
                <a:spLocks/>
              </p:cNvSpPr>
              <p:nvPr/>
            </p:nvSpPr>
            <p:spPr bwMode="auto">
              <a:xfrm>
                <a:off x="2311400" y="4833938"/>
                <a:ext cx="588963" cy="481013"/>
              </a:xfrm>
              <a:custGeom>
                <a:avLst/>
                <a:gdLst>
                  <a:gd name="T0" fmla="*/ 81 w 157"/>
                  <a:gd name="T1" fmla="*/ 3 h 128"/>
                  <a:gd name="T2" fmla="*/ 80 w 157"/>
                  <a:gd name="T3" fmla="*/ 1 h 128"/>
                  <a:gd name="T4" fmla="*/ 2 w 157"/>
                  <a:gd name="T5" fmla="*/ 54 h 128"/>
                  <a:gd name="T6" fmla="*/ 0 w 157"/>
                  <a:gd name="T7" fmla="*/ 56 h 128"/>
                  <a:gd name="T8" fmla="*/ 2 w 157"/>
                  <a:gd name="T9" fmla="*/ 57 h 128"/>
                  <a:gd name="T10" fmla="*/ 153 w 157"/>
                  <a:gd name="T11" fmla="*/ 127 h 128"/>
                  <a:gd name="T12" fmla="*/ 157 w 157"/>
                  <a:gd name="T13" fmla="*/ 128 h 128"/>
                  <a:gd name="T14" fmla="*/ 154 w 157"/>
                  <a:gd name="T15" fmla="*/ 124 h 128"/>
                  <a:gd name="T16" fmla="*/ 83 w 157"/>
                  <a:gd name="T17" fmla="*/ 2 h 128"/>
                  <a:gd name="T18" fmla="*/ 82 w 157"/>
                  <a:gd name="T19" fmla="*/ 0 h 128"/>
                  <a:gd name="T20" fmla="*/ 80 w 157"/>
                  <a:gd name="T21" fmla="*/ 1 h 128"/>
                  <a:gd name="T22" fmla="*/ 81 w 157"/>
                  <a:gd name="T23" fmla="*/ 3 h 128"/>
                  <a:gd name="T24" fmla="*/ 80 w 157"/>
                  <a:gd name="T25" fmla="*/ 4 h 128"/>
                  <a:gd name="T26" fmla="*/ 152 w 157"/>
                  <a:gd name="T27" fmla="*/ 126 h 128"/>
                  <a:gd name="T28" fmla="*/ 153 w 157"/>
                  <a:gd name="T29" fmla="*/ 125 h 128"/>
                  <a:gd name="T30" fmla="*/ 153 w 157"/>
                  <a:gd name="T31" fmla="*/ 124 h 128"/>
                  <a:gd name="T32" fmla="*/ 4 w 157"/>
                  <a:gd name="T33" fmla="*/ 54 h 128"/>
                  <a:gd name="T34" fmla="*/ 3 w 157"/>
                  <a:gd name="T35" fmla="*/ 56 h 128"/>
                  <a:gd name="T36" fmla="*/ 4 w 157"/>
                  <a:gd name="T37" fmla="*/ 57 h 128"/>
                  <a:gd name="T38" fmla="*/ 82 w 157"/>
                  <a:gd name="T39" fmla="*/ 4 h 128"/>
                  <a:gd name="T40" fmla="*/ 81 w 157"/>
                  <a:gd name="T41" fmla="*/ 3 h 128"/>
                  <a:gd name="T42" fmla="*/ 80 w 157"/>
                  <a:gd name="T43" fmla="*/ 4 h 128"/>
                  <a:gd name="T44" fmla="*/ 81 w 157"/>
                  <a:gd name="T4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128">
                    <a:moveTo>
                      <a:pt x="81" y="3"/>
                    </a:moveTo>
                    <a:cubicBezTo>
                      <a:pt x="80" y="1"/>
                      <a:pt x="80" y="1"/>
                      <a:pt x="80" y="1"/>
                    </a:cubicBezTo>
                    <a:cubicBezTo>
                      <a:pt x="47" y="21"/>
                      <a:pt x="21" y="40"/>
                      <a:pt x="2" y="54"/>
                    </a:cubicBezTo>
                    <a:cubicBezTo>
                      <a:pt x="0" y="56"/>
                      <a:pt x="0" y="56"/>
                      <a:pt x="0" y="56"/>
                    </a:cubicBezTo>
                    <a:cubicBezTo>
                      <a:pt x="2" y="57"/>
                      <a:pt x="2" y="57"/>
                      <a:pt x="2" y="57"/>
                    </a:cubicBezTo>
                    <a:cubicBezTo>
                      <a:pt x="46" y="91"/>
                      <a:pt x="98" y="115"/>
                      <a:pt x="153" y="127"/>
                    </a:cubicBezTo>
                    <a:cubicBezTo>
                      <a:pt x="157" y="128"/>
                      <a:pt x="157" y="128"/>
                      <a:pt x="157" y="128"/>
                    </a:cubicBezTo>
                    <a:cubicBezTo>
                      <a:pt x="154" y="124"/>
                      <a:pt x="154" y="124"/>
                      <a:pt x="154" y="124"/>
                    </a:cubicBezTo>
                    <a:cubicBezTo>
                      <a:pt x="127" y="84"/>
                      <a:pt x="103" y="43"/>
                      <a:pt x="83" y="2"/>
                    </a:cubicBezTo>
                    <a:cubicBezTo>
                      <a:pt x="82" y="0"/>
                      <a:pt x="82" y="0"/>
                      <a:pt x="82" y="0"/>
                    </a:cubicBezTo>
                    <a:cubicBezTo>
                      <a:pt x="80" y="1"/>
                      <a:pt x="80" y="1"/>
                      <a:pt x="80" y="1"/>
                    </a:cubicBezTo>
                    <a:cubicBezTo>
                      <a:pt x="81" y="3"/>
                      <a:pt x="81" y="3"/>
                      <a:pt x="81" y="3"/>
                    </a:cubicBezTo>
                    <a:cubicBezTo>
                      <a:pt x="80" y="4"/>
                      <a:pt x="80" y="4"/>
                      <a:pt x="80" y="4"/>
                    </a:cubicBezTo>
                    <a:cubicBezTo>
                      <a:pt x="100" y="44"/>
                      <a:pt x="124" y="85"/>
                      <a:pt x="152" y="126"/>
                    </a:cubicBezTo>
                    <a:cubicBezTo>
                      <a:pt x="153" y="125"/>
                      <a:pt x="153" y="125"/>
                      <a:pt x="153" y="125"/>
                    </a:cubicBezTo>
                    <a:cubicBezTo>
                      <a:pt x="153" y="124"/>
                      <a:pt x="153" y="124"/>
                      <a:pt x="153" y="124"/>
                    </a:cubicBezTo>
                    <a:cubicBezTo>
                      <a:pt x="99" y="112"/>
                      <a:pt x="48" y="88"/>
                      <a:pt x="4" y="54"/>
                    </a:cubicBezTo>
                    <a:cubicBezTo>
                      <a:pt x="3" y="56"/>
                      <a:pt x="3" y="56"/>
                      <a:pt x="3" y="56"/>
                    </a:cubicBezTo>
                    <a:cubicBezTo>
                      <a:pt x="4" y="57"/>
                      <a:pt x="4" y="57"/>
                      <a:pt x="4" y="57"/>
                    </a:cubicBezTo>
                    <a:cubicBezTo>
                      <a:pt x="23" y="43"/>
                      <a:pt x="49" y="24"/>
                      <a:pt x="82" y="4"/>
                    </a:cubicBezTo>
                    <a:cubicBezTo>
                      <a:pt x="81" y="3"/>
                      <a:pt x="81" y="3"/>
                      <a:pt x="81" y="3"/>
                    </a:cubicBezTo>
                    <a:cubicBezTo>
                      <a:pt x="80" y="4"/>
                      <a:pt x="80" y="4"/>
                      <a:pt x="80" y="4"/>
                    </a:cubicBezTo>
                    <a:lnTo>
                      <a:pt x="8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
              <p:cNvSpPr>
                <a:spLocks/>
              </p:cNvSpPr>
              <p:nvPr/>
            </p:nvSpPr>
            <p:spPr bwMode="auto">
              <a:xfrm>
                <a:off x="3298825" y="3816351"/>
                <a:ext cx="693738" cy="522288"/>
              </a:xfrm>
              <a:custGeom>
                <a:avLst/>
                <a:gdLst>
                  <a:gd name="T0" fmla="*/ 165 w 185"/>
                  <a:gd name="T1" fmla="*/ 2 h 139"/>
                  <a:gd name="T2" fmla="*/ 164 w 185"/>
                  <a:gd name="T3" fmla="*/ 1 h 139"/>
                  <a:gd name="T4" fmla="*/ 0 w 185"/>
                  <a:gd name="T5" fmla="*/ 44 h 139"/>
                  <a:gd name="T6" fmla="*/ 25 w 185"/>
                  <a:gd name="T7" fmla="*/ 139 h 139"/>
                  <a:gd name="T8" fmla="*/ 27 w 185"/>
                  <a:gd name="T9" fmla="*/ 139 h 139"/>
                  <a:gd name="T10" fmla="*/ 183 w 185"/>
                  <a:gd name="T11" fmla="*/ 111 h 139"/>
                  <a:gd name="T12" fmla="*/ 185 w 185"/>
                  <a:gd name="T13" fmla="*/ 111 h 139"/>
                  <a:gd name="T14" fmla="*/ 185 w 185"/>
                  <a:gd name="T15" fmla="*/ 109 h 139"/>
                  <a:gd name="T16" fmla="*/ 167 w 185"/>
                  <a:gd name="T17" fmla="*/ 2 h 139"/>
                  <a:gd name="T18" fmla="*/ 166 w 185"/>
                  <a:gd name="T19" fmla="*/ 0 h 139"/>
                  <a:gd name="T20" fmla="*/ 164 w 185"/>
                  <a:gd name="T21" fmla="*/ 1 h 139"/>
                  <a:gd name="T22" fmla="*/ 165 w 185"/>
                  <a:gd name="T23" fmla="*/ 2 h 139"/>
                  <a:gd name="T24" fmla="*/ 163 w 185"/>
                  <a:gd name="T25" fmla="*/ 3 h 139"/>
                  <a:gd name="T26" fmla="*/ 182 w 185"/>
                  <a:gd name="T27" fmla="*/ 110 h 139"/>
                  <a:gd name="T28" fmla="*/ 183 w 185"/>
                  <a:gd name="T29" fmla="*/ 109 h 139"/>
                  <a:gd name="T30" fmla="*/ 183 w 185"/>
                  <a:gd name="T31" fmla="*/ 108 h 139"/>
                  <a:gd name="T32" fmla="*/ 26 w 185"/>
                  <a:gd name="T33" fmla="*/ 135 h 139"/>
                  <a:gd name="T34" fmla="*/ 27 w 185"/>
                  <a:gd name="T35" fmla="*/ 137 h 139"/>
                  <a:gd name="T36" fmla="*/ 28 w 185"/>
                  <a:gd name="T37" fmla="*/ 137 h 139"/>
                  <a:gd name="T38" fmla="*/ 4 w 185"/>
                  <a:gd name="T39" fmla="*/ 47 h 139"/>
                  <a:gd name="T40" fmla="*/ 165 w 185"/>
                  <a:gd name="T41" fmla="*/ 4 h 139"/>
                  <a:gd name="T42" fmla="*/ 165 w 185"/>
                  <a:gd name="T43" fmla="*/ 2 h 139"/>
                  <a:gd name="T44" fmla="*/ 163 w 185"/>
                  <a:gd name="T45" fmla="*/ 3 h 139"/>
                  <a:gd name="T46" fmla="*/ 165 w 185"/>
                  <a:gd name="T47" fmla="*/ 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139">
                    <a:moveTo>
                      <a:pt x="165" y="2"/>
                    </a:moveTo>
                    <a:cubicBezTo>
                      <a:pt x="164" y="1"/>
                      <a:pt x="164" y="1"/>
                      <a:pt x="164" y="1"/>
                    </a:cubicBezTo>
                    <a:cubicBezTo>
                      <a:pt x="0" y="44"/>
                      <a:pt x="0" y="44"/>
                      <a:pt x="0" y="44"/>
                    </a:cubicBezTo>
                    <a:cubicBezTo>
                      <a:pt x="25" y="139"/>
                      <a:pt x="25" y="139"/>
                      <a:pt x="25" y="139"/>
                    </a:cubicBezTo>
                    <a:cubicBezTo>
                      <a:pt x="27" y="139"/>
                      <a:pt x="27" y="139"/>
                      <a:pt x="27" y="139"/>
                    </a:cubicBezTo>
                    <a:cubicBezTo>
                      <a:pt x="75" y="126"/>
                      <a:pt x="127" y="116"/>
                      <a:pt x="183" y="111"/>
                    </a:cubicBezTo>
                    <a:cubicBezTo>
                      <a:pt x="185" y="111"/>
                      <a:pt x="185" y="111"/>
                      <a:pt x="185" y="111"/>
                    </a:cubicBezTo>
                    <a:cubicBezTo>
                      <a:pt x="185" y="109"/>
                      <a:pt x="185" y="109"/>
                      <a:pt x="185" y="109"/>
                    </a:cubicBezTo>
                    <a:cubicBezTo>
                      <a:pt x="181" y="72"/>
                      <a:pt x="174" y="36"/>
                      <a:pt x="167" y="2"/>
                    </a:cubicBezTo>
                    <a:cubicBezTo>
                      <a:pt x="166" y="0"/>
                      <a:pt x="166" y="0"/>
                      <a:pt x="166" y="0"/>
                    </a:cubicBezTo>
                    <a:cubicBezTo>
                      <a:pt x="164" y="1"/>
                      <a:pt x="164" y="1"/>
                      <a:pt x="164" y="1"/>
                    </a:cubicBezTo>
                    <a:cubicBezTo>
                      <a:pt x="165" y="2"/>
                      <a:pt x="165" y="2"/>
                      <a:pt x="165" y="2"/>
                    </a:cubicBezTo>
                    <a:cubicBezTo>
                      <a:pt x="163" y="3"/>
                      <a:pt x="163" y="3"/>
                      <a:pt x="163" y="3"/>
                    </a:cubicBezTo>
                    <a:cubicBezTo>
                      <a:pt x="171" y="37"/>
                      <a:pt x="177" y="72"/>
                      <a:pt x="182" y="110"/>
                    </a:cubicBezTo>
                    <a:cubicBezTo>
                      <a:pt x="183" y="109"/>
                      <a:pt x="183" y="109"/>
                      <a:pt x="183" y="109"/>
                    </a:cubicBezTo>
                    <a:cubicBezTo>
                      <a:pt x="183" y="108"/>
                      <a:pt x="183" y="108"/>
                      <a:pt x="183" y="108"/>
                    </a:cubicBezTo>
                    <a:cubicBezTo>
                      <a:pt x="127" y="113"/>
                      <a:pt x="74" y="122"/>
                      <a:pt x="26" y="135"/>
                    </a:cubicBezTo>
                    <a:cubicBezTo>
                      <a:pt x="27" y="137"/>
                      <a:pt x="27" y="137"/>
                      <a:pt x="27" y="137"/>
                    </a:cubicBezTo>
                    <a:cubicBezTo>
                      <a:pt x="28" y="137"/>
                      <a:pt x="28" y="137"/>
                      <a:pt x="28" y="137"/>
                    </a:cubicBezTo>
                    <a:cubicBezTo>
                      <a:pt x="4" y="47"/>
                      <a:pt x="4" y="47"/>
                      <a:pt x="4" y="47"/>
                    </a:cubicBezTo>
                    <a:cubicBezTo>
                      <a:pt x="165" y="4"/>
                      <a:pt x="165" y="4"/>
                      <a:pt x="165" y="4"/>
                    </a:cubicBezTo>
                    <a:cubicBezTo>
                      <a:pt x="165" y="2"/>
                      <a:pt x="165" y="2"/>
                      <a:pt x="165" y="2"/>
                    </a:cubicBezTo>
                    <a:cubicBezTo>
                      <a:pt x="163" y="3"/>
                      <a:pt x="163" y="3"/>
                      <a:pt x="163" y="3"/>
                    </a:cubicBezTo>
                    <a:lnTo>
                      <a:pt x="16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3"/>
              <p:cNvSpPr>
                <a:spLocks/>
              </p:cNvSpPr>
              <p:nvPr/>
            </p:nvSpPr>
            <p:spPr bwMode="auto">
              <a:xfrm>
                <a:off x="1906588" y="2828926"/>
                <a:ext cx="303213" cy="420688"/>
              </a:xfrm>
              <a:custGeom>
                <a:avLst/>
                <a:gdLst>
                  <a:gd name="T0" fmla="*/ 78 w 81"/>
                  <a:gd name="T1" fmla="*/ 110 h 112"/>
                  <a:gd name="T2" fmla="*/ 80 w 81"/>
                  <a:gd name="T3" fmla="*/ 110 h 112"/>
                  <a:gd name="T4" fmla="*/ 79 w 81"/>
                  <a:gd name="T5" fmla="*/ 61 h 112"/>
                  <a:gd name="T6" fmla="*/ 81 w 81"/>
                  <a:gd name="T7" fmla="*/ 4 h 112"/>
                  <a:gd name="T8" fmla="*/ 81 w 81"/>
                  <a:gd name="T9" fmla="*/ 0 h 112"/>
                  <a:gd name="T10" fmla="*/ 78 w 81"/>
                  <a:gd name="T11" fmla="*/ 3 h 112"/>
                  <a:gd name="T12" fmla="*/ 1 w 81"/>
                  <a:gd name="T13" fmla="*/ 105 h 112"/>
                  <a:gd name="T14" fmla="*/ 0 w 81"/>
                  <a:gd name="T15" fmla="*/ 107 h 112"/>
                  <a:gd name="T16" fmla="*/ 2 w 81"/>
                  <a:gd name="T17" fmla="*/ 107 h 112"/>
                  <a:gd name="T18" fmla="*/ 78 w 81"/>
                  <a:gd name="T19" fmla="*/ 112 h 112"/>
                  <a:gd name="T20" fmla="*/ 80 w 81"/>
                  <a:gd name="T21" fmla="*/ 112 h 112"/>
                  <a:gd name="T22" fmla="*/ 80 w 81"/>
                  <a:gd name="T23" fmla="*/ 110 h 112"/>
                  <a:gd name="T24" fmla="*/ 78 w 81"/>
                  <a:gd name="T25" fmla="*/ 110 h 112"/>
                  <a:gd name="T26" fmla="*/ 78 w 81"/>
                  <a:gd name="T27" fmla="*/ 108 h 112"/>
                  <a:gd name="T28" fmla="*/ 3 w 81"/>
                  <a:gd name="T29" fmla="*/ 104 h 112"/>
                  <a:gd name="T30" fmla="*/ 2 w 81"/>
                  <a:gd name="T31" fmla="*/ 106 h 112"/>
                  <a:gd name="T32" fmla="*/ 4 w 81"/>
                  <a:gd name="T33" fmla="*/ 106 h 112"/>
                  <a:gd name="T34" fmla="*/ 80 w 81"/>
                  <a:gd name="T35" fmla="*/ 5 h 112"/>
                  <a:gd name="T36" fmla="*/ 79 w 81"/>
                  <a:gd name="T37" fmla="*/ 4 h 112"/>
                  <a:gd name="T38" fmla="*/ 77 w 81"/>
                  <a:gd name="T39" fmla="*/ 4 h 112"/>
                  <a:gd name="T40" fmla="*/ 76 w 81"/>
                  <a:gd name="T41" fmla="*/ 61 h 112"/>
                  <a:gd name="T42" fmla="*/ 77 w 81"/>
                  <a:gd name="T43" fmla="*/ 110 h 112"/>
                  <a:gd name="T44" fmla="*/ 78 w 81"/>
                  <a:gd name="T45" fmla="*/ 110 h 112"/>
                  <a:gd name="T46" fmla="*/ 78 w 81"/>
                  <a:gd name="T47" fmla="*/ 108 h 112"/>
                  <a:gd name="T48" fmla="*/ 78 w 81"/>
                  <a:gd name="T49"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1" h="112">
                    <a:moveTo>
                      <a:pt x="78" y="110"/>
                    </a:moveTo>
                    <a:cubicBezTo>
                      <a:pt x="80" y="110"/>
                      <a:pt x="80" y="110"/>
                      <a:pt x="80" y="110"/>
                    </a:cubicBezTo>
                    <a:cubicBezTo>
                      <a:pt x="79" y="93"/>
                      <a:pt x="79" y="76"/>
                      <a:pt x="79" y="61"/>
                    </a:cubicBezTo>
                    <a:cubicBezTo>
                      <a:pt x="79" y="39"/>
                      <a:pt x="80" y="20"/>
                      <a:pt x="81" y="4"/>
                    </a:cubicBezTo>
                    <a:cubicBezTo>
                      <a:pt x="81" y="0"/>
                      <a:pt x="81" y="0"/>
                      <a:pt x="81" y="0"/>
                    </a:cubicBezTo>
                    <a:cubicBezTo>
                      <a:pt x="78" y="3"/>
                      <a:pt x="78" y="3"/>
                      <a:pt x="78" y="3"/>
                    </a:cubicBezTo>
                    <a:cubicBezTo>
                      <a:pt x="47" y="32"/>
                      <a:pt x="21" y="67"/>
                      <a:pt x="1" y="105"/>
                    </a:cubicBezTo>
                    <a:cubicBezTo>
                      <a:pt x="0" y="107"/>
                      <a:pt x="0" y="107"/>
                      <a:pt x="0" y="107"/>
                    </a:cubicBezTo>
                    <a:cubicBezTo>
                      <a:pt x="2" y="107"/>
                      <a:pt x="2" y="107"/>
                      <a:pt x="2" y="107"/>
                    </a:cubicBezTo>
                    <a:cubicBezTo>
                      <a:pt x="23" y="110"/>
                      <a:pt x="49" y="111"/>
                      <a:pt x="78" y="112"/>
                    </a:cubicBezTo>
                    <a:cubicBezTo>
                      <a:pt x="80" y="112"/>
                      <a:pt x="80" y="112"/>
                      <a:pt x="80" y="112"/>
                    </a:cubicBezTo>
                    <a:cubicBezTo>
                      <a:pt x="80" y="110"/>
                      <a:pt x="80" y="110"/>
                      <a:pt x="80" y="110"/>
                    </a:cubicBezTo>
                    <a:cubicBezTo>
                      <a:pt x="78" y="110"/>
                      <a:pt x="78" y="110"/>
                      <a:pt x="78" y="110"/>
                    </a:cubicBezTo>
                    <a:cubicBezTo>
                      <a:pt x="78" y="108"/>
                      <a:pt x="78" y="108"/>
                      <a:pt x="78" y="108"/>
                    </a:cubicBezTo>
                    <a:cubicBezTo>
                      <a:pt x="49" y="108"/>
                      <a:pt x="24" y="106"/>
                      <a:pt x="3" y="104"/>
                    </a:cubicBezTo>
                    <a:cubicBezTo>
                      <a:pt x="2" y="106"/>
                      <a:pt x="2" y="106"/>
                      <a:pt x="2" y="106"/>
                    </a:cubicBezTo>
                    <a:cubicBezTo>
                      <a:pt x="4" y="106"/>
                      <a:pt x="4" y="106"/>
                      <a:pt x="4" y="106"/>
                    </a:cubicBezTo>
                    <a:cubicBezTo>
                      <a:pt x="23" y="69"/>
                      <a:pt x="49" y="35"/>
                      <a:pt x="80" y="5"/>
                    </a:cubicBezTo>
                    <a:cubicBezTo>
                      <a:pt x="79" y="4"/>
                      <a:pt x="79" y="4"/>
                      <a:pt x="79" y="4"/>
                    </a:cubicBezTo>
                    <a:cubicBezTo>
                      <a:pt x="77" y="4"/>
                      <a:pt x="77" y="4"/>
                      <a:pt x="77" y="4"/>
                    </a:cubicBezTo>
                    <a:cubicBezTo>
                      <a:pt x="76" y="20"/>
                      <a:pt x="76" y="39"/>
                      <a:pt x="76" y="61"/>
                    </a:cubicBezTo>
                    <a:cubicBezTo>
                      <a:pt x="76" y="76"/>
                      <a:pt x="76" y="93"/>
                      <a:pt x="77" y="110"/>
                    </a:cubicBezTo>
                    <a:cubicBezTo>
                      <a:pt x="78" y="110"/>
                      <a:pt x="78" y="110"/>
                      <a:pt x="78" y="110"/>
                    </a:cubicBezTo>
                    <a:cubicBezTo>
                      <a:pt x="78" y="108"/>
                      <a:pt x="78" y="108"/>
                      <a:pt x="78" y="108"/>
                    </a:cubicBezTo>
                    <a:cubicBezTo>
                      <a:pt x="78" y="110"/>
                      <a:pt x="78" y="110"/>
                      <a:pt x="78" y="1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4"/>
              <p:cNvSpPr>
                <a:spLocks/>
              </p:cNvSpPr>
              <p:nvPr/>
            </p:nvSpPr>
            <p:spPr bwMode="auto">
              <a:xfrm>
                <a:off x="3117850" y="3092451"/>
                <a:ext cx="765175" cy="742950"/>
              </a:xfrm>
              <a:custGeom>
                <a:avLst/>
                <a:gdLst>
                  <a:gd name="T0" fmla="*/ 149 w 204"/>
                  <a:gd name="T1" fmla="*/ 3 h 198"/>
                  <a:gd name="T2" fmla="*/ 148 w 204"/>
                  <a:gd name="T3" fmla="*/ 1 h 198"/>
                  <a:gd name="T4" fmla="*/ 3 w 204"/>
                  <a:gd name="T5" fmla="*/ 53 h 198"/>
                  <a:gd name="T6" fmla="*/ 1 w 204"/>
                  <a:gd name="T7" fmla="*/ 54 h 198"/>
                  <a:gd name="T8" fmla="*/ 0 w 204"/>
                  <a:gd name="T9" fmla="*/ 54 h 198"/>
                  <a:gd name="T10" fmla="*/ 38 w 204"/>
                  <a:gd name="T11" fmla="*/ 198 h 198"/>
                  <a:gd name="T12" fmla="*/ 204 w 204"/>
                  <a:gd name="T13" fmla="*/ 154 h 198"/>
                  <a:gd name="T14" fmla="*/ 204 w 204"/>
                  <a:gd name="T15" fmla="*/ 152 h 198"/>
                  <a:gd name="T16" fmla="*/ 151 w 204"/>
                  <a:gd name="T17" fmla="*/ 2 h 198"/>
                  <a:gd name="T18" fmla="*/ 150 w 204"/>
                  <a:gd name="T19" fmla="*/ 0 h 198"/>
                  <a:gd name="T20" fmla="*/ 148 w 204"/>
                  <a:gd name="T21" fmla="*/ 1 h 198"/>
                  <a:gd name="T22" fmla="*/ 149 w 204"/>
                  <a:gd name="T23" fmla="*/ 3 h 198"/>
                  <a:gd name="T24" fmla="*/ 148 w 204"/>
                  <a:gd name="T25" fmla="*/ 3 h 198"/>
                  <a:gd name="T26" fmla="*/ 201 w 204"/>
                  <a:gd name="T27" fmla="*/ 153 h 198"/>
                  <a:gd name="T28" fmla="*/ 202 w 204"/>
                  <a:gd name="T29" fmla="*/ 153 h 198"/>
                  <a:gd name="T30" fmla="*/ 202 w 204"/>
                  <a:gd name="T31" fmla="*/ 151 h 198"/>
                  <a:gd name="T32" fmla="*/ 40 w 204"/>
                  <a:gd name="T33" fmla="*/ 194 h 198"/>
                  <a:gd name="T34" fmla="*/ 3 w 204"/>
                  <a:gd name="T35" fmla="*/ 55 h 198"/>
                  <a:gd name="T36" fmla="*/ 2 w 204"/>
                  <a:gd name="T37" fmla="*/ 55 h 198"/>
                  <a:gd name="T38" fmla="*/ 2 w 204"/>
                  <a:gd name="T39" fmla="*/ 57 h 198"/>
                  <a:gd name="T40" fmla="*/ 4 w 204"/>
                  <a:gd name="T41" fmla="*/ 56 h 198"/>
                  <a:gd name="T42" fmla="*/ 150 w 204"/>
                  <a:gd name="T43" fmla="*/ 4 h 198"/>
                  <a:gd name="T44" fmla="*/ 149 w 204"/>
                  <a:gd name="T45" fmla="*/ 3 h 198"/>
                  <a:gd name="T46" fmla="*/ 148 w 204"/>
                  <a:gd name="T47" fmla="*/ 3 h 198"/>
                  <a:gd name="T48" fmla="*/ 149 w 204"/>
                  <a:gd name="T49" fmla="*/ 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198">
                    <a:moveTo>
                      <a:pt x="149" y="3"/>
                    </a:moveTo>
                    <a:cubicBezTo>
                      <a:pt x="148" y="1"/>
                      <a:pt x="148" y="1"/>
                      <a:pt x="148" y="1"/>
                    </a:cubicBezTo>
                    <a:cubicBezTo>
                      <a:pt x="99" y="24"/>
                      <a:pt x="50" y="41"/>
                      <a:pt x="3" y="53"/>
                    </a:cubicBezTo>
                    <a:cubicBezTo>
                      <a:pt x="3" y="53"/>
                      <a:pt x="2" y="54"/>
                      <a:pt x="1" y="54"/>
                    </a:cubicBezTo>
                    <a:cubicBezTo>
                      <a:pt x="0" y="54"/>
                      <a:pt x="0" y="54"/>
                      <a:pt x="0" y="54"/>
                    </a:cubicBezTo>
                    <a:cubicBezTo>
                      <a:pt x="38" y="198"/>
                      <a:pt x="38" y="198"/>
                      <a:pt x="38" y="198"/>
                    </a:cubicBezTo>
                    <a:cubicBezTo>
                      <a:pt x="204" y="154"/>
                      <a:pt x="204" y="154"/>
                      <a:pt x="204" y="154"/>
                    </a:cubicBezTo>
                    <a:cubicBezTo>
                      <a:pt x="204" y="152"/>
                      <a:pt x="204" y="152"/>
                      <a:pt x="204" y="152"/>
                    </a:cubicBezTo>
                    <a:cubicBezTo>
                      <a:pt x="189" y="96"/>
                      <a:pt x="170" y="45"/>
                      <a:pt x="151" y="2"/>
                    </a:cubicBezTo>
                    <a:cubicBezTo>
                      <a:pt x="150" y="0"/>
                      <a:pt x="150" y="0"/>
                      <a:pt x="150" y="0"/>
                    </a:cubicBezTo>
                    <a:cubicBezTo>
                      <a:pt x="148" y="1"/>
                      <a:pt x="148" y="1"/>
                      <a:pt x="148" y="1"/>
                    </a:cubicBezTo>
                    <a:cubicBezTo>
                      <a:pt x="149" y="3"/>
                      <a:pt x="149" y="3"/>
                      <a:pt x="149" y="3"/>
                    </a:cubicBezTo>
                    <a:cubicBezTo>
                      <a:pt x="148" y="3"/>
                      <a:pt x="148" y="3"/>
                      <a:pt x="148" y="3"/>
                    </a:cubicBezTo>
                    <a:cubicBezTo>
                      <a:pt x="167" y="47"/>
                      <a:pt x="185" y="97"/>
                      <a:pt x="201" y="153"/>
                    </a:cubicBezTo>
                    <a:cubicBezTo>
                      <a:pt x="202" y="153"/>
                      <a:pt x="202" y="153"/>
                      <a:pt x="202" y="153"/>
                    </a:cubicBezTo>
                    <a:cubicBezTo>
                      <a:pt x="202" y="151"/>
                      <a:pt x="202" y="151"/>
                      <a:pt x="202" y="151"/>
                    </a:cubicBezTo>
                    <a:cubicBezTo>
                      <a:pt x="40" y="194"/>
                      <a:pt x="40" y="194"/>
                      <a:pt x="40" y="194"/>
                    </a:cubicBezTo>
                    <a:cubicBezTo>
                      <a:pt x="3" y="55"/>
                      <a:pt x="3" y="55"/>
                      <a:pt x="3" y="55"/>
                    </a:cubicBezTo>
                    <a:cubicBezTo>
                      <a:pt x="2" y="55"/>
                      <a:pt x="2" y="55"/>
                      <a:pt x="2" y="55"/>
                    </a:cubicBezTo>
                    <a:cubicBezTo>
                      <a:pt x="2" y="57"/>
                      <a:pt x="2" y="57"/>
                      <a:pt x="2" y="57"/>
                    </a:cubicBezTo>
                    <a:cubicBezTo>
                      <a:pt x="3" y="57"/>
                      <a:pt x="3" y="57"/>
                      <a:pt x="4" y="56"/>
                    </a:cubicBezTo>
                    <a:cubicBezTo>
                      <a:pt x="51" y="44"/>
                      <a:pt x="100" y="27"/>
                      <a:pt x="150" y="4"/>
                    </a:cubicBezTo>
                    <a:cubicBezTo>
                      <a:pt x="149" y="3"/>
                      <a:pt x="149" y="3"/>
                      <a:pt x="149" y="3"/>
                    </a:cubicBezTo>
                    <a:cubicBezTo>
                      <a:pt x="148" y="3"/>
                      <a:pt x="148" y="3"/>
                      <a:pt x="148" y="3"/>
                    </a:cubicBezTo>
                    <a:lnTo>
                      <a:pt x="14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p:cNvGrpSpPr/>
            <p:nvPr/>
          </p:nvGrpSpPr>
          <p:grpSpPr>
            <a:xfrm>
              <a:off x="3580452" y="3553824"/>
              <a:ext cx="1213459" cy="1235868"/>
              <a:chOff x="3109913" y="6118226"/>
              <a:chExt cx="1719263" cy="1751013"/>
            </a:xfrm>
            <a:solidFill>
              <a:schemeClr val="bg1">
                <a:alpha val="16000"/>
              </a:schemeClr>
            </a:solidFill>
          </p:grpSpPr>
          <p:sp>
            <p:nvSpPr>
              <p:cNvPr id="32" name="Freeform 67"/>
              <p:cNvSpPr>
                <a:spLocks/>
              </p:cNvSpPr>
              <p:nvPr/>
            </p:nvSpPr>
            <p:spPr bwMode="auto">
              <a:xfrm>
                <a:off x="3219450" y="6662738"/>
                <a:ext cx="1065213" cy="1085850"/>
              </a:xfrm>
              <a:custGeom>
                <a:avLst/>
                <a:gdLst>
                  <a:gd name="T0" fmla="*/ 247 w 284"/>
                  <a:gd name="T1" fmla="*/ 287 h 289"/>
                  <a:gd name="T2" fmla="*/ 247 w 284"/>
                  <a:gd name="T3" fmla="*/ 285 h 289"/>
                  <a:gd name="T4" fmla="*/ 242 w 284"/>
                  <a:gd name="T5" fmla="*/ 285 h 289"/>
                  <a:gd name="T6" fmla="*/ 216 w 284"/>
                  <a:gd name="T7" fmla="*/ 255 h 289"/>
                  <a:gd name="T8" fmla="*/ 216 w 284"/>
                  <a:gd name="T9" fmla="*/ 250 h 289"/>
                  <a:gd name="T10" fmla="*/ 220 w 284"/>
                  <a:gd name="T11" fmla="*/ 207 h 289"/>
                  <a:gd name="T12" fmla="*/ 187 w 284"/>
                  <a:gd name="T13" fmla="*/ 109 h 289"/>
                  <a:gd name="T14" fmla="*/ 117 w 284"/>
                  <a:gd name="T15" fmla="*/ 72 h 289"/>
                  <a:gd name="T16" fmla="*/ 54 w 284"/>
                  <a:gd name="T17" fmla="*/ 64 h 289"/>
                  <a:gd name="T18" fmla="*/ 37 w 284"/>
                  <a:gd name="T19" fmla="*/ 65 h 289"/>
                  <a:gd name="T20" fmla="*/ 37 w 284"/>
                  <a:gd name="T21" fmla="*/ 67 h 289"/>
                  <a:gd name="T22" fmla="*/ 37 w 284"/>
                  <a:gd name="T23" fmla="*/ 65 h 289"/>
                  <a:gd name="T24" fmla="*/ 34 w 284"/>
                  <a:gd name="T25" fmla="*/ 65 h 289"/>
                  <a:gd name="T26" fmla="*/ 3 w 284"/>
                  <a:gd name="T27" fmla="*/ 38 h 289"/>
                  <a:gd name="T28" fmla="*/ 3 w 284"/>
                  <a:gd name="T29" fmla="*/ 35 h 289"/>
                  <a:gd name="T30" fmla="*/ 30 w 284"/>
                  <a:gd name="T31" fmla="*/ 4 h 289"/>
                  <a:gd name="T32" fmla="*/ 55 w 284"/>
                  <a:gd name="T33" fmla="*/ 3 h 289"/>
                  <a:gd name="T34" fmla="*/ 231 w 284"/>
                  <a:gd name="T35" fmla="*/ 67 h 289"/>
                  <a:gd name="T36" fmla="*/ 281 w 284"/>
                  <a:gd name="T37" fmla="*/ 207 h 289"/>
                  <a:gd name="T38" fmla="*/ 277 w 284"/>
                  <a:gd name="T39" fmla="*/ 260 h 289"/>
                  <a:gd name="T40" fmla="*/ 247 w 284"/>
                  <a:gd name="T41" fmla="*/ 285 h 289"/>
                  <a:gd name="T42" fmla="*/ 247 w 284"/>
                  <a:gd name="T43" fmla="*/ 287 h 289"/>
                  <a:gd name="T44" fmla="*/ 247 w 284"/>
                  <a:gd name="T45" fmla="*/ 289 h 289"/>
                  <a:gd name="T46" fmla="*/ 280 w 284"/>
                  <a:gd name="T47" fmla="*/ 260 h 289"/>
                  <a:gd name="T48" fmla="*/ 284 w 284"/>
                  <a:gd name="T49" fmla="*/ 207 h 289"/>
                  <a:gd name="T50" fmla="*/ 233 w 284"/>
                  <a:gd name="T51" fmla="*/ 65 h 289"/>
                  <a:gd name="T52" fmla="*/ 55 w 284"/>
                  <a:gd name="T53" fmla="*/ 0 h 289"/>
                  <a:gd name="T54" fmla="*/ 30 w 284"/>
                  <a:gd name="T55" fmla="*/ 1 h 289"/>
                  <a:gd name="T56" fmla="*/ 0 w 284"/>
                  <a:gd name="T57" fmla="*/ 35 h 289"/>
                  <a:gd name="T58" fmla="*/ 0 w 284"/>
                  <a:gd name="T59" fmla="*/ 38 h 289"/>
                  <a:gd name="T60" fmla="*/ 34 w 284"/>
                  <a:gd name="T61" fmla="*/ 68 h 289"/>
                  <a:gd name="T62" fmla="*/ 37 w 284"/>
                  <a:gd name="T63" fmla="*/ 68 h 289"/>
                  <a:gd name="T64" fmla="*/ 37 w 284"/>
                  <a:gd name="T65" fmla="*/ 68 h 289"/>
                  <a:gd name="T66" fmla="*/ 54 w 284"/>
                  <a:gd name="T67" fmla="*/ 68 h 289"/>
                  <a:gd name="T68" fmla="*/ 116 w 284"/>
                  <a:gd name="T69" fmla="*/ 75 h 289"/>
                  <a:gd name="T70" fmla="*/ 184 w 284"/>
                  <a:gd name="T71" fmla="*/ 112 h 289"/>
                  <a:gd name="T72" fmla="*/ 217 w 284"/>
                  <a:gd name="T73" fmla="*/ 207 h 289"/>
                  <a:gd name="T74" fmla="*/ 213 w 284"/>
                  <a:gd name="T75" fmla="*/ 250 h 289"/>
                  <a:gd name="T76" fmla="*/ 213 w 284"/>
                  <a:gd name="T77" fmla="*/ 255 h 289"/>
                  <a:gd name="T78" fmla="*/ 241 w 284"/>
                  <a:gd name="T79" fmla="*/ 288 h 289"/>
                  <a:gd name="T80" fmla="*/ 247 w 284"/>
                  <a:gd name="T81" fmla="*/ 289 h 289"/>
                  <a:gd name="T82" fmla="*/ 247 w 284"/>
                  <a:gd name="T83" fmla="*/ 28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89">
                    <a:moveTo>
                      <a:pt x="247" y="287"/>
                    </a:moveTo>
                    <a:cubicBezTo>
                      <a:pt x="247" y="285"/>
                      <a:pt x="247" y="285"/>
                      <a:pt x="247" y="285"/>
                    </a:cubicBezTo>
                    <a:cubicBezTo>
                      <a:pt x="245" y="285"/>
                      <a:pt x="243" y="285"/>
                      <a:pt x="242" y="285"/>
                    </a:cubicBezTo>
                    <a:cubicBezTo>
                      <a:pt x="227" y="283"/>
                      <a:pt x="216" y="270"/>
                      <a:pt x="216" y="255"/>
                    </a:cubicBezTo>
                    <a:cubicBezTo>
                      <a:pt x="216" y="254"/>
                      <a:pt x="216" y="252"/>
                      <a:pt x="216" y="250"/>
                    </a:cubicBezTo>
                    <a:cubicBezTo>
                      <a:pt x="219" y="235"/>
                      <a:pt x="220" y="221"/>
                      <a:pt x="220" y="207"/>
                    </a:cubicBezTo>
                    <a:cubicBezTo>
                      <a:pt x="220" y="165"/>
                      <a:pt x="209" y="133"/>
                      <a:pt x="187" y="109"/>
                    </a:cubicBezTo>
                    <a:cubicBezTo>
                      <a:pt x="167" y="89"/>
                      <a:pt x="142" y="78"/>
                      <a:pt x="117" y="72"/>
                    </a:cubicBezTo>
                    <a:cubicBezTo>
                      <a:pt x="93" y="65"/>
                      <a:pt x="69" y="64"/>
                      <a:pt x="54" y="64"/>
                    </a:cubicBezTo>
                    <a:cubicBezTo>
                      <a:pt x="44" y="64"/>
                      <a:pt x="37" y="65"/>
                      <a:pt x="37" y="65"/>
                    </a:cubicBezTo>
                    <a:cubicBezTo>
                      <a:pt x="37" y="67"/>
                      <a:pt x="37" y="67"/>
                      <a:pt x="37" y="67"/>
                    </a:cubicBezTo>
                    <a:cubicBezTo>
                      <a:pt x="37" y="65"/>
                      <a:pt x="37" y="65"/>
                      <a:pt x="37" y="65"/>
                    </a:cubicBezTo>
                    <a:cubicBezTo>
                      <a:pt x="36" y="65"/>
                      <a:pt x="35" y="65"/>
                      <a:pt x="34" y="65"/>
                    </a:cubicBezTo>
                    <a:cubicBezTo>
                      <a:pt x="18" y="65"/>
                      <a:pt x="5" y="53"/>
                      <a:pt x="3" y="38"/>
                    </a:cubicBezTo>
                    <a:cubicBezTo>
                      <a:pt x="3" y="37"/>
                      <a:pt x="3" y="36"/>
                      <a:pt x="3" y="35"/>
                    </a:cubicBezTo>
                    <a:cubicBezTo>
                      <a:pt x="3" y="19"/>
                      <a:pt x="15" y="6"/>
                      <a:pt x="30" y="4"/>
                    </a:cubicBezTo>
                    <a:cubicBezTo>
                      <a:pt x="32" y="4"/>
                      <a:pt x="41" y="3"/>
                      <a:pt x="55" y="3"/>
                    </a:cubicBezTo>
                    <a:cubicBezTo>
                      <a:pt x="95" y="3"/>
                      <a:pt x="177" y="11"/>
                      <a:pt x="231" y="67"/>
                    </a:cubicBezTo>
                    <a:cubicBezTo>
                      <a:pt x="264" y="102"/>
                      <a:pt x="281" y="149"/>
                      <a:pt x="281" y="207"/>
                    </a:cubicBezTo>
                    <a:cubicBezTo>
                      <a:pt x="281" y="223"/>
                      <a:pt x="279" y="241"/>
                      <a:pt x="277" y="260"/>
                    </a:cubicBezTo>
                    <a:cubicBezTo>
                      <a:pt x="274" y="275"/>
                      <a:pt x="261" y="285"/>
                      <a:pt x="247" y="285"/>
                    </a:cubicBezTo>
                    <a:cubicBezTo>
                      <a:pt x="247" y="287"/>
                      <a:pt x="247" y="287"/>
                      <a:pt x="247" y="287"/>
                    </a:cubicBezTo>
                    <a:cubicBezTo>
                      <a:pt x="247" y="289"/>
                      <a:pt x="247" y="289"/>
                      <a:pt x="247" y="289"/>
                    </a:cubicBezTo>
                    <a:cubicBezTo>
                      <a:pt x="263" y="289"/>
                      <a:pt x="277" y="277"/>
                      <a:pt x="280" y="260"/>
                    </a:cubicBezTo>
                    <a:cubicBezTo>
                      <a:pt x="283" y="241"/>
                      <a:pt x="284" y="224"/>
                      <a:pt x="284" y="207"/>
                    </a:cubicBezTo>
                    <a:cubicBezTo>
                      <a:pt x="284" y="148"/>
                      <a:pt x="267" y="101"/>
                      <a:pt x="233" y="65"/>
                    </a:cubicBezTo>
                    <a:cubicBezTo>
                      <a:pt x="178" y="8"/>
                      <a:pt x="96" y="0"/>
                      <a:pt x="55" y="0"/>
                    </a:cubicBezTo>
                    <a:cubicBezTo>
                      <a:pt x="41" y="0"/>
                      <a:pt x="31" y="1"/>
                      <a:pt x="30" y="1"/>
                    </a:cubicBezTo>
                    <a:cubicBezTo>
                      <a:pt x="13" y="3"/>
                      <a:pt x="0" y="18"/>
                      <a:pt x="0" y="35"/>
                    </a:cubicBezTo>
                    <a:cubicBezTo>
                      <a:pt x="0" y="36"/>
                      <a:pt x="0" y="37"/>
                      <a:pt x="0" y="38"/>
                    </a:cubicBezTo>
                    <a:cubicBezTo>
                      <a:pt x="2" y="56"/>
                      <a:pt x="17" y="68"/>
                      <a:pt x="34" y="68"/>
                    </a:cubicBezTo>
                    <a:cubicBezTo>
                      <a:pt x="35" y="68"/>
                      <a:pt x="36" y="68"/>
                      <a:pt x="37" y="68"/>
                    </a:cubicBezTo>
                    <a:cubicBezTo>
                      <a:pt x="37" y="68"/>
                      <a:pt x="37" y="68"/>
                      <a:pt x="37" y="68"/>
                    </a:cubicBezTo>
                    <a:cubicBezTo>
                      <a:pt x="37" y="68"/>
                      <a:pt x="44" y="68"/>
                      <a:pt x="54" y="68"/>
                    </a:cubicBezTo>
                    <a:cubicBezTo>
                      <a:pt x="69" y="68"/>
                      <a:pt x="92" y="69"/>
                      <a:pt x="116" y="75"/>
                    </a:cubicBezTo>
                    <a:cubicBezTo>
                      <a:pt x="141" y="81"/>
                      <a:pt x="166" y="92"/>
                      <a:pt x="184" y="112"/>
                    </a:cubicBezTo>
                    <a:cubicBezTo>
                      <a:pt x="206" y="134"/>
                      <a:pt x="217" y="166"/>
                      <a:pt x="217" y="207"/>
                    </a:cubicBezTo>
                    <a:cubicBezTo>
                      <a:pt x="217" y="220"/>
                      <a:pt x="215" y="235"/>
                      <a:pt x="213" y="250"/>
                    </a:cubicBezTo>
                    <a:cubicBezTo>
                      <a:pt x="213" y="252"/>
                      <a:pt x="213" y="253"/>
                      <a:pt x="213" y="255"/>
                    </a:cubicBezTo>
                    <a:cubicBezTo>
                      <a:pt x="213" y="272"/>
                      <a:pt x="225" y="286"/>
                      <a:pt x="241" y="288"/>
                    </a:cubicBezTo>
                    <a:cubicBezTo>
                      <a:pt x="243" y="289"/>
                      <a:pt x="245" y="289"/>
                      <a:pt x="247" y="289"/>
                    </a:cubicBezTo>
                    <a:cubicBezTo>
                      <a:pt x="247" y="287"/>
                      <a:pt x="247" y="287"/>
                      <a:pt x="247" y="2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8"/>
              <p:cNvSpPr>
                <a:spLocks/>
              </p:cNvSpPr>
              <p:nvPr/>
            </p:nvSpPr>
            <p:spPr bwMode="auto">
              <a:xfrm>
                <a:off x="3109913" y="6118226"/>
                <a:ext cx="1719263" cy="1751013"/>
              </a:xfrm>
              <a:custGeom>
                <a:avLst/>
                <a:gdLst>
                  <a:gd name="T0" fmla="*/ 417 w 458"/>
                  <a:gd name="T1" fmla="*/ 464 h 466"/>
                  <a:gd name="T2" fmla="*/ 417 w 458"/>
                  <a:gd name="T3" fmla="*/ 463 h 466"/>
                  <a:gd name="T4" fmla="*/ 412 w 458"/>
                  <a:gd name="T5" fmla="*/ 462 h 466"/>
                  <a:gd name="T6" fmla="*/ 387 w 458"/>
                  <a:gd name="T7" fmla="*/ 432 h 466"/>
                  <a:gd name="T8" fmla="*/ 387 w 458"/>
                  <a:gd name="T9" fmla="*/ 428 h 466"/>
                  <a:gd name="T10" fmla="*/ 394 w 458"/>
                  <a:gd name="T11" fmla="*/ 346 h 466"/>
                  <a:gd name="T12" fmla="*/ 327 w 458"/>
                  <a:gd name="T13" fmla="*/ 154 h 466"/>
                  <a:gd name="T14" fmla="*/ 193 w 458"/>
                  <a:gd name="T15" fmla="*/ 79 h 466"/>
                  <a:gd name="T16" fmla="*/ 71 w 458"/>
                  <a:gd name="T17" fmla="*/ 64 h 466"/>
                  <a:gd name="T18" fmla="*/ 37 w 458"/>
                  <a:gd name="T19" fmla="*/ 66 h 466"/>
                  <a:gd name="T20" fmla="*/ 34 w 458"/>
                  <a:gd name="T21" fmla="*/ 66 h 466"/>
                  <a:gd name="T22" fmla="*/ 3 w 458"/>
                  <a:gd name="T23" fmla="*/ 39 h 466"/>
                  <a:gd name="T24" fmla="*/ 3 w 458"/>
                  <a:gd name="T25" fmla="*/ 35 h 466"/>
                  <a:gd name="T26" fmla="*/ 30 w 458"/>
                  <a:gd name="T27" fmla="*/ 5 h 466"/>
                  <a:gd name="T28" fmla="*/ 72 w 458"/>
                  <a:gd name="T29" fmla="*/ 3 h 466"/>
                  <a:gd name="T30" fmla="*/ 371 w 458"/>
                  <a:gd name="T31" fmla="*/ 111 h 466"/>
                  <a:gd name="T32" fmla="*/ 454 w 458"/>
                  <a:gd name="T33" fmla="*/ 345 h 466"/>
                  <a:gd name="T34" fmla="*/ 447 w 458"/>
                  <a:gd name="T35" fmla="*/ 437 h 466"/>
                  <a:gd name="T36" fmla="*/ 417 w 458"/>
                  <a:gd name="T37" fmla="*/ 463 h 466"/>
                  <a:gd name="T38" fmla="*/ 417 w 458"/>
                  <a:gd name="T39" fmla="*/ 464 h 466"/>
                  <a:gd name="T40" fmla="*/ 417 w 458"/>
                  <a:gd name="T41" fmla="*/ 466 h 466"/>
                  <a:gd name="T42" fmla="*/ 450 w 458"/>
                  <a:gd name="T43" fmla="*/ 437 h 466"/>
                  <a:gd name="T44" fmla="*/ 458 w 458"/>
                  <a:gd name="T45" fmla="*/ 345 h 466"/>
                  <a:gd name="T46" fmla="*/ 373 w 458"/>
                  <a:gd name="T47" fmla="*/ 109 h 466"/>
                  <a:gd name="T48" fmla="*/ 72 w 458"/>
                  <a:gd name="T49" fmla="*/ 0 h 466"/>
                  <a:gd name="T50" fmla="*/ 30 w 458"/>
                  <a:gd name="T51" fmla="*/ 2 h 466"/>
                  <a:gd name="T52" fmla="*/ 0 w 458"/>
                  <a:gd name="T53" fmla="*/ 35 h 466"/>
                  <a:gd name="T54" fmla="*/ 0 w 458"/>
                  <a:gd name="T55" fmla="*/ 39 h 466"/>
                  <a:gd name="T56" fmla="*/ 34 w 458"/>
                  <a:gd name="T57" fmla="*/ 69 h 466"/>
                  <a:gd name="T58" fmla="*/ 37 w 458"/>
                  <a:gd name="T59" fmla="*/ 69 h 466"/>
                  <a:gd name="T60" fmla="*/ 71 w 458"/>
                  <a:gd name="T61" fmla="*/ 68 h 466"/>
                  <a:gd name="T62" fmla="*/ 192 w 458"/>
                  <a:gd name="T63" fmla="*/ 83 h 466"/>
                  <a:gd name="T64" fmla="*/ 325 w 458"/>
                  <a:gd name="T65" fmla="*/ 156 h 466"/>
                  <a:gd name="T66" fmla="*/ 390 w 458"/>
                  <a:gd name="T67" fmla="*/ 346 h 466"/>
                  <a:gd name="T68" fmla="*/ 384 w 458"/>
                  <a:gd name="T69" fmla="*/ 427 h 466"/>
                  <a:gd name="T70" fmla="*/ 383 w 458"/>
                  <a:gd name="T71" fmla="*/ 432 h 466"/>
                  <a:gd name="T72" fmla="*/ 412 w 458"/>
                  <a:gd name="T73" fmla="*/ 466 h 466"/>
                  <a:gd name="T74" fmla="*/ 417 w 458"/>
                  <a:gd name="T75" fmla="*/ 466 h 466"/>
                  <a:gd name="T76" fmla="*/ 417 w 458"/>
                  <a:gd name="T77" fmla="*/ 46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8" h="466">
                    <a:moveTo>
                      <a:pt x="417" y="464"/>
                    </a:moveTo>
                    <a:cubicBezTo>
                      <a:pt x="417" y="463"/>
                      <a:pt x="417" y="463"/>
                      <a:pt x="417" y="463"/>
                    </a:cubicBezTo>
                    <a:cubicBezTo>
                      <a:pt x="415" y="463"/>
                      <a:pt x="414" y="463"/>
                      <a:pt x="412" y="462"/>
                    </a:cubicBezTo>
                    <a:cubicBezTo>
                      <a:pt x="397" y="460"/>
                      <a:pt x="387" y="447"/>
                      <a:pt x="387" y="432"/>
                    </a:cubicBezTo>
                    <a:cubicBezTo>
                      <a:pt x="387" y="431"/>
                      <a:pt x="387" y="429"/>
                      <a:pt x="387" y="428"/>
                    </a:cubicBezTo>
                    <a:cubicBezTo>
                      <a:pt x="391" y="399"/>
                      <a:pt x="394" y="371"/>
                      <a:pt x="394" y="346"/>
                    </a:cubicBezTo>
                    <a:cubicBezTo>
                      <a:pt x="394" y="265"/>
                      <a:pt x="371" y="200"/>
                      <a:pt x="327" y="154"/>
                    </a:cubicBezTo>
                    <a:cubicBezTo>
                      <a:pt x="289" y="114"/>
                      <a:pt x="240" y="92"/>
                      <a:pt x="193" y="79"/>
                    </a:cubicBezTo>
                    <a:cubicBezTo>
                      <a:pt x="146" y="67"/>
                      <a:pt x="100" y="64"/>
                      <a:pt x="71" y="64"/>
                    </a:cubicBezTo>
                    <a:cubicBezTo>
                      <a:pt x="50" y="64"/>
                      <a:pt x="37" y="66"/>
                      <a:pt x="37" y="66"/>
                    </a:cubicBezTo>
                    <a:cubicBezTo>
                      <a:pt x="36" y="66"/>
                      <a:pt x="35" y="66"/>
                      <a:pt x="34" y="66"/>
                    </a:cubicBezTo>
                    <a:cubicBezTo>
                      <a:pt x="19" y="66"/>
                      <a:pt x="5" y="54"/>
                      <a:pt x="3" y="39"/>
                    </a:cubicBezTo>
                    <a:cubicBezTo>
                      <a:pt x="3" y="38"/>
                      <a:pt x="3" y="37"/>
                      <a:pt x="3" y="35"/>
                    </a:cubicBezTo>
                    <a:cubicBezTo>
                      <a:pt x="3" y="20"/>
                      <a:pt x="15" y="7"/>
                      <a:pt x="30" y="5"/>
                    </a:cubicBezTo>
                    <a:cubicBezTo>
                      <a:pt x="33" y="5"/>
                      <a:pt x="48" y="3"/>
                      <a:pt x="72" y="3"/>
                    </a:cubicBezTo>
                    <a:cubicBezTo>
                      <a:pt x="142" y="3"/>
                      <a:pt x="280" y="17"/>
                      <a:pt x="371" y="111"/>
                    </a:cubicBezTo>
                    <a:cubicBezTo>
                      <a:pt x="426" y="169"/>
                      <a:pt x="454" y="248"/>
                      <a:pt x="454" y="345"/>
                    </a:cubicBezTo>
                    <a:cubicBezTo>
                      <a:pt x="454" y="374"/>
                      <a:pt x="452" y="405"/>
                      <a:pt x="447" y="437"/>
                    </a:cubicBezTo>
                    <a:cubicBezTo>
                      <a:pt x="445" y="452"/>
                      <a:pt x="432" y="463"/>
                      <a:pt x="417" y="463"/>
                    </a:cubicBezTo>
                    <a:cubicBezTo>
                      <a:pt x="417" y="464"/>
                      <a:pt x="417" y="464"/>
                      <a:pt x="417" y="464"/>
                    </a:cubicBezTo>
                    <a:cubicBezTo>
                      <a:pt x="417" y="466"/>
                      <a:pt x="417" y="466"/>
                      <a:pt x="417" y="466"/>
                    </a:cubicBezTo>
                    <a:cubicBezTo>
                      <a:pt x="433" y="466"/>
                      <a:pt x="448" y="454"/>
                      <a:pt x="450" y="437"/>
                    </a:cubicBezTo>
                    <a:cubicBezTo>
                      <a:pt x="455" y="405"/>
                      <a:pt x="458" y="374"/>
                      <a:pt x="458" y="345"/>
                    </a:cubicBezTo>
                    <a:cubicBezTo>
                      <a:pt x="458" y="247"/>
                      <a:pt x="429" y="168"/>
                      <a:pt x="373" y="109"/>
                    </a:cubicBezTo>
                    <a:cubicBezTo>
                      <a:pt x="281" y="13"/>
                      <a:pt x="142" y="0"/>
                      <a:pt x="72" y="0"/>
                    </a:cubicBezTo>
                    <a:cubicBezTo>
                      <a:pt x="48" y="0"/>
                      <a:pt x="32" y="2"/>
                      <a:pt x="30" y="2"/>
                    </a:cubicBezTo>
                    <a:cubicBezTo>
                      <a:pt x="13" y="4"/>
                      <a:pt x="0" y="18"/>
                      <a:pt x="0" y="35"/>
                    </a:cubicBezTo>
                    <a:cubicBezTo>
                      <a:pt x="0" y="37"/>
                      <a:pt x="0" y="38"/>
                      <a:pt x="0" y="39"/>
                    </a:cubicBezTo>
                    <a:cubicBezTo>
                      <a:pt x="2" y="56"/>
                      <a:pt x="17" y="69"/>
                      <a:pt x="34" y="69"/>
                    </a:cubicBezTo>
                    <a:cubicBezTo>
                      <a:pt x="35" y="69"/>
                      <a:pt x="36" y="69"/>
                      <a:pt x="37" y="69"/>
                    </a:cubicBezTo>
                    <a:cubicBezTo>
                      <a:pt x="38" y="69"/>
                      <a:pt x="51" y="68"/>
                      <a:pt x="71" y="68"/>
                    </a:cubicBezTo>
                    <a:cubicBezTo>
                      <a:pt x="100" y="68"/>
                      <a:pt x="145" y="70"/>
                      <a:pt x="192" y="83"/>
                    </a:cubicBezTo>
                    <a:cubicBezTo>
                      <a:pt x="239" y="95"/>
                      <a:pt x="287" y="117"/>
                      <a:pt x="325" y="156"/>
                    </a:cubicBezTo>
                    <a:cubicBezTo>
                      <a:pt x="368" y="202"/>
                      <a:pt x="390" y="265"/>
                      <a:pt x="390" y="346"/>
                    </a:cubicBezTo>
                    <a:cubicBezTo>
                      <a:pt x="390" y="371"/>
                      <a:pt x="388" y="398"/>
                      <a:pt x="384" y="427"/>
                    </a:cubicBezTo>
                    <a:cubicBezTo>
                      <a:pt x="383" y="429"/>
                      <a:pt x="383" y="431"/>
                      <a:pt x="383" y="432"/>
                    </a:cubicBezTo>
                    <a:cubicBezTo>
                      <a:pt x="383" y="449"/>
                      <a:pt x="395" y="463"/>
                      <a:pt x="412" y="466"/>
                    </a:cubicBezTo>
                    <a:cubicBezTo>
                      <a:pt x="414" y="466"/>
                      <a:pt x="415" y="466"/>
                      <a:pt x="417" y="466"/>
                    </a:cubicBezTo>
                    <a:cubicBezTo>
                      <a:pt x="417" y="464"/>
                      <a:pt x="417" y="464"/>
                      <a:pt x="417" y="4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9"/>
              <p:cNvSpPr>
                <a:spLocks/>
              </p:cNvSpPr>
              <p:nvPr/>
            </p:nvSpPr>
            <p:spPr bwMode="auto">
              <a:xfrm>
                <a:off x="3249613" y="7261226"/>
                <a:ext cx="442913" cy="438150"/>
              </a:xfrm>
              <a:custGeom>
                <a:avLst/>
                <a:gdLst>
                  <a:gd name="T0" fmla="*/ 99 w 118"/>
                  <a:gd name="T1" fmla="*/ 99 h 117"/>
                  <a:gd name="T2" fmla="*/ 98 w 118"/>
                  <a:gd name="T3" fmla="*/ 98 h 117"/>
                  <a:gd name="T4" fmla="*/ 59 w 118"/>
                  <a:gd name="T5" fmla="*/ 114 h 117"/>
                  <a:gd name="T6" fmla="*/ 20 w 118"/>
                  <a:gd name="T7" fmla="*/ 97 h 117"/>
                  <a:gd name="T8" fmla="*/ 4 w 118"/>
                  <a:gd name="T9" fmla="*/ 58 h 117"/>
                  <a:gd name="T10" fmla="*/ 20 w 118"/>
                  <a:gd name="T11" fmla="*/ 19 h 117"/>
                  <a:gd name="T12" fmla="*/ 59 w 118"/>
                  <a:gd name="T13" fmla="*/ 3 h 117"/>
                  <a:gd name="T14" fmla="*/ 98 w 118"/>
                  <a:gd name="T15" fmla="*/ 19 h 117"/>
                  <a:gd name="T16" fmla="*/ 114 w 118"/>
                  <a:gd name="T17" fmla="*/ 58 h 117"/>
                  <a:gd name="T18" fmla="*/ 98 w 118"/>
                  <a:gd name="T19" fmla="*/ 98 h 117"/>
                  <a:gd name="T20" fmla="*/ 99 w 118"/>
                  <a:gd name="T21" fmla="*/ 99 h 117"/>
                  <a:gd name="T22" fmla="*/ 100 w 118"/>
                  <a:gd name="T23" fmla="*/ 100 h 117"/>
                  <a:gd name="T24" fmla="*/ 118 w 118"/>
                  <a:gd name="T25" fmla="*/ 58 h 117"/>
                  <a:gd name="T26" fmla="*/ 101 w 118"/>
                  <a:gd name="T27" fmla="*/ 17 h 117"/>
                  <a:gd name="T28" fmla="*/ 59 w 118"/>
                  <a:gd name="T29" fmla="*/ 0 h 117"/>
                  <a:gd name="T30" fmla="*/ 18 w 118"/>
                  <a:gd name="T31" fmla="*/ 17 h 117"/>
                  <a:gd name="T32" fmla="*/ 0 w 118"/>
                  <a:gd name="T33" fmla="*/ 58 h 117"/>
                  <a:gd name="T34" fmla="*/ 18 w 118"/>
                  <a:gd name="T35" fmla="*/ 100 h 117"/>
                  <a:gd name="T36" fmla="*/ 59 w 118"/>
                  <a:gd name="T37" fmla="*/ 117 h 117"/>
                  <a:gd name="T38" fmla="*/ 100 w 118"/>
                  <a:gd name="T39" fmla="*/ 100 h 117"/>
                  <a:gd name="T40" fmla="*/ 99 w 118"/>
                  <a:gd name="T41" fmla="*/ 9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7">
                    <a:moveTo>
                      <a:pt x="99" y="99"/>
                    </a:moveTo>
                    <a:cubicBezTo>
                      <a:pt x="98" y="98"/>
                      <a:pt x="98" y="98"/>
                      <a:pt x="98" y="98"/>
                    </a:cubicBezTo>
                    <a:cubicBezTo>
                      <a:pt x="87" y="108"/>
                      <a:pt x="73" y="114"/>
                      <a:pt x="59" y="114"/>
                    </a:cubicBezTo>
                    <a:cubicBezTo>
                      <a:pt x="45" y="114"/>
                      <a:pt x="31" y="108"/>
                      <a:pt x="20" y="97"/>
                    </a:cubicBezTo>
                    <a:cubicBezTo>
                      <a:pt x="9" y="87"/>
                      <a:pt x="4" y="72"/>
                      <a:pt x="4" y="58"/>
                    </a:cubicBezTo>
                    <a:cubicBezTo>
                      <a:pt x="4" y="44"/>
                      <a:pt x="9" y="30"/>
                      <a:pt x="20" y="19"/>
                    </a:cubicBezTo>
                    <a:cubicBezTo>
                      <a:pt x="31" y="8"/>
                      <a:pt x="45" y="3"/>
                      <a:pt x="59" y="3"/>
                    </a:cubicBezTo>
                    <a:cubicBezTo>
                      <a:pt x="73" y="3"/>
                      <a:pt x="87" y="9"/>
                      <a:pt x="98" y="19"/>
                    </a:cubicBezTo>
                    <a:cubicBezTo>
                      <a:pt x="109" y="30"/>
                      <a:pt x="114" y="44"/>
                      <a:pt x="114" y="58"/>
                    </a:cubicBezTo>
                    <a:cubicBezTo>
                      <a:pt x="114" y="73"/>
                      <a:pt x="109" y="87"/>
                      <a:pt x="98" y="98"/>
                    </a:cubicBezTo>
                    <a:cubicBezTo>
                      <a:pt x="99" y="99"/>
                      <a:pt x="99" y="99"/>
                      <a:pt x="99" y="99"/>
                    </a:cubicBezTo>
                    <a:cubicBezTo>
                      <a:pt x="100" y="100"/>
                      <a:pt x="100" y="100"/>
                      <a:pt x="100" y="100"/>
                    </a:cubicBezTo>
                    <a:cubicBezTo>
                      <a:pt x="112" y="88"/>
                      <a:pt x="118" y="73"/>
                      <a:pt x="118" y="58"/>
                    </a:cubicBezTo>
                    <a:cubicBezTo>
                      <a:pt x="118" y="43"/>
                      <a:pt x="112" y="28"/>
                      <a:pt x="101" y="17"/>
                    </a:cubicBezTo>
                    <a:cubicBezTo>
                      <a:pt x="89" y="6"/>
                      <a:pt x="74" y="0"/>
                      <a:pt x="59" y="0"/>
                    </a:cubicBezTo>
                    <a:cubicBezTo>
                      <a:pt x="44" y="0"/>
                      <a:pt x="29" y="5"/>
                      <a:pt x="18" y="17"/>
                    </a:cubicBezTo>
                    <a:cubicBezTo>
                      <a:pt x="6" y="28"/>
                      <a:pt x="0" y="43"/>
                      <a:pt x="0" y="58"/>
                    </a:cubicBezTo>
                    <a:cubicBezTo>
                      <a:pt x="0" y="73"/>
                      <a:pt x="6" y="88"/>
                      <a:pt x="18" y="100"/>
                    </a:cubicBezTo>
                    <a:cubicBezTo>
                      <a:pt x="29" y="111"/>
                      <a:pt x="44" y="117"/>
                      <a:pt x="59" y="117"/>
                    </a:cubicBezTo>
                    <a:cubicBezTo>
                      <a:pt x="74" y="117"/>
                      <a:pt x="89" y="111"/>
                      <a:pt x="100" y="100"/>
                    </a:cubicBezTo>
                    <a:lnTo>
                      <a:pt x="99"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a:off x="5718298" y="5082041"/>
              <a:ext cx="1168949" cy="1357994"/>
              <a:chOff x="4713288" y="6103938"/>
              <a:chExt cx="1658938" cy="1927225"/>
            </a:xfrm>
            <a:solidFill>
              <a:schemeClr val="bg1">
                <a:alpha val="16000"/>
              </a:schemeClr>
            </a:solidFill>
          </p:grpSpPr>
          <p:sp>
            <p:nvSpPr>
              <p:cNvPr id="39" name="Freeform 87"/>
              <p:cNvSpPr>
                <a:spLocks noEditPoints="1"/>
              </p:cNvSpPr>
              <p:nvPr/>
            </p:nvSpPr>
            <p:spPr bwMode="auto">
              <a:xfrm>
                <a:off x="4713288" y="6103938"/>
                <a:ext cx="1658938" cy="1927225"/>
              </a:xfrm>
              <a:custGeom>
                <a:avLst/>
                <a:gdLst>
                  <a:gd name="T0" fmla="*/ 99 w 442"/>
                  <a:gd name="T1" fmla="*/ 510 h 513"/>
                  <a:gd name="T2" fmla="*/ 86 w 442"/>
                  <a:gd name="T3" fmla="*/ 392 h 513"/>
                  <a:gd name="T4" fmla="*/ 4 w 442"/>
                  <a:gd name="T5" fmla="*/ 222 h 513"/>
                  <a:gd name="T6" fmla="*/ 221 w 442"/>
                  <a:gd name="T7" fmla="*/ 4 h 513"/>
                  <a:gd name="T8" fmla="*/ 423 w 442"/>
                  <a:gd name="T9" fmla="*/ 142 h 513"/>
                  <a:gd name="T10" fmla="*/ 301 w 442"/>
                  <a:gd name="T11" fmla="*/ 424 h 513"/>
                  <a:gd name="T12" fmla="*/ 221 w 442"/>
                  <a:gd name="T13" fmla="*/ 439 h 513"/>
                  <a:gd name="T14" fmla="*/ 194 w 442"/>
                  <a:gd name="T15" fmla="*/ 437 h 513"/>
                  <a:gd name="T16" fmla="*/ 98 w 442"/>
                  <a:gd name="T17" fmla="*/ 510 h 513"/>
                  <a:gd name="T18" fmla="*/ 98 w 442"/>
                  <a:gd name="T19" fmla="*/ 510 h 513"/>
                  <a:gd name="T20" fmla="*/ 196 w 442"/>
                  <a:gd name="T21" fmla="*/ 440 h 513"/>
                  <a:gd name="T22" fmla="*/ 194 w 442"/>
                  <a:gd name="T23" fmla="*/ 441 h 513"/>
                  <a:gd name="T24" fmla="*/ 302 w 442"/>
                  <a:gd name="T25" fmla="*/ 427 h 513"/>
                  <a:gd name="T26" fmla="*/ 442 w 442"/>
                  <a:gd name="T27" fmla="*/ 221 h 513"/>
                  <a:gd name="T28" fmla="*/ 309 w 442"/>
                  <a:gd name="T29" fmla="*/ 19 h 513"/>
                  <a:gd name="T30" fmla="*/ 140 w 442"/>
                  <a:gd name="T31" fmla="*/ 16 h 513"/>
                  <a:gd name="T32" fmla="*/ 16 w 442"/>
                  <a:gd name="T33" fmla="*/ 303 h 513"/>
                  <a:gd name="T34" fmla="*/ 85 w 442"/>
                  <a:gd name="T35" fmla="*/ 393 h 513"/>
                  <a:gd name="T36" fmla="*/ 96 w 442"/>
                  <a:gd name="T37" fmla="*/ 513 h 513"/>
                  <a:gd name="T38" fmla="*/ 98 w 442"/>
                  <a:gd name="T39" fmla="*/ 510 h 513"/>
                  <a:gd name="T40" fmla="*/ 185 w 442"/>
                  <a:gd name="T41" fmla="*/ 402 h 513"/>
                  <a:gd name="T42" fmla="*/ 221 w 442"/>
                  <a:gd name="T43" fmla="*/ 405 h 513"/>
                  <a:gd name="T44" fmla="*/ 289 w 442"/>
                  <a:gd name="T45" fmla="*/ 392 h 513"/>
                  <a:gd name="T46" fmla="*/ 392 w 442"/>
                  <a:gd name="T47" fmla="*/ 154 h 513"/>
                  <a:gd name="T48" fmla="*/ 221 w 442"/>
                  <a:gd name="T49" fmla="*/ 38 h 513"/>
                  <a:gd name="T50" fmla="*/ 37 w 442"/>
                  <a:gd name="T51" fmla="*/ 222 h 513"/>
                  <a:gd name="T52" fmla="*/ 112 w 442"/>
                  <a:gd name="T53" fmla="*/ 370 h 513"/>
                  <a:gd name="T54" fmla="*/ 126 w 442"/>
                  <a:gd name="T55" fmla="*/ 445 h 513"/>
                  <a:gd name="T56" fmla="*/ 185 w 442"/>
                  <a:gd name="T57" fmla="*/ 400 h 513"/>
                  <a:gd name="T58" fmla="*/ 185 w 442"/>
                  <a:gd name="T59" fmla="*/ 400 h 513"/>
                  <a:gd name="T60" fmla="*/ 129 w 442"/>
                  <a:gd name="T61" fmla="*/ 439 h 513"/>
                  <a:gd name="T62" fmla="*/ 114 w 442"/>
                  <a:gd name="T63" fmla="*/ 367 h 513"/>
                  <a:gd name="T64" fmla="*/ 41 w 442"/>
                  <a:gd name="T65" fmla="*/ 222 h 513"/>
                  <a:gd name="T66" fmla="*/ 221 w 442"/>
                  <a:gd name="T67" fmla="*/ 41 h 513"/>
                  <a:gd name="T68" fmla="*/ 389 w 442"/>
                  <a:gd name="T69" fmla="*/ 155 h 513"/>
                  <a:gd name="T70" fmla="*/ 288 w 442"/>
                  <a:gd name="T71" fmla="*/ 389 h 513"/>
                  <a:gd name="T72" fmla="*/ 221 w 442"/>
                  <a:gd name="T73" fmla="*/ 402 h 513"/>
                  <a:gd name="T74" fmla="*/ 185 w 442"/>
                  <a:gd name="T75" fmla="*/ 398 h 513"/>
                  <a:gd name="T76" fmla="*/ 185 w 442"/>
                  <a:gd name="T77" fmla="*/ 40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2" h="513">
                    <a:moveTo>
                      <a:pt x="98" y="510"/>
                    </a:moveTo>
                    <a:cubicBezTo>
                      <a:pt x="99" y="510"/>
                      <a:pt x="99" y="510"/>
                      <a:pt x="99" y="510"/>
                    </a:cubicBezTo>
                    <a:cubicBezTo>
                      <a:pt x="87" y="392"/>
                      <a:pt x="87" y="392"/>
                      <a:pt x="87" y="392"/>
                    </a:cubicBezTo>
                    <a:cubicBezTo>
                      <a:pt x="86" y="392"/>
                      <a:pt x="86" y="392"/>
                      <a:pt x="86" y="392"/>
                    </a:cubicBezTo>
                    <a:cubicBezTo>
                      <a:pt x="56" y="368"/>
                      <a:pt x="33" y="337"/>
                      <a:pt x="19" y="301"/>
                    </a:cubicBezTo>
                    <a:cubicBezTo>
                      <a:pt x="9" y="275"/>
                      <a:pt x="4" y="248"/>
                      <a:pt x="4" y="222"/>
                    </a:cubicBezTo>
                    <a:cubicBezTo>
                      <a:pt x="4" y="135"/>
                      <a:pt x="56" y="53"/>
                      <a:pt x="141" y="19"/>
                    </a:cubicBezTo>
                    <a:cubicBezTo>
                      <a:pt x="167" y="9"/>
                      <a:pt x="194" y="4"/>
                      <a:pt x="221" y="4"/>
                    </a:cubicBezTo>
                    <a:cubicBezTo>
                      <a:pt x="251" y="4"/>
                      <a:pt x="280" y="10"/>
                      <a:pt x="308" y="22"/>
                    </a:cubicBezTo>
                    <a:cubicBezTo>
                      <a:pt x="361" y="45"/>
                      <a:pt x="402" y="88"/>
                      <a:pt x="423" y="142"/>
                    </a:cubicBezTo>
                    <a:cubicBezTo>
                      <a:pt x="434" y="168"/>
                      <a:pt x="439" y="195"/>
                      <a:pt x="439" y="221"/>
                    </a:cubicBezTo>
                    <a:cubicBezTo>
                      <a:pt x="439" y="308"/>
                      <a:pt x="386" y="390"/>
                      <a:pt x="301" y="424"/>
                    </a:cubicBezTo>
                    <a:cubicBezTo>
                      <a:pt x="301" y="424"/>
                      <a:pt x="301" y="424"/>
                      <a:pt x="301" y="424"/>
                    </a:cubicBezTo>
                    <a:cubicBezTo>
                      <a:pt x="276" y="434"/>
                      <a:pt x="248" y="439"/>
                      <a:pt x="221" y="439"/>
                    </a:cubicBezTo>
                    <a:cubicBezTo>
                      <a:pt x="212" y="439"/>
                      <a:pt x="204" y="438"/>
                      <a:pt x="195" y="437"/>
                    </a:cubicBezTo>
                    <a:cubicBezTo>
                      <a:pt x="194" y="437"/>
                      <a:pt x="194" y="437"/>
                      <a:pt x="194" y="437"/>
                    </a:cubicBezTo>
                    <a:cubicBezTo>
                      <a:pt x="97" y="509"/>
                      <a:pt x="97" y="509"/>
                      <a:pt x="97" y="509"/>
                    </a:cubicBezTo>
                    <a:cubicBezTo>
                      <a:pt x="98" y="510"/>
                      <a:pt x="98" y="510"/>
                      <a:pt x="98" y="510"/>
                    </a:cubicBezTo>
                    <a:cubicBezTo>
                      <a:pt x="99" y="510"/>
                      <a:pt x="99" y="510"/>
                      <a:pt x="99" y="510"/>
                    </a:cubicBezTo>
                    <a:cubicBezTo>
                      <a:pt x="98" y="510"/>
                      <a:pt x="98" y="510"/>
                      <a:pt x="98" y="510"/>
                    </a:cubicBezTo>
                    <a:cubicBezTo>
                      <a:pt x="99" y="511"/>
                      <a:pt x="99" y="511"/>
                      <a:pt x="99" y="511"/>
                    </a:cubicBezTo>
                    <a:cubicBezTo>
                      <a:pt x="196" y="440"/>
                      <a:pt x="196" y="440"/>
                      <a:pt x="196" y="440"/>
                    </a:cubicBezTo>
                    <a:cubicBezTo>
                      <a:pt x="195" y="439"/>
                      <a:pt x="195" y="439"/>
                      <a:pt x="195" y="439"/>
                    </a:cubicBezTo>
                    <a:cubicBezTo>
                      <a:pt x="194" y="441"/>
                      <a:pt x="194" y="441"/>
                      <a:pt x="194" y="441"/>
                    </a:cubicBezTo>
                    <a:cubicBezTo>
                      <a:pt x="203" y="442"/>
                      <a:pt x="212" y="442"/>
                      <a:pt x="221" y="442"/>
                    </a:cubicBezTo>
                    <a:cubicBezTo>
                      <a:pt x="249" y="442"/>
                      <a:pt x="276" y="437"/>
                      <a:pt x="302" y="427"/>
                    </a:cubicBezTo>
                    <a:cubicBezTo>
                      <a:pt x="302" y="427"/>
                      <a:pt x="302" y="427"/>
                      <a:pt x="302" y="427"/>
                    </a:cubicBezTo>
                    <a:cubicBezTo>
                      <a:pt x="389" y="393"/>
                      <a:pt x="442" y="309"/>
                      <a:pt x="442" y="221"/>
                    </a:cubicBezTo>
                    <a:cubicBezTo>
                      <a:pt x="442" y="194"/>
                      <a:pt x="437" y="167"/>
                      <a:pt x="427" y="140"/>
                    </a:cubicBezTo>
                    <a:cubicBezTo>
                      <a:pt x="405" y="85"/>
                      <a:pt x="363" y="42"/>
                      <a:pt x="309" y="19"/>
                    </a:cubicBezTo>
                    <a:cubicBezTo>
                      <a:pt x="281" y="7"/>
                      <a:pt x="251" y="0"/>
                      <a:pt x="221" y="0"/>
                    </a:cubicBezTo>
                    <a:cubicBezTo>
                      <a:pt x="194" y="0"/>
                      <a:pt x="166" y="6"/>
                      <a:pt x="140" y="16"/>
                    </a:cubicBezTo>
                    <a:cubicBezTo>
                      <a:pt x="53" y="50"/>
                      <a:pt x="0" y="134"/>
                      <a:pt x="0" y="222"/>
                    </a:cubicBezTo>
                    <a:cubicBezTo>
                      <a:pt x="0" y="249"/>
                      <a:pt x="5" y="276"/>
                      <a:pt x="16" y="303"/>
                    </a:cubicBezTo>
                    <a:cubicBezTo>
                      <a:pt x="30" y="339"/>
                      <a:pt x="54" y="370"/>
                      <a:pt x="84" y="394"/>
                    </a:cubicBezTo>
                    <a:cubicBezTo>
                      <a:pt x="85" y="393"/>
                      <a:pt x="85" y="393"/>
                      <a:pt x="85" y="393"/>
                    </a:cubicBezTo>
                    <a:cubicBezTo>
                      <a:pt x="83" y="393"/>
                      <a:pt x="83" y="393"/>
                      <a:pt x="83" y="393"/>
                    </a:cubicBezTo>
                    <a:cubicBezTo>
                      <a:pt x="96" y="513"/>
                      <a:pt x="96" y="513"/>
                      <a:pt x="96" y="513"/>
                    </a:cubicBezTo>
                    <a:cubicBezTo>
                      <a:pt x="99" y="511"/>
                      <a:pt x="99" y="511"/>
                      <a:pt x="99" y="511"/>
                    </a:cubicBezTo>
                    <a:lnTo>
                      <a:pt x="98" y="510"/>
                    </a:lnTo>
                    <a:close/>
                    <a:moveTo>
                      <a:pt x="185" y="400"/>
                    </a:moveTo>
                    <a:cubicBezTo>
                      <a:pt x="185" y="402"/>
                      <a:pt x="185" y="402"/>
                      <a:pt x="185" y="402"/>
                    </a:cubicBezTo>
                    <a:cubicBezTo>
                      <a:pt x="192" y="403"/>
                      <a:pt x="192" y="403"/>
                      <a:pt x="192" y="403"/>
                    </a:cubicBezTo>
                    <a:cubicBezTo>
                      <a:pt x="202" y="405"/>
                      <a:pt x="212" y="405"/>
                      <a:pt x="221" y="405"/>
                    </a:cubicBezTo>
                    <a:cubicBezTo>
                      <a:pt x="244" y="405"/>
                      <a:pt x="267" y="401"/>
                      <a:pt x="289" y="392"/>
                    </a:cubicBezTo>
                    <a:cubicBezTo>
                      <a:pt x="289" y="392"/>
                      <a:pt x="289" y="392"/>
                      <a:pt x="289" y="392"/>
                    </a:cubicBezTo>
                    <a:cubicBezTo>
                      <a:pt x="361" y="364"/>
                      <a:pt x="405" y="295"/>
                      <a:pt x="405" y="221"/>
                    </a:cubicBezTo>
                    <a:cubicBezTo>
                      <a:pt x="405" y="199"/>
                      <a:pt x="401" y="176"/>
                      <a:pt x="392" y="154"/>
                    </a:cubicBezTo>
                    <a:cubicBezTo>
                      <a:pt x="374" y="108"/>
                      <a:pt x="339" y="72"/>
                      <a:pt x="294" y="53"/>
                    </a:cubicBezTo>
                    <a:cubicBezTo>
                      <a:pt x="271" y="43"/>
                      <a:pt x="246" y="38"/>
                      <a:pt x="221" y="38"/>
                    </a:cubicBezTo>
                    <a:cubicBezTo>
                      <a:pt x="198" y="38"/>
                      <a:pt x="175" y="42"/>
                      <a:pt x="154" y="50"/>
                    </a:cubicBezTo>
                    <a:cubicBezTo>
                      <a:pt x="81" y="79"/>
                      <a:pt x="37" y="148"/>
                      <a:pt x="37" y="222"/>
                    </a:cubicBezTo>
                    <a:cubicBezTo>
                      <a:pt x="37" y="244"/>
                      <a:pt x="41" y="267"/>
                      <a:pt x="50" y="289"/>
                    </a:cubicBezTo>
                    <a:cubicBezTo>
                      <a:pt x="63" y="321"/>
                      <a:pt x="84" y="349"/>
                      <a:pt x="112" y="370"/>
                    </a:cubicBezTo>
                    <a:cubicBezTo>
                      <a:pt x="118" y="374"/>
                      <a:pt x="118" y="374"/>
                      <a:pt x="118" y="374"/>
                    </a:cubicBezTo>
                    <a:cubicBezTo>
                      <a:pt x="126" y="445"/>
                      <a:pt x="126" y="445"/>
                      <a:pt x="126" y="445"/>
                    </a:cubicBezTo>
                    <a:cubicBezTo>
                      <a:pt x="186" y="402"/>
                      <a:pt x="186" y="402"/>
                      <a:pt x="186" y="402"/>
                    </a:cubicBezTo>
                    <a:cubicBezTo>
                      <a:pt x="185" y="400"/>
                      <a:pt x="185" y="400"/>
                      <a:pt x="185" y="400"/>
                    </a:cubicBezTo>
                    <a:cubicBezTo>
                      <a:pt x="185" y="402"/>
                      <a:pt x="185" y="402"/>
                      <a:pt x="185" y="402"/>
                    </a:cubicBezTo>
                    <a:cubicBezTo>
                      <a:pt x="185" y="400"/>
                      <a:pt x="185" y="400"/>
                      <a:pt x="185" y="400"/>
                    </a:cubicBezTo>
                    <a:cubicBezTo>
                      <a:pt x="184" y="399"/>
                      <a:pt x="184" y="399"/>
                      <a:pt x="184" y="399"/>
                    </a:cubicBezTo>
                    <a:cubicBezTo>
                      <a:pt x="129" y="439"/>
                      <a:pt x="129" y="439"/>
                      <a:pt x="129" y="439"/>
                    </a:cubicBezTo>
                    <a:cubicBezTo>
                      <a:pt x="122" y="372"/>
                      <a:pt x="122" y="372"/>
                      <a:pt x="122" y="372"/>
                    </a:cubicBezTo>
                    <a:cubicBezTo>
                      <a:pt x="114" y="367"/>
                      <a:pt x="114" y="367"/>
                      <a:pt x="114" y="367"/>
                    </a:cubicBezTo>
                    <a:cubicBezTo>
                      <a:pt x="87" y="347"/>
                      <a:pt x="66" y="319"/>
                      <a:pt x="53" y="288"/>
                    </a:cubicBezTo>
                    <a:cubicBezTo>
                      <a:pt x="45" y="266"/>
                      <a:pt x="41" y="244"/>
                      <a:pt x="41" y="222"/>
                    </a:cubicBezTo>
                    <a:cubicBezTo>
                      <a:pt x="41" y="150"/>
                      <a:pt x="84" y="82"/>
                      <a:pt x="155" y="54"/>
                    </a:cubicBezTo>
                    <a:cubicBezTo>
                      <a:pt x="176" y="45"/>
                      <a:pt x="199" y="41"/>
                      <a:pt x="221" y="41"/>
                    </a:cubicBezTo>
                    <a:cubicBezTo>
                      <a:pt x="246" y="41"/>
                      <a:pt x="270" y="46"/>
                      <a:pt x="293" y="56"/>
                    </a:cubicBezTo>
                    <a:cubicBezTo>
                      <a:pt x="337" y="75"/>
                      <a:pt x="371" y="110"/>
                      <a:pt x="389" y="155"/>
                    </a:cubicBezTo>
                    <a:cubicBezTo>
                      <a:pt x="398" y="177"/>
                      <a:pt x="402" y="199"/>
                      <a:pt x="402" y="221"/>
                    </a:cubicBezTo>
                    <a:cubicBezTo>
                      <a:pt x="402" y="293"/>
                      <a:pt x="358" y="361"/>
                      <a:pt x="288" y="389"/>
                    </a:cubicBezTo>
                    <a:cubicBezTo>
                      <a:pt x="287" y="389"/>
                      <a:pt x="287" y="389"/>
                      <a:pt x="287" y="389"/>
                    </a:cubicBezTo>
                    <a:cubicBezTo>
                      <a:pt x="266" y="398"/>
                      <a:pt x="244" y="402"/>
                      <a:pt x="221" y="402"/>
                    </a:cubicBezTo>
                    <a:cubicBezTo>
                      <a:pt x="212" y="402"/>
                      <a:pt x="202" y="401"/>
                      <a:pt x="193" y="400"/>
                    </a:cubicBezTo>
                    <a:cubicBezTo>
                      <a:pt x="185" y="398"/>
                      <a:pt x="185" y="398"/>
                      <a:pt x="185" y="398"/>
                    </a:cubicBezTo>
                    <a:cubicBezTo>
                      <a:pt x="184" y="399"/>
                      <a:pt x="184" y="399"/>
                      <a:pt x="184" y="399"/>
                    </a:cubicBezTo>
                    <a:lnTo>
                      <a:pt x="185"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8"/>
              <p:cNvSpPr>
                <a:spLocks/>
              </p:cNvSpPr>
              <p:nvPr/>
            </p:nvSpPr>
            <p:spPr bwMode="auto">
              <a:xfrm>
                <a:off x="5062538" y="6662738"/>
                <a:ext cx="968375" cy="590550"/>
              </a:xfrm>
              <a:custGeom>
                <a:avLst/>
                <a:gdLst>
                  <a:gd name="T0" fmla="*/ 251 w 258"/>
                  <a:gd name="T1" fmla="*/ 79 h 157"/>
                  <a:gd name="T2" fmla="*/ 238 w 258"/>
                  <a:gd name="T3" fmla="*/ 77 h 157"/>
                  <a:gd name="T4" fmla="*/ 197 w 258"/>
                  <a:gd name="T5" fmla="*/ 74 h 157"/>
                  <a:gd name="T6" fmla="*/ 189 w 258"/>
                  <a:gd name="T7" fmla="*/ 75 h 157"/>
                  <a:gd name="T8" fmla="*/ 176 w 258"/>
                  <a:gd name="T9" fmla="*/ 108 h 157"/>
                  <a:gd name="T10" fmla="*/ 169 w 258"/>
                  <a:gd name="T11" fmla="*/ 113 h 157"/>
                  <a:gd name="T12" fmla="*/ 150 w 258"/>
                  <a:gd name="T13" fmla="*/ 112 h 157"/>
                  <a:gd name="T14" fmla="*/ 75 w 258"/>
                  <a:gd name="T15" fmla="*/ 80 h 157"/>
                  <a:gd name="T16" fmla="*/ 74 w 258"/>
                  <a:gd name="T17" fmla="*/ 71 h 157"/>
                  <a:gd name="T18" fmla="*/ 80 w 258"/>
                  <a:gd name="T19" fmla="*/ 48 h 157"/>
                  <a:gd name="T20" fmla="*/ 75 w 258"/>
                  <a:gd name="T21" fmla="*/ 38 h 157"/>
                  <a:gd name="T22" fmla="*/ 45 w 258"/>
                  <a:gd name="T23" fmla="*/ 6 h 157"/>
                  <a:gd name="T24" fmla="*/ 28 w 258"/>
                  <a:gd name="T25" fmla="*/ 2 h 157"/>
                  <a:gd name="T26" fmla="*/ 6 w 258"/>
                  <a:gd name="T27" fmla="*/ 18 h 157"/>
                  <a:gd name="T28" fmla="*/ 5 w 258"/>
                  <a:gd name="T29" fmla="*/ 69 h 157"/>
                  <a:gd name="T30" fmla="*/ 51 w 258"/>
                  <a:gd name="T31" fmla="*/ 116 h 157"/>
                  <a:gd name="T32" fmla="*/ 175 w 258"/>
                  <a:gd name="T33" fmla="*/ 157 h 157"/>
                  <a:gd name="T34" fmla="*/ 233 w 258"/>
                  <a:gd name="T35" fmla="*/ 145 h 157"/>
                  <a:gd name="T36" fmla="*/ 258 w 258"/>
                  <a:gd name="T37" fmla="*/ 106 h 157"/>
                  <a:gd name="T38" fmla="*/ 256 w 258"/>
                  <a:gd name="T39" fmla="*/ 88 h 157"/>
                  <a:gd name="T40" fmla="*/ 251 w 258"/>
                  <a:gd name="T41" fmla="*/ 79 h 157"/>
                  <a:gd name="T42" fmla="*/ 249 w 258"/>
                  <a:gd name="T43" fmla="*/ 82 h 157"/>
                  <a:gd name="T44" fmla="*/ 255 w 258"/>
                  <a:gd name="T45" fmla="*/ 106 h 157"/>
                  <a:gd name="T46" fmla="*/ 246 w 258"/>
                  <a:gd name="T47" fmla="*/ 127 h 157"/>
                  <a:gd name="T48" fmla="*/ 199 w 258"/>
                  <a:gd name="T49" fmla="*/ 153 h 157"/>
                  <a:gd name="T50" fmla="*/ 166 w 258"/>
                  <a:gd name="T51" fmla="*/ 153 h 157"/>
                  <a:gd name="T52" fmla="*/ 61 w 258"/>
                  <a:gd name="T53" fmla="*/ 118 h 157"/>
                  <a:gd name="T54" fmla="*/ 49 w 258"/>
                  <a:gd name="T55" fmla="*/ 111 h 157"/>
                  <a:gd name="T56" fmla="*/ 8 w 258"/>
                  <a:gd name="T57" fmla="*/ 67 h 157"/>
                  <a:gd name="T58" fmla="*/ 9 w 258"/>
                  <a:gd name="T59" fmla="*/ 19 h 157"/>
                  <a:gd name="T60" fmla="*/ 29 w 258"/>
                  <a:gd name="T61" fmla="*/ 5 h 157"/>
                  <a:gd name="T62" fmla="*/ 42 w 258"/>
                  <a:gd name="T63" fmla="*/ 9 h 157"/>
                  <a:gd name="T64" fmla="*/ 68 w 258"/>
                  <a:gd name="T65" fmla="*/ 36 h 157"/>
                  <a:gd name="T66" fmla="*/ 76 w 258"/>
                  <a:gd name="T67" fmla="*/ 47 h 157"/>
                  <a:gd name="T68" fmla="*/ 75 w 258"/>
                  <a:gd name="T69" fmla="*/ 58 h 157"/>
                  <a:gd name="T70" fmla="*/ 69 w 258"/>
                  <a:gd name="T71" fmla="*/ 75 h 157"/>
                  <a:gd name="T72" fmla="*/ 116 w 258"/>
                  <a:gd name="T73" fmla="*/ 107 h 157"/>
                  <a:gd name="T74" fmla="*/ 167 w 258"/>
                  <a:gd name="T75" fmla="*/ 116 h 157"/>
                  <a:gd name="T76" fmla="*/ 176 w 258"/>
                  <a:gd name="T77" fmla="*/ 115 h 157"/>
                  <a:gd name="T78" fmla="*/ 188 w 258"/>
                  <a:gd name="T79" fmla="*/ 83 h 157"/>
                  <a:gd name="T80" fmla="*/ 197 w 258"/>
                  <a:gd name="T81" fmla="*/ 77 h 157"/>
                  <a:gd name="T82" fmla="*/ 218 w 258"/>
                  <a:gd name="T83" fmla="*/ 78 h 157"/>
                  <a:gd name="T84" fmla="*/ 245 w 258"/>
                  <a:gd name="T85" fmla="*/ 81 h 157"/>
                  <a:gd name="T86" fmla="*/ 250 w 258"/>
                  <a:gd name="T87" fmla="*/ 8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8" h="157">
                    <a:moveTo>
                      <a:pt x="250" y="80"/>
                    </a:moveTo>
                    <a:cubicBezTo>
                      <a:pt x="251" y="79"/>
                      <a:pt x="251" y="79"/>
                      <a:pt x="251" y="79"/>
                    </a:cubicBezTo>
                    <a:cubicBezTo>
                      <a:pt x="250" y="78"/>
                      <a:pt x="248" y="78"/>
                      <a:pt x="246" y="77"/>
                    </a:cubicBezTo>
                    <a:cubicBezTo>
                      <a:pt x="244" y="77"/>
                      <a:pt x="241" y="77"/>
                      <a:pt x="238" y="77"/>
                    </a:cubicBezTo>
                    <a:cubicBezTo>
                      <a:pt x="235" y="76"/>
                      <a:pt x="227" y="76"/>
                      <a:pt x="218" y="75"/>
                    </a:cubicBezTo>
                    <a:cubicBezTo>
                      <a:pt x="209" y="74"/>
                      <a:pt x="201" y="74"/>
                      <a:pt x="197" y="74"/>
                    </a:cubicBezTo>
                    <a:cubicBezTo>
                      <a:pt x="197" y="74"/>
                      <a:pt x="197" y="74"/>
                      <a:pt x="197" y="74"/>
                    </a:cubicBezTo>
                    <a:cubicBezTo>
                      <a:pt x="194" y="74"/>
                      <a:pt x="191" y="74"/>
                      <a:pt x="189" y="75"/>
                    </a:cubicBezTo>
                    <a:cubicBezTo>
                      <a:pt x="187" y="76"/>
                      <a:pt x="185" y="79"/>
                      <a:pt x="184" y="82"/>
                    </a:cubicBezTo>
                    <a:cubicBezTo>
                      <a:pt x="183" y="88"/>
                      <a:pt x="178" y="104"/>
                      <a:pt x="176" y="108"/>
                    </a:cubicBezTo>
                    <a:cubicBezTo>
                      <a:pt x="176" y="110"/>
                      <a:pt x="175" y="111"/>
                      <a:pt x="174" y="112"/>
                    </a:cubicBezTo>
                    <a:cubicBezTo>
                      <a:pt x="173" y="113"/>
                      <a:pt x="172" y="113"/>
                      <a:pt x="169" y="113"/>
                    </a:cubicBezTo>
                    <a:cubicBezTo>
                      <a:pt x="169" y="113"/>
                      <a:pt x="168" y="113"/>
                      <a:pt x="168" y="113"/>
                    </a:cubicBezTo>
                    <a:cubicBezTo>
                      <a:pt x="164" y="113"/>
                      <a:pt x="158" y="113"/>
                      <a:pt x="150" y="112"/>
                    </a:cubicBezTo>
                    <a:cubicBezTo>
                      <a:pt x="141" y="111"/>
                      <a:pt x="130" y="109"/>
                      <a:pt x="117" y="104"/>
                    </a:cubicBezTo>
                    <a:cubicBezTo>
                      <a:pt x="97" y="96"/>
                      <a:pt x="80" y="84"/>
                      <a:pt x="75" y="80"/>
                    </a:cubicBezTo>
                    <a:cubicBezTo>
                      <a:pt x="73" y="78"/>
                      <a:pt x="73" y="77"/>
                      <a:pt x="72" y="75"/>
                    </a:cubicBezTo>
                    <a:cubicBezTo>
                      <a:pt x="72" y="74"/>
                      <a:pt x="73" y="73"/>
                      <a:pt x="74" y="71"/>
                    </a:cubicBezTo>
                    <a:cubicBezTo>
                      <a:pt x="75" y="67"/>
                      <a:pt x="77" y="63"/>
                      <a:pt x="78" y="59"/>
                    </a:cubicBezTo>
                    <a:cubicBezTo>
                      <a:pt x="79" y="55"/>
                      <a:pt x="79" y="52"/>
                      <a:pt x="80" y="48"/>
                    </a:cubicBezTo>
                    <a:cubicBezTo>
                      <a:pt x="80" y="47"/>
                      <a:pt x="80" y="47"/>
                      <a:pt x="80" y="47"/>
                    </a:cubicBezTo>
                    <a:cubicBezTo>
                      <a:pt x="80" y="43"/>
                      <a:pt x="78" y="40"/>
                      <a:pt x="75" y="38"/>
                    </a:cubicBezTo>
                    <a:cubicBezTo>
                      <a:pt x="75" y="37"/>
                      <a:pt x="73" y="36"/>
                      <a:pt x="71" y="33"/>
                    </a:cubicBezTo>
                    <a:cubicBezTo>
                      <a:pt x="64" y="26"/>
                      <a:pt x="51" y="13"/>
                      <a:pt x="45" y="6"/>
                    </a:cubicBezTo>
                    <a:cubicBezTo>
                      <a:pt x="40" y="2"/>
                      <a:pt x="37" y="0"/>
                      <a:pt x="34" y="0"/>
                    </a:cubicBezTo>
                    <a:cubicBezTo>
                      <a:pt x="31" y="0"/>
                      <a:pt x="29" y="1"/>
                      <a:pt x="28" y="2"/>
                    </a:cubicBezTo>
                    <a:cubicBezTo>
                      <a:pt x="25" y="3"/>
                      <a:pt x="22" y="4"/>
                      <a:pt x="18" y="5"/>
                    </a:cubicBezTo>
                    <a:cubicBezTo>
                      <a:pt x="14" y="7"/>
                      <a:pt x="9" y="11"/>
                      <a:pt x="6" y="18"/>
                    </a:cubicBezTo>
                    <a:cubicBezTo>
                      <a:pt x="4" y="22"/>
                      <a:pt x="0" y="32"/>
                      <a:pt x="0" y="44"/>
                    </a:cubicBezTo>
                    <a:cubicBezTo>
                      <a:pt x="0" y="51"/>
                      <a:pt x="2" y="60"/>
                      <a:pt x="5" y="69"/>
                    </a:cubicBezTo>
                    <a:cubicBezTo>
                      <a:pt x="15" y="94"/>
                      <a:pt x="44" y="111"/>
                      <a:pt x="47" y="114"/>
                    </a:cubicBezTo>
                    <a:cubicBezTo>
                      <a:pt x="48" y="114"/>
                      <a:pt x="49" y="115"/>
                      <a:pt x="51" y="116"/>
                    </a:cubicBezTo>
                    <a:cubicBezTo>
                      <a:pt x="65" y="125"/>
                      <a:pt x="113" y="155"/>
                      <a:pt x="166" y="157"/>
                    </a:cubicBezTo>
                    <a:cubicBezTo>
                      <a:pt x="169" y="157"/>
                      <a:pt x="172" y="157"/>
                      <a:pt x="175" y="157"/>
                    </a:cubicBezTo>
                    <a:cubicBezTo>
                      <a:pt x="185" y="157"/>
                      <a:pt x="193" y="156"/>
                      <a:pt x="199" y="156"/>
                    </a:cubicBezTo>
                    <a:cubicBezTo>
                      <a:pt x="213" y="155"/>
                      <a:pt x="224" y="150"/>
                      <a:pt x="233" y="145"/>
                    </a:cubicBezTo>
                    <a:cubicBezTo>
                      <a:pt x="238" y="142"/>
                      <a:pt x="244" y="136"/>
                      <a:pt x="249" y="129"/>
                    </a:cubicBezTo>
                    <a:cubicBezTo>
                      <a:pt x="254" y="122"/>
                      <a:pt x="258" y="114"/>
                      <a:pt x="258" y="106"/>
                    </a:cubicBezTo>
                    <a:cubicBezTo>
                      <a:pt x="258" y="106"/>
                      <a:pt x="258" y="106"/>
                      <a:pt x="258" y="106"/>
                    </a:cubicBezTo>
                    <a:cubicBezTo>
                      <a:pt x="258" y="99"/>
                      <a:pt x="257" y="93"/>
                      <a:pt x="256" y="88"/>
                    </a:cubicBezTo>
                    <a:cubicBezTo>
                      <a:pt x="255" y="86"/>
                      <a:pt x="254" y="84"/>
                      <a:pt x="253" y="82"/>
                    </a:cubicBezTo>
                    <a:cubicBezTo>
                      <a:pt x="253" y="81"/>
                      <a:pt x="252" y="80"/>
                      <a:pt x="251" y="79"/>
                    </a:cubicBezTo>
                    <a:cubicBezTo>
                      <a:pt x="250" y="80"/>
                      <a:pt x="250" y="80"/>
                      <a:pt x="250" y="80"/>
                    </a:cubicBezTo>
                    <a:cubicBezTo>
                      <a:pt x="249" y="82"/>
                      <a:pt x="249" y="82"/>
                      <a:pt x="249" y="82"/>
                    </a:cubicBezTo>
                    <a:cubicBezTo>
                      <a:pt x="249" y="82"/>
                      <a:pt x="250" y="83"/>
                      <a:pt x="250" y="84"/>
                    </a:cubicBezTo>
                    <a:cubicBezTo>
                      <a:pt x="252" y="88"/>
                      <a:pt x="255" y="96"/>
                      <a:pt x="255" y="106"/>
                    </a:cubicBezTo>
                    <a:cubicBezTo>
                      <a:pt x="255" y="106"/>
                      <a:pt x="255" y="106"/>
                      <a:pt x="255" y="106"/>
                    </a:cubicBezTo>
                    <a:cubicBezTo>
                      <a:pt x="255" y="112"/>
                      <a:pt x="251" y="120"/>
                      <a:pt x="246" y="127"/>
                    </a:cubicBezTo>
                    <a:cubicBezTo>
                      <a:pt x="241" y="134"/>
                      <a:pt x="235" y="140"/>
                      <a:pt x="231" y="142"/>
                    </a:cubicBezTo>
                    <a:cubicBezTo>
                      <a:pt x="223" y="147"/>
                      <a:pt x="212" y="152"/>
                      <a:pt x="199" y="153"/>
                    </a:cubicBezTo>
                    <a:cubicBezTo>
                      <a:pt x="193" y="153"/>
                      <a:pt x="185" y="153"/>
                      <a:pt x="175" y="153"/>
                    </a:cubicBezTo>
                    <a:cubicBezTo>
                      <a:pt x="172" y="153"/>
                      <a:pt x="169" y="153"/>
                      <a:pt x="166" y="153"/>
                    </a:cubicBezTo>
                    <a:cubicBezTo>
                      <a:pt x="136" y="152"/>
                      <a:pt x="108" y="142"/>
                      <a:pt x="87" y="132"/>
                    </a:cubicBezTo>
                    <a:cubicBezTo>
                      <a:pt x="76" y="127"/>
                      <a:pt x="67" y="122"/>
                      <a:pt x="61" y="118"/>
                    </a:cubicBezTo>
                    <a:cubicBezTo>
                      <a:pt x="58" y="116"/>
                      <a:pt x="55" y="115"/>
                      <a:pt x="53" y="114"/>
                    </a:cubicBezTo>
                    <a:cubicBezTo>
                      <a:pt x="51" y="112"/>
                      <a:pt x="50" y="111"/>
                      <a:pt x="49" y="111"/>
                    </a:cubicBezTo>
                    <a:cubicBezTo>
                      <a:pt x="47" y="110"/>
                      <a:pt x="39" y="105"/>
                      <a:pt x="31" y="98"/>
                    </a:cubicBezTo>
                    <a:cubicBezTo>
                      <a:pt x="22" y="90"/>
                      <a:pt x="13" y="80"/>
                      <a:pt x="8" y="67"/>
                    </a:cubicBezTo>
                    <a:cubicBezTo>
                      <a:pt x="5" y="59"/>
                      <a:pt x="4" y="51"/>
                      <a:pt x="4" y="44"/>
                    </a:cubicBezTo>
                    <a:cubicBezTo>
                      <a:pt x="4" y="32"/>
                      <a:pt x="8" y="24"/>
                      <a:pt x="9" y="19"/>
                    </a:cubicBezTo>
                    <a:cubicBezTo>
                      <a:pt x="12" y="13"/>
                      <a:pt x="16" y="10"/>
                      <a:pt x="19" y="8"/>
                    </a:cubicBezTo>
                    <a:cubicBezTo>
                      <a:pt x="23" y="7"/>
                      <a:pt x="26" y="6"/>
                      <a:pt x="29" y="5"/>
                    </a:cubicBezTo>
                    <a:cubicBezTo>
                      <a:pt x="31" y="4"/>
                      <a:pt x="32" y="3"/>
                      <a:pt x="34" y="3"/>
                    </a:cubicBezTo>
                    <a:cubicBezTo>
                      <a:pt x="36" y="3"/>
                      <a:pt x="38" y="4"/>
                      <a:pt x="42" y="9"/>
                    </a:cubicBezTo>
                    <a:cubicBezTo>
                      <a:pt x="46" y="13"/>
                      <a:pt x="54" y="20"/>
                      <a:pt x="60" y="27"/>
                    </a:cubicBezTo>
                    <a:cubicBezTo>
                      <a:pt x="63" y="30"/>
                      <a:pt x="66" y="33"/>
                      <a:pt x="68" y="36"/>
                    </a:cubicBezTo>
                    <a:cubicBezTo>
                      <a:pt x="71" y="38"/>
                      <a:pt x="72" y="40"/>
                      <a:pt x="73" y="40"/>
                    </a:cubicBezTo>
                    <a:cubicBezTo>
                      <a:pt x="75" y="42"/>
                      <a:pt x="76" y="44"/>
                      <a:pt x="76" y="47"/>
                    </a:cubicBezTo>
                    <a:cubicBezTo>
                      <a:pt x="76" y="48"/>
                      <a:pt x="76" y="48"/>
                      <a:pt x="76" y="48"/>
                    </a:cubicBezTo>
                    <a:cubicBezTo>
                      <a:pt x="76" y="52"/>
                      <a:pt x="76" y="54"/>
                      <a:pt x="75" y="58"/>
                    </a:cubicBezTo>
                    <a:cubicBezTo>
                      <a:pt x="73" y="62"/>
                      <a:pt x="72" y="66"/>
                      <a:pt x="71" y="69"/>
                    </a:cubicBezTo>
                    <a:cubicBezTo>
                      <a:pt x="70" y="71"/>
                      <a:pt x="69" y="73"/>
                      <a:pt x="69" y="75"/>
                    </a:cubicBezTo>
                    <a:cubicBezTo>
                      <a:pt x="69" y="78"/>
                      <a:pt x="70" y="81"/>
                      <a:pt x="73" y="83"/>
                    </a:cubicBezTo>
                    <a:cubicBezTo>
                      <a:pt x="78" y="87"/>
                      <a:pt x="95" y="99"/>
                      <a:pt x="116" y="107"/>
                    </a:cubicBezTo>
                    <a:cubicBezTo>
                      <a:pt x="129" y="112"/>
                      <a:pt x="141" y="114"/>
                      <a:pt x="149" y="115"/>
                    </a:cubicBezTo>
                    <a:cubicBezTo>
                      <a:pt x="158" y="116"/>
                      <a:pt x="164" y="116"/>
                      <a:pt x="167" y="116"/>
                    </a:cubicBezTo>
                    <a:cubicBezTo>
                      <a:pt x="168" y="116"/>
                      <a:pt x="169" y="116"/>
                      <a:pt x="169" y="116"/>
                    </a:cubicBezTo>
                    <a:cubicBezTo>
                      <a:pt x="172" y="116"/>
                      <a:pt x="174" y="116"/>
                      <a:pt x="176" y="115"/>
                    </a:cubicBezTo>
                    <a:cubicBezTo>
                      <a:pt x="178" y="113"/>
                      <a:pt x="179" y="112"/>
                      <a:pt x="180" y="109"/>
                    </a:cubicBezTo>
                    <a:cubicBezTo>
                      <a:pt x="181" y="105"/>
                      <a:pt x="186" y="90"/>
                      <a:pt x="188" y="83"/>
                    </a:cubicBezTo>
                    <a:cubicBezTo>
                      <a:pt x="188" y="80"/>
                      <a:pt x="189" y="79"/>
                      <a:pt x="191" y="78"/>
                    </a:cubicBezTo>
                    <a:cubicBezTo>
                      <a:pt x="192" y="77"/>
                      <a:pt x="194" y="77"/>
                      <a:pt x="197" y="77"/>
                    </a:cubicBezTo>
                    <a:cubicBezTo>
                      <a:pt x="197" y="77"/>
                      <a:pt x="197" y="77"/>
                      <a:pt x="197" y="77"/>
                    </a:cubicBezTo>
                    <a:cubicBezTo>
                      <a:pt x="200" y="77"/>
                      <a:pt x="209" y="78"/>
                      <a:pt x="218" y="78"/>
                    </a:cubicBezTo>
                    <a:cubicBezTo>
                      <a:pt x="226" y="79"/>
                      <a:pt x="235" y="80"/>
                      <a:pt x="238" y="80"/>
                    </a:cubicBezTo>
                    <a:cubicBezTo>
                      <a:pt x="241" y="80"/>
                      <a:pt x="243" y="80"/>
                      <a:pt x="245" y="81"/>
                    </a:cubicBezTo>
                    <a:cubicBezTo>
                      <a:pt x="247" y="81"/>
                      <a:pt x="248" y="81"/>
                      <a:pt x="249" y="82"/>
                    </a:cubicBezTo>
                    <a:lnTo>
                      <a:pt x="25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p:cNvGrpSpPr/>
            <p:nvPr/>
          </p:nvGrpSpPr>
          <p:grpSpPr>
            <a:xfrm rot="6893190">
              <a:off x="4663870" y="6330215"/>
              <a:ext cx="665235" cy="677520"/>
              <a:chOff x="3109913" y="6118226"/>
              <a:chExt cx="1719263" cy="1751013"/>
            </a:xfrm>
            <a:solidFill>
              <a:schemeClr val="bg1">
                <a:alpha val="16000"/>
              </a:schemeClr>
            </a:solidFill>
          </p:grpSpPr>
          <p:sp>
            <p:nvSpPr>
              <p:cNvPr id="107" name="Freeform 67"/>
              <p:cNvSpPr>
                <a:spLocks/>
              </p:cNvSpPr>
              <p:nvPr/>
            </p:nvSpPr>
            <p:spPr bwMode="auto">
              <a:xfrm>
                <a:off x="3219450" y="6662738"/>
                <a:ext cx="1065213" cy="1085850"/>
              </a:xfrm>
              <a:custGeom>
                <a:avLst/>
                <a:gdLst>
                  <a:gd name="T0" fmla="*/ 247 w 284"/>
                  <a:gd name="T1" fmla="*/ 287 h 289"/>
                  <a:gd name="T2" fmla="*/ 247 w 284"/>
                  <a:gd name="T3" fmla="*/ 285 h 289"/>
                  <a:gd name="T4" fmla="*/ 242 w 284"/>
                  <a:gd name="T5" fmla="*/ 285 h 289"/>
                  <a:gd name="T6" fmla="*/ 216 w 284"/>
                  <a:gd name="T7" fmla="*/ 255 h 289"/>
                  <a:gd name="T8" fmla="*/ 216 w 284"/>
                  <a:gd name="T9" fmla="*/ 250 h 289"/>
                  <a:gd name="T10" fmla="*/ 220 w 284"/>
                  <a:gd name="T11" fmla="*/ 207 h 289"/>
                  <a:gd name="T12" fmla="*/ 187 w 284"/>
                  <a:gd name="T13" fmla="*/ 109 h 289"/>
                  <a:gd name="T14" fmla="*/ 117 w 284"/>
                  <a:gd name="T15" fmla="*/ 72 h 289"/>
                  <a:gd name="T16" fmla="*/ 54 w 284"/>
                  <a:gd name="T17" fmla="*/ 64 h 289"/>
                  <a:gd name="T18" fmla="*/ 37 w 284"/>
                  <a:gd name="T19" fmla="*/ 65 h 289"/>
                  <a:gd name="T20" fmla="*/ 37 w 284"/>
                  <a:gd name="T21" fmla="*/ 67 h 289"/>
                  <a:gd name="T22" fmla="*/ 37 w 284"/>
                  <a:gd name="T23" fmla="*/ 65 h 289"/>
                  <a:gd name="T24" fmla="*/ 34 w 284"/>
                  <a:gd name="T25" fmla="*/ 65 h 289"/>
                  <a:gd name="T26" fmla="*/ 3 w 284"/>
                  <a:gd name="T27" fmla="*/ 38 h 289"/>
                  <a:gd name="T28" fmla="*/ 3 w 284"/>
                  <a:gd name="T29" fmla="*/ 35 h 289"/>
                  <a:gd name="T30" fmla="*/ 30 w 284"/>
                  <a:gd name="T31" fmla="*/ 4 h 289"/>
                  <a:gd name="T32" fmla="*/ 55 w 284"/>
                  <a:gd name="T33" fmla="*/ 3 h 289"/>
                  <a:gd name="T34" fmla="*/ 231 w 284"/>
                  <a:gd name="T35" fmla="*/ 67 h 289"/>
                  <a:gd name="T36" fmla="*/ 281 w 284"/>
                  <a:gd name="T37" fmla="*/ 207 h 289"/>
                  <a:gd name="T38" fmla="*/ 277 w 284"/>
                  <a:gd name="T39" fmla="*/ 260 h 289"/>
                  <a:gd name="T40" fmla="*/ 247 w 284"/>
                  <a:gd name="T41" fmla="*/ 285 h 289"/>
                  <a:gd name="T42" fmla="*/ 247 w 284"/>
                  <a:gd name="T43" fmla="*/ 287 h 289"/>
                  <a:gd name="T44" fmla="*/ 247 w 284"/>
                  <a:gd name="T45" fmla="*/ 289 h 289"/>
                  <a:gd name="T46" fmla="*/ 280 w 284"/>
                  <a:gd name="T47" fmla="*/ 260 h 289"/>
                  <a:gd name="T48" fmla="*/ 284 w 284"/>
                  <a:gd name="T49" fmla="*/ 207 h 289"/>
                  <a:gd name="T50" fmla="*/ 233 w 284"/>
                  <a:gd name="T51" fmla="*/ 65 h 289"/>
                  <a:gd name="T52" fmla="*/ 55 w 284"/>
                  <a:gd name="T53" fmla="*/ 0 h 289"/>
                  <a:gd name="T54" fmla="*/ 30 w 284"/>
                  <a:gd name="T55" fmla="*/ 1 h 289"/>
                  <a:gd name="T56" fmla="*/ 0 w 284"/>
                  <a:gd name="T57" fmla="*/ 35 h 289"/>
                  <a:gd name="T58" fmla="*/ 0 w 284"/>
                  <a:gd name="T59" fmla="*/ 38 h 289"/>
                  <a:gd name="T60" fmla="*/ 34 w 284"/>
                  <a:gd name="T61" fmla="*/ 68 h 289"/>
                  <a:gd name="T62" fmla="*/ 37 w 284"/>
                  <a:gd name="T63" fmla="*/ 68 h 289"/>
                  <a:gd name="T64" fmla="*/ 37 w 284"/>
                  <a:gd name="T65" fmla="*/ 68 h 289"/>
                  <a:gd name="T66" fmla="*/ 54 w 284"/>
                  <a:gd name="T67" fmla="*/ 68 h 289"/>
                  <a:gd name="T68" fmla="*/ 116 w 284"/>
                  <a:gd name="T69" fmla="*/ 75 h 289"/>
                  <a:gd name="T70" fmla="*/ 184 w 284"/>
                  <a:gd name="T71" fmla="*/ 112 h 289"/>
                  <a:gd name="T72" fmla="*/ 217 w 284"/>
                  <a:gd name="T73" fmla="*/ 207 h 289"/>
                  <a:gd name="T74" fmla="*/ 213 w 284"/>
                  <a:gd name="T75" fmla="*/ 250 h 289"/>
                  <a:gd name="T76" fmla="*/ 213 w 284"/>
                  <a:gd name="T77" fmla="*/ 255 h 289"/>
                  <a:gd name="T78" fmla="*/ 241 w 284"/>
                  <a:gd name="T79" fmla="*/ 288 h 289"/>
                  <a:gd name="T80" fmla="*/ 247 w 284"/>
                  <a:gd name="T81" fmla="*/ 289 h 289"/>
                  <a:gd name="T82" fmla="*/ 247 w 284"/>
                  <a:gd name="T83" fmla="*/ 28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89">
                    <a:moveTo>
                      <a:pt x="247" y="287"/>
                    </a:moveTo>
                    <a:cubicBezTo>
                      <a:pt x="247" y="285"/>
                      <a:pt x="247" y="285"/>
                      <a:pt x="247" y="285"/>
                    </a:cubicBezTo>
                    <a:cubicBezTo>
                      <a:pt x="245" y="285"/>
                      <a:pt x="243" y="285"/>
                      <a:pt x="242" y="285"/>
                    </a:cubicBezTo>
                    <a:cubicBezTo>
                      <a:pt x="227" y="283"/>
                      <a:pt x="216" y="270"/>
                      <a:pt x="216" y="255"/>
                    </a:cubicBezTo>
                    <a:cubicBezTo>
                      <a:pt x="216" y="254"/>
                      <a:pt x="216" y="252"/>
                      <a:pt x="216" y="250"/>
                    </a:cubicBezTo>
                    <a:cubicBezTo>
                      <a:pt x="219" y="235"/>
                      <a:pt x="220" y="221"/>
                      <a:pt x="220" y="207"/>
                    </a:cubicBezTo>
                    <a:cubicBezTo>
                      <a:pt x="220" y="165"/>
                      <a:pt x="209" y="133"/>
                      <a:pt x="187" y="109"/>
                    </a:cubicBezTo>
                    <a:cubicBezTo>
                      <a:pt x="167" y="89"/>
                      <a:pt x="142" y="78"/>
                      <a:pt x="117" y="72"/>
                    </a:cubicBezTo>
                    <a:cubicBezTo>
                      <a:pt x="93" y="65"/>
                      <a:pt x="69" y="64"/>
                      <a:pt x="54" y="64"/>
                    </a:cubicBezTo>
                    <a:cubicBezTo>
                      <a:pt x="44" y="64"/>
                      <a:pt x="37" y="65"/>
                      <a:pt x="37" y="65"/>
                    </a:cubicBezTo>
                    <a:cubicBezTo>
                      <a:pt x="37" y="67"/>
                      <a:pt x="37" y="67"/>
                      <a:pt x="37" y="67"/>
                    </a:cubicBezTo>
                    <a:cubicBezTo>
                      <a:pt x="37" y="65"/>
                      <a:pt x="37" y="65"/>
                      <a:pt x="37" y="65"/>
                    </a:cubicBezTo>
                    <a:cubicBezTo>
                      <a:pt x="36" y="65"/>
                      <a:pt x="35" y="65"/>
                      <a:pt x="34" y="65"/>
                    </a:cubicBezTo>
                    <a:cubicBezTo>
                      <a:pt x="18" y="65"/>
                      <a:pt x="5" y="53"/>
                      <a:pt x="3" y="38"/>
                    </a:cubicBezTo>
                    <a:cubicBezTo>
                      <a:pt x="3" y="37"/>
                      <a:pt x="3" y="36"/>
                      <a:pt x="3" y="35"/>
                    </a:cubicBezTo>
                    <a:cubicBezTo>
                      <a:pt x="3" y="19"/>
                      <a:pt x="15" y="6"/>
                      <a:pt x="30" y="4"/>
                    </a:cubicBezTo>
                    <a:cubicBezTo>
                      <a:pt x="32" y="4"/>
                      <a:pt x="41" y="3"/>
                      <a:pt x="55" y="3"/>
                    </a:cubicBezTo>
                    <a:cubicBezTo>
                      <a:pt x="95" y="3"/>
                      <a:pt x="177" y="11"/>
                      <a:pt x="231" y="67"/>
                    </a:cubicBezTo>
                    <a:cubicBezTo>
                      <a:pt x="264" y="102"/>
                      <a:pt x="281" y="149"/>
                      <a:pt x="281" y="207"/>
                    </a:cubicBezTo>
                    <a:cubicBezTo>
                      <a:pt x="281" y="223"/>
                      <a:pt x="279" y="241"/>
                      <a:pt x="277" y="260"/>
                    </a:cubicBezTo>
                    <a:cubicBezTo>
                      <a:pt x="274" y="275"/>
                      <a:pt x="261" y="285"/>
                      <a:pt x="247" y="285"/>
                    </a:cubicBezTo>
                    <a:cubicBezTo>
                      <a:pt x="247" y="287"/>
                      <a:pt x="247" y="287"/>
                      <a:pt x="247" y="287"/>
                    </a:cubicBezTo>
                    <a:cubicBezTo>
                      <a:pt x="247" y="289"/>
                      <a:pt x="247" y="289"/>
                      <a:pt x="247" y="289"/>
                    </a:cubicBezTo>
                    <a:cubicBezTo>
                      <a:pt x="263" y="289"/>
                      <a:pt x="277" y="277"/>
                      <a:pt x="280" y="260"/>
                    </a:cubicBezTo>
                    <a:cubicBezTo>
                      <a:pt x="283" y="241"/>
                      <a:pt x="284" y="224"/>
                      <a:pt x="284" y="207"/>
                    </a:cubicBezTo>
                    <a:cubicBezTo>
                      <a:pt x="284" y="148"/>
                      <a:pt x="267" y="101"/>
                      <a:pt x="233" y="65"/>
                    </a:cubicBezTo>
                    <a:cubicBezTo>
                      <a:pt x="178" y="8"/>
                      <a:pt x="96" y="0"/>
                      <a:pt x="55" y="0"/>
                    </a:cubicBezTo>
                    <a:cubicBezTo>
                      <a:pt x="41" y="0"/>
                      <a:pt x="31" y="1"/>
                      <a:pt x="30" y="1"/>
                    </a:cubicBezTo>
                    <a:cubicBezTo>
                      <a:pt x="13" y="3"/>
                      <a:pt x="0" y="18"/>
                      <a:pt x="0" y="35"/>
                    </a:cubicBezTo>
                    <a:cubicBezTo>
                      <a:pt x="0" y="36"/>
                      <a:pt x="0" y="37"/>
                      <a:pt x="0" y="38"/>
                    </a:cubicBezTo>
                    <a:cubicBezTo>
                      <a:pt x="2" y="56"/>
                      <a:pt x="17" y="68"/>
                      <a:pt x="34" y="68"/>
                    </a:cubicBezTo>
                    <a:cubicBezTo>
                      <a:pt x="35" y="68"/>
                      <a:pt x="36" y="68"/>
                      <a:pt x="37" y="68"/>
                    </a:cubicBezTo>
                    <a:cubicBezTo>
                      <a:pt x="37" y="68"/>
                      <a:pt x="37" y="68"/>
                      <a:pt x="37" y="68"/>
                    </a:cubicBezTo>
                    <a:cubicBezTo>
                      <a:pt x="37" y="68"/>
                      <a:pt x="44" y="68"/>
                      <a:pt x="54" y="68"/>
                    </a:cubicBezTo>
                    <a:cubicBezTo>
                      <a:pt x="69" y="68"/>
                      <a:pt x="92" y="69"/>
                      <a:pt x="116" y="75"/>
                    </a:cubicBezTo>
                    <a:cubicBezTo>
                      <a:pt x="141" y="81"/>
                      <a:pt x="166" y="92"/>
                      <a:pt x="184" y="112"/>
                    </a:cubicBezTo>
                    <a:cubicBezTo>
                      <a:pt x="206" y="134"/>
                      <a:pt x="217" y="166"/>
                      <a:pt x="217" y="207"/>
                    </a:cubicBezTo>
                    <a:cubicBezTo>
                      <a:pt x="217" y="220"/>
                      <a:pt x="215" y="235"/>
                      <a:pt x="213" y="250"/>
                    </a:cubicBezTo>
                    <a:cubicBezTo>
                      <a:pt x="213" y="252"/>
                      <a:pt x="213" y="253"/>
                      <a:pt x="213" y="255"/>
                    </a:cubicBezTo>
                    <a:cubicBezTo>
                      <a:pt x="213" y="272"/>
                      <a:pt x="225" y="286"/>
                      <a:pt x="241" y="288"/>
                    </a:cubicBezTo>
                    <a:cubicBezTo>
                      <a:pt x="243" y="289"/>
                      <a:pt x="245" y="289"/>
                      <a:pt x="247" y="289"/>
                    </a:cubicBezTo>
                    <a:cubicBezTo>
                      <a:pt x="247" y="287"/>
                      <a:pt x="247" y="287"/>
                      <a:pt x="247" y="2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8"/>
              <p:cNvSpPr>
                <a:spLocks/>
              </p:cNvSpPr>
              <p:nvPr/>
            </p:nvSpPr>
            <p:spPr bwMode="auto">
              <a:xfrm>
                <a:off x="3109913" y="6118226"/>
                <a:ext cx="1719263" cy="1751013"/>
              </a:xfrm>
              <a:custGeom>
                <a:avLst/>
                <a:gdLst>
                  <a:gd name="T0" fmla="*/ 417 w 458"/>
                  <a:gd name="T1" fmla="*/ 464 h 466"/>
                  <a:gd name="T2" fmla="*/ 417 w 458"/>
                  <a:gd name="T3" fmla="*/ 463 h 466"/>
                  <a:gd name="T4" fmla="*/ 412 w 458"/>
                  <a:gd name="T5" fmla="*/ 462 h 466"/>
                  <a:gd name="T6" fmla="*/ 387 w 458"/>
                  <a:gd name="T7" fmla="*/ 432 h 466"/>
                  <a:gd name="T8" fmla="*/ 387 w 458"/>
                  <a:gd name="T9" fmla="*/ 428 h 466"/>
                  <a:gd name="T10" fmla="*/ 394 w 458"/>
                  <a:gd name="T11" fmla="*/ 346 h 466"/>
                  <a:gd name="T12" fmla="*/ 327 w 458"/>
                  <a:gd name="T13" fmla="*/ 154 h 466"/>
                  <a:gd name="T14" fmla="*/ 193 w 458"/>
                  <a:gd name="T15" fmla="*/ 79 h 466"/>
                  <a:gd name="T16" fmla="*/ 71 w 458"/>
                  <a:gd name="T17" fmla="*/ 64 h 466"/>
                  <a:gd name="T18" fmla="*/ 37 w 458"/>
                  <a:gd name="T19" fmla="*/ 66 h 466"/>
                  <a:gd name="T20" fmla="*/ 34 w 458"/>
                  <a:gd name="T21" fmla="*/ 66 h 466"/>
                  <a:gd name="T22" fmla="*/ 3 w 458"/>
                  <a:gd name="T23" fmla="*/ 39 h 466"/>
                  <a:gd name="T24" fmla="*/ 3 w 458"/>
                  <a:gd name="T25" fmla="*/ 35 h 466"/>
                  <a:gd name="T26" fmla="*/ 30 w 458"/>
                  <a:gd name="T27" fmla="*/ 5 h 466"/>
                  <a:gd name="T28" fmla="*/ 72 w 458"/>
                  <a:gd name="T29" fmla="*/ 3 h 466"/>
                  <a:gd name="T30" fmla="*/ 371 w 458"/>
                  <a:gd name="T31" fmla="*/ 111 h 466"/>
                  <a:gd name="T32" fmla="*/ 454 w 458"/>
                  <a:gd name="T33" fmla="*/ 345 h 466"/>
                  <a:gd name="T34" fmla="*/ 447 w 458"/>
                  <a:gd name="T35" fmla="*/ 437 h 466"/>
                  <a:gd name="T36" fmla="*/ 417 w 458"/>
                  <a:gd name="T37" fmla="*/ 463 h 466"/>
                  <a:gd name="T38" fmla="*/ 417 w 458"/>
                  <a:gd name="T39" fmla="*/ 464 h 466"/>
                  <a:gd name="T40" fmla="*/ 417 w 458"/>
                  <a:gd name="T41" fmla="*/ 466 h 466"/>
                  <a:gd name="T42" fmla="*/ 450 w 458"/>
                  <a:gd name="T43" fmla="*/ 437 h 466"/>
                  <a:gd name="T44" fmla="*/ 458 w 458"/>
                  <a:gd name="T45" fmla="*/ 345 h 466"/>
                  <a:gd name="T46" fmla="*/ 373 w 458"/>
                  <a:gd name="T47" fmla="*/ 109 h 466"/>
                  <a:gd name="T48" fmla="*/ 72 w 458"/>
                  <a:gd name="T49" fmla="*/ 0 h 466"/>
                  <a:gd name="T50" fmla="*/ 30 w 458"/>
                  <a:gd name="T51" fmla="*/ 2 h 466"/>
                  <a:gd name="T52" fmla="*/ 0 w 458"/>
                  <a:gd name="T53" fmla="*/ 35 h 466"/>
                  <a:gd name="T54" fmla="*/ 0 w 458"/>
                  <a:gd name="T55" fmla="*/ 39 h 466"/>
                  <a:gd name="T56" fmla="*/ 34 w 458"/>
                  <a:gd name="T57" fmla="*/ 69 h 466"/>
                  <a:gd name="T58" fmla="*/ 37 w 458"/>
                  <a:gd name="T59" fmla="*/ 69 h 466"/>
                  <a:gd name="T60" fmla="*/ 71 w 458"/>
                  <a:gd name="T61" fmla="*/ 68 h 466"/>
                  <a:gd name="T62" fmla="*/ 192 w 458"/>
                  <a:gd name="T63" fmla="*/ 83 h 466"/>
                  <a:gd name="T64" fmla="*/ 325 w 458"/>
                  <a:gd name="T65" fmla="*/ 156 h 466"/>
                  <a:gd name="T66" fmla="*/ 390 w 458"/>
                  <a:gd name="T67" fmla="*/ 346 h 466"/>
                  <a:gd name="T68" fmla="*/ 384 w 458"/>
                  <a:gd name="T69" fmla="*/ 427 h 466"/>
                  <a:gd name="T70" fmla="*/ 383 w 458"/>
                  <a:gd name="T71" fmla="*/ 432 h 466"/>
                  <a:gd name="T72" fmla="*/ 412 w 458"/>
                  <a:gd name="T73" fmla="*/ 466 h 466"/>
                  <a:gd name="T74" fmla="*/ 417 w 458"/>
                  <a:gd name="T75" fmla="*/ 466 h 466"/>
                  <a:gd name="T76" fmla="*/ 417 w 458"/>
                  <a:gd name="T77" fmla="*/ 46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8" h="466">
                    <a:moveTo>
                      <a:pt x="417" y="464"/>
                    </a:moveTo>
                    <a:cubicBezTo>
                      <a:pt x="417" y="463"/>
                      <a:pt x="417" y="463"/>
                      <a:pt x="417" y="463"/>
                    </a:cubicBezTo>
                    <a:cubicBezTo>
                      <a:pt x="415" y="463"/>
                      <a:pt x="414" y="463"/>
                      <a:pt x="412" y="462"/>
                    </a:cubicBezTo>
                    <a:cubicBezTo>
                      <a:pt x="397" y="460"/>
                      <a:pt x="387" y="447"/>
                      <a:pt x="387" y="432"/>
                    </a:cubicBezTo>
                    <a:cubicBezTo>
                      <a:pt x="387" y="431"/>
                      <a:pt x="387" y="429"/>
                      <a:pt x="387" y="428"/>
                    </a:cubicBezTo>
                    <a:cubicBezTo>
                      <a:pt x="391" y="399"/>
                      <a:pt x="394" y="371"/>
                      <a:pt x="394" y="346"/>
                    </a:cubicBezTo>
                    <a:cubicBezTo>
                      <a:pt x="394" y="265"/>
                      <a:pt x="371" y="200"/>
                      <a:pt x="327" y="154"/>
                    </a:cubicBezTo>
                    <a:cubicBezTo>
                      <a:pt x="289" y="114"/>
                      <a:pt x="240" y="92"/>
                      <a:pt x="193" y="79"/>
                    </a:cubicBezTo>
                    <a:cubicBezTo>
                      <a:pt x="146" y="67"/>
                      <a:pt x="100" y="64"/>
                      <a:pt x="71" y="64"/>
                    </a:cubicBezTo>
                    <a:cubicBezTo>
                      <a:pt x="50" y="64"/>
                      <a:pt x="37" y="66"/>
                      <a:pt x="37" y="66"/>
                    </a:cubicBezTo>
                    <a:cubicBezTo>
                      <a:pt x="36" y="66"/>
                      <a:pt x="35" y="66"/>
                      <a:pt x="34" y="66"/>
                    </a:cubicBezTo>
                    <a:cubicBezTo>
                      <a:pt x="19" y="66"/>
                      <a:pt x="5" y="54"/>
                      <a:pt x="3" y="39"/>
                    </a:cubicBezTo>
                    <a:cubicBezTo>
                      <a:pt x="3" y="38"/>
                      <a:pt x="3" y="37"/>
                      <a:pt x="3" y="35"/>
                    </a:cubicBezTo>
                    <a:cubicBezTo>
                      <a:pt x="3" y="20"/>
                      <a:pt x="15" y="7"/>
                      <a:pt x="30" y="5"/>
                    </a:cubicBezTo>
                    <a:cubicBezTo>
                      <a:pt x="33" y="5"/>
                      <a:pt x="48" y="3"/>
                      <a:pt x="72" y="3"/>
                    </a:cubicBezTo>
                    <a:cubicBezTo>
                      <a:pt x="142" y="3"/>
                      <a:pt x="280" y="17"/>
                      <a:pt x="371" y="111"/>
                    </a:cubicBezTo>
                    <a:cubicBezTo>
                      <a:pt x="426" y="169"/>
                      <a:pt x="454" y="248"/>
                      <a:pt x="454" y="345"/>
                    </a:cubicBezTo>
                    <a:cubicBezTo>
                      <a:pt x="454" y="374"/>
                      <a:pt x="452" y="405"/>
                      <a:pt x="447" y="437"/>
                    </a:cubicBezTo>
                    <a:cubicBezTo>
                      <a:pt x="445" y="452"/>
                      <a:pt x="432" y="463"/>
                      <a:pt x="417" y="463"/>
                    </a:cubicBezTo>
                    <a:cubicBezTo>
                      <a:pt x="417" y="464"/>
                      <a:pt x="417" y="464"/>
                      <a:pt x="417" y="464"/>
                    </a:cubicBezTo>
                    <a:cubicBezTo>
                      <a:pt x="417" y="466"/>
                      <a:pt x="417" y="466"/>
                      <a:pt x="417" y="466"/>
                    </a:cubicBezTo>
                    <a:cubicBezTo>
                      <a:pt x="433" y="466"/>
                      <a:pt x="448" y="454"/>
                      <a:pt x="450" y="437"/>
                    </a:cubicBezTo>
                    <a:cubicBezTo>
                      <a:pt x="455" y="405"/>
                      <a:pt x="458" y="374"/>
                      <a:pt x="458" y="345"/>
                    </a:cubicBezTo>
                    <a:cubicBezTo>
                      <a:pt x="458" y="247"/>
                      <a:pt x="429" y="168"/>
                      <a:pt x="373" y="109"/>
                    </a:cubicBezTo>
                    <a:cubicBezTo>
                      <a:pt x="281" y="13"/>
                      <a:pt x="142" y="0"/>
                      <a:pt x="72" y="0"/>
                    </a:cubicBezTo>
                    <a:cubicBezTo>
                      <a:pt x="48" y="0"/>
                      <a:pt x="32" y="2"/>
                      <a:pt x="30" y="2"/>
                    </a:cubicBezTo>
                    <a:cubicBezTo>
                      <a:pt x="13" y="4"/>
                      <a:pt x="0" y="18"/>
                      <a:pt x="0" y="35"/>
                    </a:cubicBezTo>
                    <a:cubicBezTo>
                      <a:pt x="0" y="37"/>
                      <a:pt x="0" y="38"/>
                      <a:pt x="0" y="39"/>
                    </a:cubicBezTo>
                    <a:cubicBezTo>
                      <a:pt x="2" y="56"/>
                      <a:pt x="17" y="69"/>
                      <a:pt x="34" y="69"/>
                    </a:cubicBezTo>
                    <a:cubicBezTo>
                      <a:pt x="35" y="69"/>
                      <a:pt x="36" y="69"/>
                      <a:pt x="37" y="69"/>
                    </a:cubicBezTo>
                    <a:cubicBezTo>
                      <a:pt x="38" y="69"/>
                      <a:pt x="51" y="68"/>
                      <a:pt x="71" y="68"/>
                    </a:cubicBezTo>
                    <a:cubicBezTo>
                      <a:pt x="100" y="68"/>
                      <a:pt x="145" y="70"/>
                      <a:pt x="192" y="83"/>
                    </a:cubicBezTo>
                    <a:cubicBezTo>
                      <a:pt x="239" y="95"/>
                      <a:pt x="287" y="117"/>
                      <a:pt x="325" y="156"/>
                    </a:cubicBezTo>
                    <a:cubicBezTo>
                      <a:pt x="368" y="202"/>
                      <a:pt x="390" y="265"/>
                      <a:pt x="390" y="346"/>
                    </a:cubicBezTo>
                    <a:cubicBezTo>
                      <a:pt x="390" y="371"/>
                      <a:pt x="388" y="398"/>
                      <a:pt x="384" y="427"/>
                    </a:cubicBezTo>
                    <a:cubicBezTo>
                      <a:pt x="383" y="429"/>
                      <a:pt x="383" y="431"/>
                      <a:pt x="383" y="432"/>
                    </a:cubicBezTo>
                    <a:cubicBezTo>
                      <a:pt x="383" y="449"/>
                      <a:pt x="395" y="463"/>
                      <a:pt x="412" y="466"/>
                    </a:cubicBezTo>
                    <a:cubicBezTo>
                      <a:pt x="414" y="466"/>
                      <a:pt x="415" y="466"/>
                      <a:pt x="417" y="466"/>
                    </a:cubicBezTo>
                    <a:cubicBezTo>
                      <a:pt x="417" y="464"/>
                      <a:pt x="417" y="464"/>
                      <a:pt x="417" y="4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9"/>
              <p:cNvSpPr>
                <a:spLocks/>
              </p:cNvSpPr>
              <p:nvPr/>
            </p:nvSpPr>
            <p:spPr bwMode="auto">
              <a:xfrm>
                <a:off x="3249613" y="7261226"/>
                <a:ext cx="442913" cy="438150"/>
              </a:xfrm>
              <a:custGeom>
                <a:avLst/>
                <a:gdLst>
                  <a:gd name="T0" fmla="*/ 99 w 118"/>
                  <a:gd name="T1" fmla="*/ 99 h 117"/>
                  <a:gd name="T2" fmla="*/ 98 w 118"/>
                  <a:gd name="T3" fmla="*/ 98 h 117"/>
                  <a:gd name="T4" fmla="*/ 59 w 118"/>
                  <a:gd name="T5" fmla="*/ 114 h 117"/>
                  <a:gd name="T6" fmla="*/ 20 w 118"/>
                  <a:gd name="T7" fmla="*/ 97 h 117"/>
                  <a:gd name="T8" fmla="*/ 4 w 118"/>
                  <a:gd name="T9" fmla="*/ 58 h 117"/>
                  <a:gd name="T10" fmla="*/ 20 w 118"/>
                  <a:gd name="T11" fmla="*/ 19 h 117"/>
                  <a:gd name="T12" fmla="*/ 59 w 118"/>
                  <a:gd name="T13" fmla="*/ 3 h 117"/>
                  <a:gd name="T14" fmla="*/ 98 w 118"/>
                  <a:gd name="T15" fmla="*/ 19 h 117"/>
                  <a:gd name="T16" fmla="*/ 114 w 118"/>
                  <a:gd name="T17" fmla="*/ 58 h 117"/>
                  <a:gd name="T18" fmla="*/ 98 w 118"/>
                  <a:gd name="T19" fmla="*/ 98 h 117"/>
                  <a:gd name="T20" fmla="*/ 99 w 118"/>
                  <a:gd name="T21" fmla="*/ 99 h 117"/>
                  <a:gd name="T22" fmla="*/ 100 w 118"/>
                  <a:gd name="T23" fmla="*/ 100 h 117"/>
                  <a:gd name="T24" fmla="*/ 118 w 118"/>
                  <a:gd name="T25" fmla="*/ 58 h 117"/>
                  <a:gd name="T26" fmla="*/ 101 w 118"/>
                  <a:gd name="T27" fmla="*/ 17 h 117"/>
                  <a:gd name="T28" fmla="*/ 59 w 118"/>
                  <a:gd name="T29" fmla="*/ 0 h 117"/>
                  <a:gd name="T30" fmla="*/ 18 w 118"/>
                  <a:gd name="T31" fmla="*/ 17 h 117"/>
                  <a:gd name="T32" fmla="*/ 0 w 118"/>
                  <a:gd name="T33" fmla="*/ 58 h 117"/>
                  <a:gd name="T34" fmla="*/ 18 w 118"/>
                  <a:gd name="T35" fmla="*/ 100 h 117"/>
                  <a:gd name="T36" fmla="*/ 59 w 118"/>
                  <a:gd name="T37" fmla="*/ 117 h 117"/>
                  <a:gd name="T38" fmla="*/ 100 w 118"/>
                  <a:gd name="T39" fmla="*/ 100 h 117"/>
                  <a:gd name="T40" fmla="*/ 99 w 118"/>
                  <a:gd name="T41" fmla="*/ 9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7">
                    <a:moveTo>
                      <a:pt x="99" y="99"/>
                    </a:moveTo>
                    <a:cubicBezTo>
                      <a:pt x="98" y="98"/>
                      <a:pt x="98" y="98"/>
                      <a:pt x="98" y="98"/>
                    </a:cubicBezTo>
                    <a:cubicBezTo>
                      <a:pt x="87" y="108"/>
                      <a:pt x="73" y="114"/>
                      <a:pt x="59" y="114"/>
                    </a:cubicBezTo>
                    <a:cubicBezTo>
                      <a:pt x="45" y="114"/>
                      <a:pt x="31" y="108"/>
                      <a:pt x="20" y="97"/>
                    </a:cubicBezTo>
                    <a:cubicBezTo>
                      <a:pt x="9" y="87"/>
                      <a:pt x="4" y="72"/>
                      <a:pt x="4" y="58"/>
                    </a:cubicBezTo>
                    <a:cubicBezTo>
                      <a:pt x="4" y="44"/>
                      <a:pt x="9" y="30"/>
                      <a:pt x="20" y="19"/>
                    </a:cubicBezTo>
                    <a:cubicBezTo>
                      <a:pt x="31" y="8"/>
                      <a:pt x="45" y="3"/>
                      <a:pt x="59" y="3"/>
                    </a:cubicBezTo>
                    <a:cubicBezTo>
                      <a:pt x="73" y="3"/>
                      <a:pt x="87" y="9"/>
                      <a:pt x="98" y="19"/>
                    </a:cubicBezTo>
                    <a:cubicBezTo>
                      <a:pt x="109" y="30"/>
                      <a:pt x="114" y="44"/>
                      <a:pt x="114" y="58"/>
                    </a:cubicBezTo>
                    <a:cubicBezTo>
                      <a:pt x="114" y="73"/>
                      <a:pt x="109" y="87"/>
                      <a:pt x="98" y="98"/>
                    </a:cubicBezTo>
                    <a:cubicBezTo>
                      <a:pt x="99" y="99"/>
                      <a:pt x="99" y="99"/>
                      <a:pt x="99" y="99"/>
                    </a:cubicBezTo>
                    <a:cubicBezTo>
                      <a:pt x="100" y="100"/>
                      <a:pt x="100" y="100"/>
                      <a:pt x="100" y="100"/>
                    </a:cubicBezTo>
                    <a:cubicBezTo>
                      <a:pt x="112" y="88"/>
                      <a:pt x="118" y="73"/>
                      <a:pt x="118" y="58"/>
                    </a:cubicBezTo>
                    <a:cubicBezTo>
                      <a:pt x="118" y="43"/>
                      <a:pt x="112" y="28"/>
                      <a:pt x="101" y="17"/>
                    </a:cubicBezTo>
                    <a:cubicBezTo>
                      <a:pt x="89" y="6"/>
                      <a:pt x="74" y="0"/>
                      <a:pt x="59" y="0"/>
                    </a:cubicBezTo>
                    <a:cubicBezTo>
                      <a:pt x="44" y="0"/>
                      <a:pt x="29" y="5"/>
                      <a:pt x="18" y="17"/>
                    </a:cubicBezTo>
                    <a:cubicBezTo>
                      <a:pt x="6" y="28"/>
                      <a:pt x="0" y="43"/>
                      <a:pt x="0" y="58"/>
                    </a:cubicBezTo>
                    <a:cubicBezTo>
                      <a:pt x="0" y="73"/>
                      <a:pt x="6" y="88"/>
                      <a:pt x="18" y="100"/>
                    </a:cubicBezTo>
                    <a:cubicBezTo>
                      <a:pt x="29" y="111"/>
                      <a:pt x="44" y="117"/>
                      <a:pt x="59" y="117"/>
                    </a:cubicBezTo>
                    <a:cubicBezTo>
                      <a:pt x="74" y="117"/>
                      <a:pt x="89" y="111"/>
                      <a:pt x="100" y="100"/>
                    </a:cubicBezTo>
                    <a:lnTo>
                      <a:pt x="99"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22"/>
            <p:cNvSpPr>
              <a:spLocks/>
            </p:cNvSpPr>
            <p:nvPr/>
          </p:nvSpPr>
          <p:spPr bwMode="auto">
            <a:xfrm rot="5894123">
              <a:off x="8244115" y="2289258"/>
              <a:ext cx="1070236" cy="1406014"/>
            </a:xfrm>
            <a:custGeom>
              <a:avLst/>
              <a:gdLst>
                <a:gd name="T0" fmla="*/ 411 w 511"/>
                <a:gd name="T1" fmla="*/ 471 h 671"/>
                <a:gd name="T2" fmla="*/ 349 w 511"/>
                <a:gd name="T3" fmla="*/ 495 h 671"/>
                <a:gd name="T4" fmla="*/ 257 w 511"/>
                <a:gd name="T5" fmla="*/ 421 h 671"/>
                <a:gd name="T6" fmla="*/ 257 w 511"/>
                <a:gd name="T7" fmla="*/ 423 h 671"/>
                <a:gd name="T8" fmla="*/ 241 w 511"/>
                <a:gd name="T9" fmla="*/ 259 h 671"/>
                <a:gd name="T10" fmla="*/ 241 w 511"/>
                <a:gd name="T11" fmla="*/ 262 h 671"/>
                <a:gd name="T12" fmla="*/ 356 w 511"/>
                <a:gd name="T13" fmla="*/ 144 h 671"/>
                <a:gd name="T14" fmla="*/ 395 w 511"/>
                <a:gd name="T15" fmla="*/ 156 h 671"/>
                <a:gd name="T16" fmla="*/ 395 w 511"/>
                <a:gd name="T17" fmla="*/ 0 h 671"/>
                <a:gd name="T18" fmla="*/ 325 w 511"/>
                <a:gd name="T19" fmla="*/ 112 h 671"/>
                <a:gd name="T20" fmla="*/ 325 w 511"/>
                <a:gd name="T21" fmla="*/ 110 h 671"/>
                <a:gd name="T22" fmla="*/ 205 w 511"/>
                <a:gd name="T23" fmla="*/ 233 h 671"/>
                <a:gd name="T24" fmla="*/ 139 w 511"/>
                <a:gd name="T25" fmla="*/ 214 h 671"/>
                <a:gd name="T26" fmla="*/ 139 w 511"/>
                <a:gd name="T27" fmla="*/ 491 h 671"/>
                <a:gd name="T28" fmla="*/ 227 w 511"/>
                <a:gd name="T29" fmla="*/ 457 h 671"/>
                <a:gd name="T30" fmla="*/ 321 w 511"/>
                <a:gd name="T31" fmla="*/ 531 h 671"/>
                <a:gd name="T32" fmla="*/ 320 w 511"/>
                <a:gd name="T33" fmla="*/ 529 h 671"/>
                <a:gd name="T34" fmla="*/ 411 w 511"/>
                <a:gd name="T35" fmla="*/ 671 h 671"/>
                <a:gd name="T36" fmla="*/ 411 w 511"/>
                <a:gd name="T37" fmla="*/ 471 h 671"/>
                <a:gd name="T38" fmla="*/ 411 w 511"/>
                <a:gd name="T39" fmla="*/ 474 h 671"/>
                <a:gd name="T40" fmla="*/ 508 w 511"/>
                <a:gd name="T41" fmla="*/ 571 h 671"/>
                <a:gd name="T42" fmla="*/ 411 w 511"/>
                <a:gd name="T43" fmla="*/ 667 h 671"/>
                <a:gd name="T44" fmla="*/ 315 w 511"/>
                <a:gd name="T45" fmla="*/ 571 h 671"/>
                <a:gd name="T46" fmla="*/ 324 w 511"/>
                <a:gd name="T47" fmla="*/ 530 h 671"/>
                <a:gd name="T48" fmla="*/ 226 w 511"/>
                <a:gd name="T49" fmla="*/ 455 h 671"/>
                <a:gd name="T50" fmla="*/ 43 w 511"/>
                <a:gd name="T51" fmla="*/ 448 h 671"/>
                <a:gd name="T52" fmla="*/ 43 w 511"/>
                <a:gd name="T53" fmla="*/ 257 h 671"/>
                <a:gd name="T54" fmla="*/ 204 w 511"/>
                <a:gd name="T55" fmla="*/ 234 h 671"/>
                <a:gd name="T56" fmla="*/ 328 w 511"/>
                <a:gd name="T57" fmla="*/ 112 h 671"/>
                <a:gd name="T58" fmla="*/ 320 w 511"/>
                <a:gd name="T59" fmla="*/ 78 h 671"/>
                <a:gd name="T60" fmla="*/ 395 w 511"/>
                <a:gd name="T61" fmla="*/ 4 h 671"/>
                <a:gd name="T62" fmla="*/ 469 w 511"/>
                <a:gd name="T63" fmla="*/ 78 h 671"/>
                <a:gd name="T64" fmla="*/ 395 w 511"/>
                <a:gd name="T65" fmla="*/ 153 h 671"/>
                <a:gd name="T66" fmla="*/ 356 w 511"/>
                <a:gd name="T67" fmla="*/ 142 h 671"/>
                <a:gd name="T68" fmla="*/ 239 w 511"/>
                <a:gd name="T69" fmla="*/ 262 h 671"/>
                <a:gd name="T70" fmla="*/ 255 w 511"/>
                <a:gd name="T71" fmla="*/ 422 h 671"/>
                <a:gd name="T72" fmla="*/ 349 w 511"/>
                <a:gd name="T73" fmla="*/ 497 h 671"/>
                <a:gd name="T74" fmla="*/ 411 w 511"/>
                <a:gd name="T75" fmla="*/ 474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1" h="671">
                  <a:moveTo>
                    <a:pt x="411" y="472"/>
                  </a:moveTo>
                  <a:cubicBezTo>
                    <a:pt x="411" y="471"/>
                    <a:pt x="411" y="471"/>
                    <a:pt x="411" y="471"/>
                  </a:cubicBezTo>
                  <a:cubicBezTo>
                    <a:pt x="387" y="471"/>
                    <a:pt x="365" y="479"/>
                    <a:pt x="348" y="494"/>
                  </a:cubicBezTo>
                  <a:cubicBezTo>
                    <a:pt x="349" y="495"/>
                    <a:pt x="349" y="495"/>
                    <a:pt x="349" y="495"/>
                  </a:cubicBezTo>
                  <a:cubicBezTo>
                    <a:pt x="350" y="493"/>
                    <a:pt x="350" y="493"/>
                    <a:pt x="350" y="493"/>
                  </a:cubicBezTo>
                  <a:cubicBezTo>
                    <a:pt x="257" y="421"/>
                    <a:pt x="257" y="421"/>
                    <a:pt x="257" y="421"/>
                  </a:cubicBezTo>
                  <a:cubicBezTo>
                    <a:pt x="256" y="423"/>
                    <a:pt x="256" y="423"/>
                    <a:pt x="256" y="423"/>
                  </a:cubicBezTo>
                  <a:cubicBezTo>
                    <a:pt x="257" y="423"/>
                    <a:pt x="257" y="423"/>
                    <a:pt x="257" y="423"/>
                  </a:cubicBezTo>
                  <a:cubicBezTo>
                    <a:pt x="270" y="403"/>
                    <a:pt x="277" y="378"/>
                    <a:pt x="277" y="352"/>
                  </a:cubicBezTo>
                  <a:cubicBezTo>
                    <a:pt x="277" y="316"/>
                    <a:pt x="264" y="284"/>
                    <a:pt x="241" y="259"/>
                  </a:cubicBezTo>
                  <a:cubicBezTo>
                    <a:pt x="240" y="260"/>
                    <a:pt x="240" y="260"/>
                    <a:pt x="240" y="260"/>
                  </a:cubicBezTo>
                  <a:cubicBezTo>
                    <a:pt x="241" y="262"/>
                    <a:pt x="241" y="262"/>
                    <a:pt x="241" y="262"/>
                  </a:cubicBezTo>
                  <a:cubicBezTo>
                    <a:pt x="357" y="145"/>
                    <a:pt x="357" y="145"/>
                    <a:pt x="357" y="145"/>
                  </a:cubicBezTo>
                  <a:cubicBezTo>
                    <a:pt x="356" y="144"/>
                    <a:pt x="356" y="144"/>
                    <a:pt x="356" y="144"/>
                  </a:cubicBezTo>
                  <a:cubicBezTo>
                    <a:pt x="355" y="146"/>
                    <a:pt x="355" y="146"/>
                    <a:pt x="355" y="146"/>
                  </a:cubicBezTo>
                  <a:cubicBezTo>
                    <a:pt x="367" y="152"/>
                    <a:pt x="380" y="156"/>
                    <a:pt x="395" y="156"/>
                  </a:cubicBezTo>
                  <a:cubicBezTo>
                    <a:pt x="438" y="156"/>
                    <a:pt x="473" y="121"/>
                    <a:pt x="473" y="78"/>
                  </a:cubicBezTo>
                  <a:cubicBezTo>
                    <a:pt x="473" y="35"/>
                    <a:pt x="438" y="0"/>
                    <a:pt x="395" y="0"/>
                  </a:cubicBezTo>
                  <a:cubicBezTo>
                    <a:pt x="352" y="0"/>
                    <a:pt x="317" y="35"/>
                    <a:pt x="317" y="78"/>
                  </a:cubicBezTo>
                  <a:cubicBezTo>
                    <a:pt x="317" y="90"/>
                    <a:pt x="320" y="102"/>
                    <a:pt x="325" y="112"/>
                  </a:cubicBezTo>
                  <a:cubicBezTo>
                    <a:pt x="326" y="112"/>
                    <a:pt x="326" y="112"/>
                    <a:pt x="326" y="112"/>
                  </a:cubicBezTo>
                  <a:cubicBezTo>
                    <a:pt x="325" y="110"/>
                    <a:pt x="325" y="110"/>
                    <a:pt x="325" y="110"/>
                  </a:cubicBezTo>
                  <a:cubicBezTo>
                    <a:pt x="204" y="231"/>
                    <a:pt x="204" y="231"/>
                    <a:pt x="204" y="231"/>
                  </a:cubicBezTo>
                  <a:cubicBezTo>
                    <a:pt x="205" y="233"/>
                    <a:pt x="205" y="233"/>
                    <a:pt x="205" y="233"/>
                  </a:cubicBezTo>
                  <a:cubicBezTo>
                    <a:pt x="206" y="231"/>
                    <a:pt x="206" y="231"/>
                    <a:pt x="206" y="231"/>
                  </a:cubicBezTo>
                  <a:cubicBezTo>
                    <a:pt x="186" y="220"/>
                    <a:pt x="163" y="214"/>
                    <a:pt x="139" y="214"/>
                  </a:cubicBezTo>
                  <a:cubicBezTo>
                    <a:pt x="62" y="214"/>
                    <a:pt x="0" y="276"/>
                    <a:pt x="0" y="352"/>
                  </a:cubicBezTo>
                  <a:cubicBezTo>
                    <a:pt x="0" y="429"/>
                    <a:pt x="62" y="491"/>
                    <a:pt x="139" y="491"/>
                  </a:cubicBezTo>
                  <a:cubicBezTo>
                    <a:pt x="173" y="491"/>
                    <a:pt x="204" y="478"/>
                    <a:pt x="228" y="458"/>
                  </a:cubicBezTo>
                  <a:cubicBezTo>
                    <a:pt x="227" y="457"/>
                    <a:pt x="227" y="457"/>
                    <a:pt x="227" y="457"/>
                  </a:cubicBezTo>
                  <a:cubicBezTo>
                    <a:pt x="226" y="458"/>
                    <a:pt x="226" y="458"/>
                    <a:pt x="226" y="458"/>
                  </a:cubicBezTo>
                  <a:cubicBezTo>
                    <a:pt x="321" y="531"/>
                    <a:pt x="321" y="531"/>
                    <a:pt x="321" y="531"/>
                  </a:cubicBezTo>
                  <a:cubicBezTo>
                    <a:pt x="322" y="530"/>
                    <a:pt x="322" y="530"/>
                    <a:pt x="322" y="530"/>
                  </a:cubicBezTo>
                  <a:cubicBezTo>
                    <a:pt x="320" y="529"/>
                    <a:pt x="320" y="529"/>
                    <a:pt x="320" y="529"/>
                  </a:cubicBezTo>
                  <a:cubicBezTo>
                    <a:pt x="315" y="542"/>
                    <a:pt x="311" y="556"/>
                    <a:pt x="311" y="571"/>
                  </a:cubicBezTo>
                  <a:cubicBezTo>
                    <a:pt x="311" y="626"/>
                    <a:pt x="356" y="671"/>
                    <a:pt x="411" y="671"/>
                  </a:cubicBezTo>
                  <a:cubicBezTo>
                    <a:pt x="467" y="671"/>
                    <a:pt x="511" y="626"/>
                    <a:pt x="511" y="571"/>
                  </a:cubicBezTo>
                  <a:cubicBezTo>
                    <a:pt x="511" y="515"/>
                    <a:pt x="467" y="471"/>
                    <a:pt x="411" y="471"/>
                  </a:cubicBezTo>
                  <a:cubicBezTo>
                    <a:pt x="411" y="472"/>
                    <a:pt x="411" y="472"/>
                    <a:pt x="411" y="472"/>
                  </a:cubicBezTo>
                  <a:cubicBezTo>
                    <a:pt x="411" y="474"/>
                    <a:pt x="411" y="474"/>
                    <a:pt x="411" y="474"/>
                  </a:cubicBezTo>
                  <a:cubicBezTo>
                    <a:pt x="438" y="474"/>
                    <a:pt x="462" y="485"/>
                    <a:pt x="480" y="502"/>
                  </a:cubicBezTo>
                  <a:cubicBezTo>
                    <a:pt x="497" y="520"/>
                    <a:pt x="508" y="544"/>
                    <a:pt x="508" y="571"/>
                  </a:cubicBezTo>
                  <a:cubicBezTo>
                    <a:pt x="508" y="597"/>
                    <a:pt x="497" y="621"/>
                    <a:pt x="480" y="639"/>
                  </a:cubicBezTo>
                  <a:cubicBezTo>
                    <a:pt x="462" y="656"/>
                    <a:pt x="438" y="667"/>
                    <a:pt x="411" y="667"/>
                  </a:cubicBezTo>
                  <a:cubicBezTo>
                    <a:pt x="385" y="667"/>
                    <a:pt x="361" y="656"/>
                    <a:pt x="343" y="639"/>
                  </a:cubicBezTo>
                  <a:cubicBezTo>
                    <a:pt x="326" y="621"/>
                    <a:pt x="315" y="597"/>
                    <a:pt x="315" y="571"/>
                  </a:cubicBezTo>
                  <a:cubicBezTo>
                    <a:pt x="315" y="556"/>
                    <a:pt x="318" y="543"/>
                    <a:pt x="323" y="531"/>
                  </a:cubicBezTo>
                  <a:cubicBezTo>
                    <a:pt x="324" y="530"/>
                    <a:pt x="324" y="530"/>
                    <a:pt x="324" y="530"/>
                  </a:cubicBezTo>
                  <a:cubicBezTo>
                    <a:pt x="227" y="454"/>
                    <a:pt x="227" y="454"/>
                    <a:pt x="227" y="454"/>
                  </a:cubicBezTo>
                  <a:cubicBezTo>
                    <a:pt x="226" y="455"/>
                    <a:pt x="226" y="455"/>
                    <a:pt x="226" y="455"/>
                  </a:cubicBezTo>
                  <a:cubicBezTo>
                    <a:pt x="203" y="475"/>
                    <a:pt x="172" y="488"/>
                    <a:pt x="139" y="488"/>
                  </a:cubicBezTo>
                  <a:cubicBezTo>
                    <a:pt x="101" y="488"/>
                    <a:pt x="67" y="472"/>
                    <a:pt x="43" y="448"/>
                  </a:cubicBezTo>
                  <a:cubicBezTo>
                    <a:pt x="18" y="423"/>
                    <a:pt x="3" y="390"/>
                    <a:pt x="3" y="352"/>
                  </a:cubicBezTo>
                  <a:cubicBezTo>
                    <a:pt x="3" y="315"/>
                    <a:pt x="18" y="281"/>
                    <a:pt x="43" y="257"/>
                  </a:cubicBezTo>
                  <a:cubicBezTo>
                    <a:pt x="67" y="232"/>
                    <a:pt x="101" y="217"/>
                    <a:pt x="139" y="217"/>
                  </a:cubicBezTo>
                  <a:cubicBezTo>
                    <a:pt x="162" y="217"/>
                    <a:pt x="185" y="223"/>
                    <a:pt x="204" y="234"/>
                  </a:cubicBezTo>
                  <a:cubicBezTo>
                    <a:pt x="205" y="235"/>
                    <a:pt x="205" y="235"/>
                    <a:pt x="205" y="235"/>
                  </a:cubicBezTo>
                  <a:cubicBezTo>
                    <a:pt x="328" y="112"/>
                    <a:pt x="328" y="112"/>
                    <a:pt x="328" y="112"/>
                  </a:cubicBezTo>
                  <a:cubicBezTo>
                    <a:pt x="328" y="111"/>
                    <a:pt x="328" y="111"/>
                    <a:pt x="328" y="111"/>
                  </a:cubicBezTo>
                  <a:cubicBezTo>
                    <a:pt x="323" y="101"/>
                    <a:pt x="320" y="90"/>
                    <a:pt x="320" y="78"/>
                  </a:cubicBezTo>
                  <a:cubicBezTo>
                    <a:pt x="320" y="58"/>
                    <a:pt x="328" y="39"/>
                    <a:pt x="342" y="26"/>
                  </a:cubicBezTo>
                  <a:cubicBezTo>
                    <a:pt x="355" y="12"/>
                    <a:pt x="374" y="4"/>
                    <a:pt x="395" y="4"/>
                  </a:cubicBezTo>
                  <a:cubicBezTo>
                    <a:pt x="415" y="4"/>
                    <a:pt x="434" y="12"/>
                    <a:pt x="447" y="26"/>
                  </a:cubicBezTo>
                  <a:cubicBezTo>
                    <a:pt x="461" y="39"/>
                    <a:pt x="469" y="58"/>
                    <a:pt x="469" y="78"/>
                  </a:cubicBezTo>
                  <a:cubicBezTo>
                    <a:pt x="469" y="99"/>
                    <a:pt x="461" y="118"/>
                    <a:pt x="447" y="131"/>
                  </a:cubicBezTo>
                  <a:cubicBezTo>
                    <a:pt x="434" y="145"/>
                    <a:pt x="415" y="153"/>
                    <a:pt x="395" y="153"/>
                  </a:cubicBezTo>
                  <a:cubicBezTo>
                    <a:pt x="381" y="153"/>
                    <a:pt x="368" y="149"/>
                    <a:pt x="357" y="143"/>
                  </a:cubicBezTo>
                  <a:cubicBezTo>
                    <a:pt x="356" y="142"/>
                    <a:pt x="356" y="142"/>
                    <a:pt x="356" y="142"/>
                  </a:cubicBezTo>
                  <a:cubicBezTo>
                    <a:pt x="238" y="260"/>
                    <a:pt x="238" y="260"/>
                    <a:pt x="238" y="260"/>
                  </a:cubicBezTo>
                  <a:cubicBezTo>
                    <a:pt x="239" y="262"/>
                    <a:pt x="239" y="262"/>
                    <a:pt x="239" y="262"/>
                  </a:cubicBezTo>
                  <a:cubicBezTo>
                    <a:pt x="261" y="286"/>
                    <a:pt x="274" y="317"/>
                    <a:pt x="274" y="352"/>
                  </a:cubicBezTo>
                  <a:cubicBezTo>
                    <a:pt x="274" y="378"/>
                    <a:pt x="267" y="401"/>
                    <a:pt x="255" y="422"/>
                  </a:cubicBezTo>
                  <a:cubicBezTo>
                    <a:pt x="254" y="423"/>
                    <a:pt x="254" y="423"/>
                    <a:pt x="254" y="423"/>
                  </a:cubicBezTo>
                  <a:cubicBezTo>
                    <a:pt x="349" y="497"/>
                    <a:pt x="349" y="497"/>
                    <a:pt x="349" y="497"/>
                  </a:cubicBezTo>
                  <a:cubicBezTo>
                    <a:pt x="350" y="496"/>
                    <a:pt x="350" y="496"/>
                    <a:pt x="350" y="496"/>
                  </a:cubicBezTo>
                  <a:cubicBezTo>
                    <a:pt x="367" y="482"/>
                    <a:pt x="388" y="474"/>
                    <a:pt x="411" y="474"/>
                  </a:cubicBezTo>
                  <a:cubicBezTo>
                    <a:pt x="411" y="472"/>
                    <a:pt x="411" y="472"/>
                    <a:pt x="411" y="472"/>
                  </a:cubicBezTo>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3"/>
            <p:cNvSpPr>
              <a:spLocks noEditPoints="1"/>
            </p:cNvSpPr>
            <p:nvPr/>
          </p:nvSpPr>
          <p:spPr bwMode="auto">
            <a:xfrm>
              <a:off x="1431662" y="2093171"/>
              <a:ext cx="1609725" cy="1239838"/>
            </a:xfrm>
            <a:custGeom>
              <a:avLst/>
              <a:gdLst>
                <a:gd name="T0" fmla="*/ 247 w 429"/>
                <a:gd name="T1" fmla="*/ 9 h 330"/>
                <a:gd name="T2" fmla="*/ 61 w 429"/>
                <a:gd name="T3" fmla="*/ 26 h 330"/>
                <a:gd name="T4" fmla="*/ 0 w 429"/>
                <a:gd name="T5" fmla="*/ 119 h 330"/>
                <a:gd name="T6" fmla="*/ 153 w 429"/>
                <a:gd name="T7" fmla="*/ 277 h 330"/>
                <a:gd name="T8" fmla="*/ 151 w 429"/>
                <a:gd name="T9" fmla="*/ 273 h 330"/>
                <a:gd name="T10" fmla="*/ 133 w 429"/>
                <a:gd name="T11" fmla="*/ 308 h 330"/>
                <a:gd name="T12" fmla="*/ 128 w 429"/>
                <a:gd name="T13" fmla="*/ 311 h 330"/>
                <a:gd name="T14" fmla="*/ 127 w 429"/>
                <a:gd name="T15" fmla="*/ 326 h 330"/>
                <a:gd name="T16" fmla="*/ 135 w 429"/>
                <a:gd name="T17" fmla="*/ 330 h 330"/>
                <a:gd name="T18" fmla="*/ 183 w 429"/>
                <a:gd name="T19" fmla="*/ 315 h 330"/>
                <a:gd name="T20" fmla="*/ 238 w 429"/>
                <a:gd name="T21" fmla="*/ 291 h 330"/>
                <a:gd name="T22" fmla="*/ 256 w 429"/>
                <a:gd name="T23" fmla="*/ 294 h 330"/>
                <a:gd name="T24" fmla="*/ 426 w 429"/>
                <a:gd name="T25" fmla="*/ 198 h 330"/>
                <a:gd name="T26" fmla="*/ 377 w 429"/>
                <a:gd name="T27" fmla="*/ 75 h 330"/>
                <a:gd name="T28" fmla="*/ 247 w 429"/>
                <a:gd name="T29" fmla="*/ 12 h 330"/>
                <a:gd name="T30" fmla="*/ 373 w 429"/>
                <a:gd name="T31" fmla="*/ 80 h 330"/>
                <a:gd name="T32" fmla="*/ 420 w 429"/>
                <a:gd name="T33" fmla="*/ 196 h 330"/>
                <a:gd name="T34" fmla="*/ 256 w 429"/>
                <a:gd name="T35" fmla="*/ 288 h 330"/>
                <a:gd name="T36" fmla="*/ 236 w 429"/>
                <a:gd name="T37" fmla="*/ 288 h 330"/>
                <a:gd name="T38" fmla="*/ 149 w 429"/>
                <a:gd name="T39" fmla="*/ 321 h 330"/>
                <a:gd name="T40" fmla="*/ 135 w 429"/>
                <a:gd name="T41" fmla="*/ 324 h 330"/>
                <a:gd name="T42" fmla="*/ 131 w 429"/>
                <a:gd name="T43" fmla="*/ 322 h 330"/>
                <a:gd name="T44" fmla="*/ 133 w 429"/>
                <a:gd name="T45" fmla="*/ 313 h 330"/>
                <a:gd name="T46" fmla="*/ 135 w 429"/>
                <a:gd name="T47" fmla="*/ 310 h 330"/>
                <a:gd name="T48" fmla="*/ 135 w 429"/>
                <a:gd name="T49" fmla="*/ 310 h 330"/>
                <a:gd name="T50" fmla="*/ 156 w 429"/>
                <a:gd name="T51" fmla="*/ 276 h 330"/>
                <a:gd name="T52" fmla="*/ 154 w 429"/>
                <a:gd name="T53" fmla="*/ 271 h 330"/>
                <a:gd name="T54" fmla="*/ 6 w 429"/>
                <a:gd name="T55" fmla="*/ 119 h 330"/>
                <a:gd name="T56" fmla="*/ 64 w 429"/>
                <a:gd name="T57" fmla="*/ 31 h 330"/>
                <a:gd name="T58" fmla="*/ 246 w 429"/>
                <a:gd name="T59" fmla="*/ 15 h 330"/>
                <a:gd name="T60" fmla="*/ 97 w 429"/>
                <a:gd name="T61" fmla="*/ 142 h 330"/>
                <a:gd name="T62" fmla="*/ 78 w 429"/>
                <a:gd name="T63" fmla="*/ 115 h 330"/>
                <a:gd name="T64" fmla="*/ 104 w 429"/>
                <a:gd name="T65" fmla="*/ 89 h 330"/>
                <a:gd name="T66" fmla="*/ 129 w 429"/>
                <a:gd name="T67" fmla="*/ 115 h 330"/>
                <a:gd name="T68" fmla="*/ 104 w 429"/>
                <a:gd name="T69" fmla="*/ 140 h 330"/>
                <a:gd name="T70" fmla="*/ 97 w 429"/>
                <a:gd name="T71" fmla="*/ 142 h 330"/>
                <a:gd name="T72" fmla="*/ 104 w 429"/>
                <a:gd name="T73" fmla="*/ 146 h 330"/>
                <a:gd name="T74" fmla="*/ 135 w 429"/>
                <a:gd name="T75" fmla="*/ 115 h 330"/>
                <a:gd name="T76" fmla="*/ 104 w 429"/>
                <a:gd name="T77" fmla="*/ 84 h 330"/>
                <a:gd name="T78" fmla="*/ 72 w 429"/>
                <a:gd name="T79" fmla="*/ 115 h 330"/>
                <a:gd name="T80" fmla="*/ 97 w 429"/>
                <a:gd name="T81" fmla="*/ 142 h 330"/>
                <a:gd name="T82" fmla="*/ 209 w 429"/>
                <a:gd name="T83" fmla="*/ 166 h 330"/>
                <a:gd name="T84" fmla="*/ 190 w 429"/>
                <a:gd name="T85" fmla="*/ 135 h 330"/>
                <a:gd name="T86" fmla="*/ 221 w 429"/>
                <a:gd name="T87" fmla="*/ 116 h 330"/>
                <a:gd name="T88" fmla="*/ 240 w 429"/>
                <a:gd name="T89" fmla="*/ 147 h 330"/>
                <a:gd name="T90" fmla="*/ 209 w 429"/>
                <a:gd name="T91" fmla="*/ 166 h 330"/>
                <a:gd name="T92" fmla="*/ 208 w 429"/>
                <a:gd name="T93" fmla="*/ 172 h 330"/>
                <a:gd name="T94" fmla="*/ 245 w 429"/>
                <a:gd name="T95" fmla="*/ 149 h 330"/>
                <a:gd name="T96" fmla="*/ 222 w 429"/>
                <a:gd name="T97" fmla="*/ 111 h 330"/>
                <a:gd name="T98" fmla="*/ 185 w 429"/>
                <a:gd name="T99" fmla="*/ 134 h 330"/>
                <a:gd name="T100" fmla="*/ 208 w 429"/>
                <a:gd name="T101" fmla="*/ 172 h 330"/>
                <a:gd name="T102" fmla="*/ 320 w 429"/>
                <a:gd name="T103" fmla="*/ 196 h 330"/>
                <a:gd name="T104" fmla="*/ 301 w 429"/>
                <a:gd name="T105" fmla="*/ 168 h 330"/>
                <a:gd name="T106" fmla="*/ 326 w 429"/>
                <a:gd name="T107" fmla="*/ 142 h 330"/>
                <a:gd name="T108" fmla="*/ 352 w 429"/>
                <a:gd name="T109" fmla="*/ 168 h 330"/>
                <a:gd name="T110" fmla="*/ 326 w 429"/>
                <a:gd name="T111" fmla="*/ 193 h 330"/>
                <a:gd name="T112" fmla="*/ 320 w 429"/>
                <a:gd name="T113" fmla="*/ 196 h 330"/>
                <a:gd name="T114" fmla="*/ 326 w 429"/>
                <a:gd name="T115" fmla="*/ 199 h 330"/>
                <a:gd name="T116" fmla="*/ 357 w 429"/>
                <a:gd name="T117" fmla="*/ 168 h 330"/>
                <a:gd name="T118" fmla="*/ 326 w 429"/>
                <a:gd name="T119" fmla="*/ 137 h 330"/>
                <a:gd name="T120" fmla="*/ 295 w 429"/>
                <a:gd name="T121" fmla="*/ 168 h 330"/>
                <a:gd name="T122" fmla="*/ 320 w 429"/>
                <a:gd name="T123" fmla="*/ 19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9" h="330">
                  <a:moveTo>
                    <a:pt x="247" y="12"/>
                  </a:moveTo>
                  <a:cubicBezTo>
                    <a:pt x="247" y="9"/>
                    <a:pt x="247" y="9"/>
                    <a:pt x="247" y="9"/>
                  </a:cubicBezTo>
                  <a:cubicBezTo>
                    <a:pt x="222" y="3"/>
                    <a:pt x="196" y="0"/>
                    <a:pt x="172" y="0"/>
                  </a:cubicBezTo>
                  <a:cubicBezTo>
                    <a:pt x="130" y="0"/>
                    <a:pt x="91" y="9"/>
                    <a:pt x="61" y="26"/>
                  </a:cubicBezTo>
                  <a:cubicBezTo>
                    <a:pt x="31" y="42"/>
                    <a:pt x="10" y="67"/>
                    <a:pt x="3" y="97"/>
                  </a:cubicBezTo>
                  <a:cubicBezTo>
                    <a:pt x="1" y="104"/>
                    <a:pt x="0" y="111"/>
                    <a:pt x="0" y="119"/>
                  </a:cubicBezTo>
                  <a:cubicBezTo>
                    <a:pt x="0" y="151"/>
                    <a:pt x="16" y="183"/>
                    <a:pt x="43" y="210"/>
                  </a:cubicBezTo>
                  <a:cubicBezTo>
                    <a:pt x="70" y="238"/>
                    <a:pt x="108" y="262"/>
                    <a:pt x="153" y="277"/>
                  </a:cubicBezTo>
                  <a:cubicBezTo>
                    <a:pt x="153" y="274"/>
                    <a:pt x="153" y="274"/>
                    <a:pt x="153" y="274"/>
                  </a:cubicBezTo>
                  <a:cubicBezTo>
                    <a:pt x="151" y="273"/>
                    <a:pt x="151" y="273"/>
                    <a:pt x="151" y="273"/>
                  </a:cubicBezTo>
                  <a:cubicBezTo>
                    <a:pt x="130" y="306"/>
                    <a:pt x="130" y="306"/>
                    <a:pt x="130" y="306"/>
                  </a:cubicBezTo>
                  <a:cubicBezTo>
                    <a:pt x="133" y="308"/>
                    <a:pt x="133" y="308"/>
                    <a:pt x="133" y="308"/>
                  </a:cubicBezTo>
                  <a:cubicBezTo>
                    <a:pt x="131" y="306"/>
                    <a:pt x="131" y="306"/>
                    <a:pt x="131" y="306"/>
                  </a:cubicBezTo>
                  <a:cubicBezTo>
                    <a:pt x="131" y="306"/>
                    <a:pt x="129" y="308"/>
                    <a:pt x="128" y="311"/>
                  </a:cubicBezTo>
                  <a:cubicBezTo>
                    <a:pt x="126" y="313"/>
                    <a:pt x="125" y="317"/>
                    <a:pt x="124" y="320"/>
                  </a:cubicBezTo>
                  <a:cubicBezTo>
                    <a:pt x="124" y="322"/>
                    <a:pt x="125" y="325"/>
                    <a:pt x="127" y="326"/>
                  </a:cubicBezTo>
                  <a:cubicBezTo>
                    <a:pt x="129" y="328"/>
                    <a:pt x="131" y="329"/>
                    <a:pt x="134" y="330"/>
                  </a:cubicBezTo>
                  <a:cubicBezTo>
                    <a:pt x="135" y="330"/>
                    <a:pt x="135" y="330"/>
                    <a:pt x="135" y="330"/>
                  </a:cubicBezTo>
                  <a:cubicBezTo>
                    <a:pt x="137" y="330"/>
                    <a:pt x="139" y="329"/>
                    <a:pt x="142" y="329"/>
                  </a:cubicBezTo>
                  <a:cubicBezTo>
                    <a:pt x="150" y="327"/>
                    <a:pt x="166" y="321"/>
                    <a:pt x="183" y="315"/>
                  </a:cubicBezTo>
                  <a:cubicBezTo>
                    <a:pt x="201" y="308"/>
                    <a:pt x="221" y="300"/>
                    <a:pt x="239" y="293"/>
                  </a:cubicBezTo>
                  <a:cubicBezTo>
                    <a:pt x="238" y="291"/>
                    <a:pt x="238" y="291"/>
                    <a:pt x="238" y="291"/>
                  </a:cubicBezTo>
                  <a:cubicBezTo>
                    <a:pt x="237" y="293"/>
                    <a:pt x="237" y="293"/>
                    <a:pt x="237" y="293"/>
                  </a:cubicBezTo>
                  <a:cubicBezTo>
                    <a:pt x="244" y="294"/>
                    <a:pt x="250" y="294"/>
                    <a:pt x="256" y="294"/>
                  </a:cubicBezTo>
                  <a:cubicBezTo>
                    <a:pt x="299" y="294"/>
                    <a:pt x="338" y="285"/>
                    <a:pt x="368" y="268"/>
                  </a:cubicBezTo>
                  <a:cubicBezTo>
                    <a:pt x="398" y="252"/>
                    <a:pt x="419" y="228"/>
                    <a:pt x="426" y="198"/>
                  </a:cubicBezTo>
                  <a:cubicBezTo>
                    <a:pt x="428" y="190"/>
                    <a:pt x="429" y="183"/>
                    <a:pt x="429" y="176"/>
                  </a:cubicBezTo>
                  <a:cubicBezTo>
                    <a:pt x="429" y="140"/>
                    <a:pt x="409" y="105"/>
                    <a:pt x="377" y="75"/>
                  </a:cubicBezTo>
                  <a:cubicBezTo>
                    <a:pt x="345" y="46"/>
                    <a:pt x="300" y="22"/>
                    <a:pt x="247" y="9"/>
                  </a:cubicBezTo>
                  <a:cubicBezTo>
                    <a:pt x="247" y="12"/>
                    <a:pt x="247" y="12"/>
                    <a:pt x="247" y="12"/>
                  </a:cubicBezTo>
                  <a:cubicBezTo>
                    <a:pt x="246" y="15"/>
                    <a:pt x="246" y="15"/>
                    <a:pt x="246" y="15"/>
                  </a:cubicBezTo>
                  <a:cubicBezTo>
                    <a:pt x="298" y="27"/>
                    <a:pt x="342" y="51"/>
                    <a:pt x="373" y="80"/>
                  </a:cubicBezTo>
                  <a:cubicBezTo>
                    <a:pt x="405" y="108"/>
                    <a:pt x="423" y="143"/>
                    <a:pt x="423" y="176"/>
                  </a:cubicBezTo>
                  <a:cubicBezTo>
                    <a:pt x="423" y="183"/>
                    <a:pt x="422" y="190"/>
                    <a:pt x="420" y="196"/>
                  </a:cubicBezTo>
                  <a:cubicBezTo>
                    <a:pt x="414" y="225"/>
                    <a:pt x="394" y="247"/>
                    <a:pt x="365" y="263"/>
                  </a:cubicBezTo>
                  <a:cubicBezTo>
                    <a:pt x="336" y="279"/>
                    <a:pt x="298" y="288"/>
                    <a:pt x="256" y="288"/>
                  </a:cubicBezTo>
                  <a:cubicBezTo>
                    <a:pt x="250" y="288"/>
                    <a:pt x="244" y="288"/>
                    <a:pt x="238" y="288"/>
                  </a:cubicBezTo>
                  <a:cubicBezTo>
                    <a:pt x="237" y="288"/>
                    <a:pt x="237" y="288"/>
                    <a:pt x="236" y="288"/>
                  </a:cubicBezTo>
                  <a:cubicBezTo>
                    <a:pt x="216" y="296"/>
                    <a:pt x="193" y="305"/>
                    <a:pt x="174" y="312"/>
                  </a:cubicBezTo>
                  <a:cubicBezTo>
                    <a:pt x="164" y="316"/>
                    <a:pt x="156" y="319"/>
                    <a:pt x="149" y="321"/>
                  </a:cubicBezTo>
                  <a:cubicBezTo>
                    <a:pt x="146" y="322"/>
                    <a:pt x="143" y="323"/>
                    <a:pt x="140" y="323"/>
                  </a:cubicBezTo>
                  <a:cubicBezTo>
                    <a:pt x="138" y="324"/>
                    <a:pt x="136" y="324"/>
                    <a:pt x="135" y="324"/>
                  </a:cubicBezTo>
                  <a:cubicBezTo>
                    <a:pt x="135" y="324"/>
                    <a:pt x="135" y="324"/>
                    <a:pt x="135" y="324"/>
                  </a:cubicBezTo>
                  <a:cubicBezTo>
                    <a:pt x="133" y="324"/>
                    <a:pt x="131" y="323"/>
                    <a:pt x="131" y="322"/>
                  </a:cubicBezTo>
                  <a:cubicBezTo>
                    <a:pt x="130" y="322"/>
                    <a:pt x="130" y="321"/>
                    <a:pt x="130" y="320"/>
                  </a:cubicBezTo>
                  <a:cubicBezTo>
                    <a:pt x="130" y="319"/>
                    <a:pt x="131" y="316"/>
                    <a:pt x="133" y="313"/>
                  </a:cubicBezTo>
                  <a:cubicBezTo>
                    <a:pt x="133" y="312"/>
                    <a:pt x="134" y="311"/>
                    <a:pt x="134" y="311"/>
                  </a:cubicBezTo>
                  <a:cubicBezTo>
                    <a:pt x="135" y="310"/>
                    <a:pt x="135" y="310"/>
                    <a:pt x="135" y="310"/>
                  </a:cubicBezTo>
                  <a:cubicBezTo>
                    <a:pt x="135" y="310"/>
                    <a:pt x="135" y="310"/>
                    <a:pt x="135" y="310"/>
                  </a:cubicBezTo>
                  <a:cubicBezTo>
                    <a:pt x="135" y="310"/>
                    <a:pt x="135" y="310"/>
                    <a:pt x="135" y="310"/>
                  </a:cubicBezTo>
                  <a:cubicBezTo>
                    <a:pt x="135" y="309"/>
                    <a:pt x="135" y="309"/>
                    <a:pt x="135" y="309"/>
                  </a:cubicBezTo>
                  <a:cubicBezTo>
                    <a:pt x="156" y="276"/>
                    <a:pt x="156" y="276"/>
                    <a:pt x="156" y="276"/>
                  </a:cubicBezTo>
                  <a:cubicBezTo>
                    <a:pt x="156" y="275"/>
                    <a:pt x="156" y="274"/>
                    <a:pt x="156" y="273"/>
                  </a:cubicBezTo>
                  <a:cubicBezTo>
                    <a:pt x="156" y="272"/>
                    <a:pt x="155" y="272"/>
                    <a:pt x="154" y="271"/>
                  </a:cubicBezTo>
                  <a:cubicBezTo>
                    <a:pt x="110" y="257"/>
                    <a:pt x="73" y="233"/>
                    <a:pt x="47" y="206"/>
                  </a:cubicBezTo>
                  <a:cubicBezTo>
                    <a:pt x="21" y="179"/>
                    <a:pt x="6" y="149"/>
                    <a:pt x="6" y="119"/>
                  </a:cubicBezTo>
                  <a:cubicBezTo>
                    <a:pt x="6" y="112"/>
                    <a:pt x="7" y="105"/>
                    <a:pt x="8" y="98"/>
                  </a:cubicBezTo>
                  <a:cubicBezTo>
                    <a:pt x="15" y="70"/>
                    <a:pt x="35" y="47"/>
                    <a:pt x="64" y="31"/>
                  </a:cubicBezTo>
                  <a:cubicBezTo>
                    <a:pt x="93" y="15"/>
                    <a:pt x="131" y="6"/>
                    <a:pt x="172" y="6"/>
                  </a:cubicBezTo>
                  <a:cubicBezTo>
                    <a:pt x="196" y="6"/>
                    <a:pt x="221" y="9"/>
                    <a:pt x="246" y="15"/>
                  </a:cubicBezTo>
                  <a:cubicBezTo>
                    <a:pt x="247" y="12"/>
                    <a:pt x="247" y="12"/>
                    <a:pt x="247" y="12"/>
                  </a:cubicBezTo>
                  <a:moveTo>
                    <a:pt x="97" y="142"/>
                  </a:moveTo>
                  <a:cubicBezTo>
                    <a:pt x="98" y="140"/>
                    <a:pt x="98" y="140"/>
                    <a:pt x="98" y="140"/>
                  </a:cubicBezTo>
                  <a:cubicBezTo>
                    <a:pt x="86" y="137"/>
                    <a:pt x="78" y="126"/>
                    <a:pt x="78" y="115"/>
                  </a:cubicBezTo>
                  <a:cubicBezTo>
                    <a:pt x="78" y="113"/>
                    <a:pt x="78" y="111"/>
                    <a:pt x="79" y="109"/>
                  </a:cubicBezTo>
                  <a:cubicBezTo>
                    <a:pt x="82" y="97"/>
                    <a:pt x="92" y="89"/>
                    <a:pt x="104" y="89"/>
                  </a:cubicBezTo>
                  <a:cubicBezTo>
                    <a:pt x="106" y="89"/>
                    <a:pt x="108" y="89"/>
                    <a:pt x="110" y="90"/>
                  </a:cubicBezTo>
                  <a:cubicBezTo>
                    <a:pt x="121" y="93"/>
                    <a:pt x="129" y="103"/>
                    <a:pt x="129" y="115"/>
                  </a:cubicBezTo>
                  <a:cubicBezTo>
                    <a:pt x="129" y="117"/>
                    <a:pt x="129" y="119"/>
                    <a:pt x="128" y="121"/>
                  </a:cubicBezTo>
                  <a:cubicBezTo>
                    <a:pt x="126" y="132"/>
                    <a:pt x="115" y="140"/>
                    <a:pt x="104" y="140"/>
                  </a:cubicBezTo>
                  <a:cubicBezTo>
                    <a:pt x="102" y="140"/>
                    <a:pt x="100" y="140"/>
                    <a:pt x="98" y="140"/>
                  </a:cubicBezTo>
                  <a:cubicBezTo>
                    <a:pt x="97" y="142"/>
                    <a:pt x="97" y="142"/>
                    <a:pt x="97" y="142"/>
                  </a:cubicBezTo>
                  <a:cubicBezTo>
                    <a:pt x="96" y="145"/>
                    <a:pt x="96" y="145"/>
                    <a:pt x="96" y="145"/>
                  </a:cubicBezTo>
                  <a:cubicBezTo>
                    <a:pt x="99" y="146"/>
                    <a:pt x="101" y="146"/>
                    <a:pt x="104" y="146"/>
                  </a:cubicBezTo>
                  <a:cubicBezTo>
                    <a:pt x="118" y="146"/>
                    <a:pt x="131" y="136"/>
                    <a:pt x="134" y="122"/>
                  </a:cubicBezTo>
                  <a:cubicBezTo>
                    <a:pt x="135" y="120"/>
                    <a:pt x="135" y="117"/>
                    <a:pt x="135" y="115"/>
                  </a:cubicBezTo>
                  <a:cubicBezTo>
                    <a:pt x="135" y="101"/>
                    <a:pt x="125" y="88"/>
                    <a:pt x="111" y="84"/>
                  </a:cubicBezTo>
                  <a:cubicBezTo>
                    <a:pt x="108" y="84"/>
                    <a:pt x="106" y="84"/>
                    <a:pt x="104" y="84"/>
                  </a:cubicBezTo>
                  <a:cubicBezTo>
                    <a:pt x="89" y="84"/>
                    <a:pt x="77" y="93"/>
                    <a:pt x="73" y="107"/>
                  </a:cubicBezTo>
                  <a:cubicBezTo>
                    <a:pt x="73" y="110"/>
                    <a:pt x="72" y="112"/>
                    <a:pt x="72" y="115"/>
                  </a:cubicBezTo>
                  <a:cubicBezTo>
                    <a:pt x="72" y="129"/>
                    <a:pt x="82" y="142"/>
                    <a:pt x="96" y="145"/>
                  </a:cubicBezTo>
                  <a:cubicBezTo>
                    <a:pt x="97" y="142"/>
                    <a:pt x="97" y="142"/>
                    <a:pt x="97" y="142"/>
                  </a:cubicBezTo>
                  <a:moveTo>
                    <a:pt x="208" y="169"/>
                  </a:moveTo>
                  <a:cubicBezTo>
                    <a:pt x="209" y="166"/>
                    <a:pt x="209" y="166"/>
                    <a:pt x="209" y="166"/>
                  </a:cubicBezTo>
                  <a:cubicBezTo>
                    <a:pt x="197" y="163"/>
                    <a:pt x="189" y="153"/>
                    <a:pt x="189" y="141"/>
                  </a:cubicBezTo>
                  <a:cubicBezTo>
                    <a:pt x="189" y="139"/>
                    <a:pt x="190" y="137"/>
                    <a:pt x="190" y="135"/>
                  </a:cubicBezTo>
                  <a:cubicBezTo>
                    <a:pt x="193" y="124"/>
                    <a:pt x="203" y="116"/>
                    <a:pt x="215" y="116"/>
                  </a:cubicBezTo>
                  <a:cubicBezTo>
                    <a:pt x="217" y="116"/>
                    <a:pt x="219" y="116"/>
                    <a:pt x="221" y="116"/>
                  </a:cubicBezTo>
                  <a:cubicBezTo>
                    <a:pt x="233" y="119"/>
                    <a:pt x="240" y="130"/>
                    <a:pt x="240" y="141"/>
                  </a:cubicBezTo>
                  <a:cubicBezTo>
                    <a:pt x="240" y="143"/>
                    <a:pt x="240" y="145"/>
                    <a:pt x="240" y="147"/>
                  </a:cubicBezTo>
                  <a:cubicBezTo>
                    <a:pt x="237" y="159"/>
                    <a:pt x="226" y="167"/>
                    <a:pt x="215" y="167"/>
                  </a:cubicBezTo>
                  <a:cubicBezTo>
                    <a:pt x="213" y="167"/>
                    <a:pt x="211" y="167"/>
                    <a:pt x="209" y="166"/>
                  </a:cubicBezTo>
                  <a:cubicBezTo>
                    <a:pt x="208" y="169"/>
                    <a:pt x="208" y="169"/>
                    <a:pt x="208" y="169"/>
                  </a:cubicBezTo>
                  <a:cubicBezTo>
                    <a:pt x="208" y="172"/>
                    <a:pt x="208" y="172"/>
                    <a:pt x="208" y="172"/>
                  </a:cubicBezTo>
                  <a:cubicBezTo>
                    <a:pt x="210" y="172"/>
                    <a:pt x="213" y="173"/>
                    <a:pt x="215" y="173"/>
                  </a:cubicBezTo>
                  <a:cubicBezTo>
                    <a:pt x="229" y="173"/>
                    <a:pt x="242" y="163"/>
                    <a:pt x="245" y="149"/>
                  </a:cubicBezTo>
                  <a:cubicBezTo>
                    <a:pt x="246" y="146"/>
                    <a:pt x="246" y="144"/>
                    <a:pt x="246" y="141"/>
                  </a:cubicBezTo>
                  <a:cubicBezTo>
                    <a:pt x="246" y="127"/>
                    <a:pt x="236" y="114"/>
                    <a:pt x="222" y="111"/>
                  </a:cubicBezTo>
                  <a:cubicBezTo>
                    <a:pt x="220" y="110"/>
                    <a:pt x="217" y="110"/>
                    <a:pt x="215" y="110"/>
                  </a:cubicBezTo>
                  <a:cubicBezTo>
                    <a:pt x="201" y="110"/>
                    <a:pt x="188" y="120"/>
                    <a:pt x="185" y="134"/>
                  </a:cubicBezTo>
                  <a:cubicBezTo>
                    <a:pt x="184" y="137"/>
                    <a:pt x="184" y="139"/>
                    <a:pt x="184" y="141"/>
                  </a:cubicBezTo>
                  <a:cubicBezTo>
                    <a:pt x="184" y="155"/>
                    <a:pt x="193" y="168"/>
                    <a:pt x="208" y="172"/>
                  </a:cubicBezTo>
                  <a:cubicBezTo>
                    <a:pt x="208" y="169"/>
                    <a:pt x="208" y="169"/>
                    <a:pt x="208" y="169"/>
                  </a:cubicBezTo>
                  <a:moveTo>
                    <a:pt x="320" y="196"/>
                  </a:moveTo>
                  <a:cubicBezTo>
                    <a:pt x="320" y="193"/>
                    <a:pt x="320" y="193"/>
                    <a:pt x="320" y="193"/>
                  </a:cubicBezTo>
                  <a:cubicBezTo>
                    <a:pt x="309" y="190"/>
                    <a:pt x="301" y="179"/>
                    <a:pt x="301" y="168"/>
                  </a:cubicBezTo>
                  <a:cubicBezTo>
                    <a:pt x="301" y="166"/>
                    <a:pt x="301" y="164"/>
                    <a:pt x="301" y="162"/>
                  </a:cubicBezTo>
                  <a:cubicBezTo>
                    <a:pt x="304" y="150"/>
                    <a:pt x="315" y="142"/>
                    <a:pt x="326" y="142"/>
                  </a:cubicBezTo>
                  <a:cubicBezTo>
                    <a:pt x="328" y="142"/>
                    <a:pt x="330" y="143"/>
                    <a:pt x="332" y="143"/>
                  </a:cubicBezTo>
                  <a:cubicBezTo>
                    <a:pt x="344" y="146"/>
                    <a:pt x="352" y="156"/>
                    <a:pt x="352" y="168"/>
                  </a:cubicBezTo>
                  <a:cubicBezTo>
                    <a:pt x="352" y="170"/>
                    <a:pt x="352" y="172"/>
                    <a:pt x="351" y="174"/>
                  </a:cubicBezTo>
                  <a:cubicBezTo>
                    <a:pt x="348" y="186"/>
                    <a:pt x="338" y="193"/>
                    <a:pt x="326" y="193"/>
                  </a:cubicBezTo>
                  <a:cubicBezTo>
                    <a:pt x="324" y="193"/>
                    <a:pt x="322" y="193"/>
                    <a:pt x="320" y="193"/>
                  </a:cubicBezTo>
                  <a:cubicBezTo>
                    <a:pt x="320" y="196"/>
                    <a:pt x="320" y="196"/>
                    <a:pt x="320" y="196"/>
                  </a:cubicBezTo>
                  <a:cubicBezTo>
                    <a:pt x="319" y="198"/>
                    <a:pt x="319" y="198"/>
                    <a:pt x="319" y="198"/>
                  </a:cubicBezTo>
                  <a:cubicBezTo>
                    <a:pt x="321" y="199"/>
                    <a:pt x="324" y="199"/>
                    <a:pt x="326" y="199"/>
                  </a:cubicBezTo>
                  <a:cubicBezTo>
                    <a:pt x="340" y="199"/>
                    <a:pt x="353" y="189"/>
                    <a:pt x="357" y="175"/>
                  </a:cubicBezTo>
                  <a:cubicBezTo>
                    <a:pt x="357" y="173"/>
                    <a:pt x="357" y="170"/>
                    <a:pt x="357" y="168"/>
                  </a:cubicBezTo>
                  <a:cubicBezTo>
                    <a:pt x="357" y="154"/>
                    <a:pt x="348" y="141"/>
                    <a:pt x="333" y="138"/>
                  </a:cubicBezTo>
                  <a:cubicBezTo>
                    <a:pt x="331" y="137"/>
                    <a:pt x="329" y="137"/>
                    <a:pt x="326" y="137"/>
                  </a:cubicBezTo>
                  <a:cubicBezTo>
                    <a:pt x="312" y="137"/>
                    <a:pt x="299" y="146"/>
                    <a:pt x="296" y="161"/>
                  </a:cubicBezTo>
                  <a:cubicBezTo>
                    <a:pt x="295" y="163"/>
                    <a:pt x="295" y="166"/>
                    <a:pt x="295" y="168"/>
                  </a:cubicBezTo>
                  <a:cubicBezTo>
                    <a:pt x="295" y="182"/>
                    <a:pt x="305" y="195"/>
                    <a:pt x="319" y="198"/>
                  </a:cubicBezTo>
                  <a:cubicBezTo>
                    <a:pt x="320" y="196"/>
                    <a:pt x="320" y="196"/>
                    <a:pt x="320" y="196"/>
                  </a:cubicBezTo>
                </a:path>
              </a:pathLst>
            </a:custGeom>
            <a:solidFill>
              <a:schemeClr val="bg1">
                <a:alpha val="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p:cNvSpPr>
              <a:spLocks/>
            </p:cNvSpPr>
            <p:nvPr/>
          </p:nvSpPr>
          <p:spPr bwMode="auto">
            <a:xfrm>
              <a:off x="6270679" y="3489435"/>
              <a:ext cx="1168027" cy="1097416"/>
            </a:xfrm>
            <a:custGeom>
              <a:avLst/>
              <a:gdLst>
                <a:gd name="T0" fmla="*/ 476 w 504"/>
                <a:gd name="T1" fmla="*/ 132 h 473"/>
                <a:gd name="T2" fmla="*/ 476 w 504"/>
                <a:gd name="T3" fmla="*/ 130 h 473"/>
                <a:gd name="T4" fmla="*/ 222 w 504"/>
                <a:gd name="T5" fmla="*/ 3 h 473"/>
                <a:gd name="T6" fmla="*/ 205 w 504"/>
                <a:gd name="T7" fmla="*/ 0 h 473"/>
                <a:gd name="T8" fmla="*/ 173 w 504"/>
                <a:gd name="T9" fmla="*/ 16 h 473"/>
                <a:gd name="T10" fmla="*/ 11 w 504"/>
                <a:gd name="T11" fmla="*/ 250 h 473"/>
                <a:gd name="T12" fmla="*/ 0 w 504"/>
                <a:gd name="T13" fmla="*/ 278 h 473"/>
                <a:gd name="T14" fmla="*/ 6 w 504"/>
                <a:gd name="T15" fmla="*/ 291 h 473"/>
                <a:gd name="T16" fmla="*/ 18 w 504"/>
                <a:gd name="T17" fmla="*/ 295 h 473"/>
                <a:gd name="T18" fmla="*/ 24 w 504"/>
                <a:gd name="T19" fmla="*/ 294 h 473"/>
                <a:gd name="T20" fmla="*/ 110 w 504"/>
                <a:gd name="T21" fmla="*/ 272 h 473"/>
                <a:gd name="T22" fmla="*/ 156 w 504"/>
                <a:gd name="T23" fmla="*/ 450 h 473"/>
                <a:gd name="T24" fmla="*/ 189 w 504"/>
                <a:gd name="T25" fmla="*/ 473 h 473"/>
                <a:gd name="T26" fmla="*/ 199 w 504"/>
                <a:gd name="T27" fmla="*/ 472 h 473"/>
                <a:gd name="T28" fmla="*/ 284 w 504"/>
                <a:gd name="T29" fmla="*/ 450 h 473"/>
                <a:gd name="T30" fmla="*/ 241 w 504"/>
                <a:gd name="T31" fmla="*/ 286 h 473"/>
                <a:gd name="T32" fmla="*/ 240 w 504"/>
                <a:gd name="T33" fmla="*/ 279 h 473"/>
                <a:gd name="T34" fmla="*/ 273 w 504"/>
                <a:gd name="T35" fmla="*/ 241 h 473"/>
                <a:gd name="T36" fmla="*/ 318 w 504"/>
                <a:gd name="T37" fmla="*/ 230 h 473"/>
                <a:gd name="T38" fmla="*/ 329 w 504"/>
                <a:gd name="T39" fmla="*/ 228 h 473"/>
                <a:gd name="T40" fmla="*/ 367 w 504"/>
                <a:gd name="T41" fmla="*/ 254 h 473"/>
                <a:gd name="T42" fmla="*/ 409 w 504"/>
                <a:gd name="T43" fmla="*/ 418 h 473"/>
                <a:gd name="T44" fmla="*/ 420 w 504"/>
                <a:gd name="T45" fmla="*/ 415 h 473"/>
                <a:gd name="T46" fmla="*/ 449 w 504"/>
                <a:gd name="T47" fmla="*/ 382 h 473"/>
                <a:gd name="T48" fmla="*/ 448 w 504"/>
                <a:gd name="T49" fmla="*/ 375 h 473"/>
                <a:gd name="T50" fmla="*/ 402 w 504"/>
                <a:gd name="T51" fmla="*/ 197 h 473"/>
                <a:gd name="T52" fmla="*/ 487 w 504"/>
                <a:gd name="T53" fmla="*/ 175 h 473"/>
                <a:gd name="T54" fmla="*/ 500 w 504"/>
                <a:gd name="T55" fmla="*/ 169 h 473"/>
                <a:gd name="T56" fmla="*/ 504 w 504"/>
                <a:gd name="T57" fmla="*/ 160 h 473"/>
                <a:gd name="T58" fmla="*/ 494 w 504"/>
                <a:gd name="T59" fmla="*/ 143 h 473"/>
                <a:gd name="T60" fmla="*/ 476 w 504"/>
                <a:gd name="T61" fmla="*/ 130 h 473"/>
                <a:gd name="T62" fmla="*/ 476 w 504"/>
                <a:gd name="T63" fmla="*/ 132 h 473"/>
                <a:gd name="T64" fmla="*/ 475 w 504"/>
                <a:gd name="T65" fmla="*/ 133 h 473"/>
                <a:gd name="T66" fmla="*/ 492 w 504"/>
                <a:gd name="T67" fmla="*/ 145 h 473"/>
                <a:gd name="T68" fmla="*/ 501 w 504"/>
                <a:gd name="T69" fmla="*/ 160 h 473"/>
                <a:gd name="T70" fmla="*/ 498 w 504"/>
                <a:gd name="T71" fmla="*/ 166 h 473"/>
                <a:gd name="T72" fmla="*/ 486 w 504"/>
                <a:gd name="T73" fmla="*/ 172 h 473"/>
                <a:gd name="T74" fmla="*/ 398 w 504"/>
                <a:gd name="T75" fmla="*/ 194 h 473"/>
                <a:gd name="T76" fmla="*/ 444 w 504"/>
                <a:gd name="T77" fmla="*/ 376 h 473"/>
                <a:gd name="T78" fmla="*/ 445 w 504"/>
                <a:gd name="T79" fmla="*/ 382 h 473"/>
                <a:gd name="T80" fmla="*/ 420 w 504"/>
                <a:gd name="T81" fmla="*/ 412 h 473"/>
                <a:gd name="T82" fmla="*/ 412 w 504"/>
                <a:gd name="T83" fmla="*/ 414 h 473"/>
                <a:gd name="T84" fmla="*/ 370 w 504"/>
                <a:gd name="T85" fmla="*/ 253 h 473"/>
                <a:gd name="T86" fmla="*/ 329 w 504"/>
                <a:gd name="T87" fmla="*/ 225 h 473"/>
                <a:gd name="T88" fmla="*/ 317 w 504"/>
                <a:gd name="T89" fmla="*/ 226 h 473"/>
                <a:gd name="T90" fmla="*/ 272 w 504"/>
                <a:gd name="T91" fmla="*/ 238 h 473"/>
                <a:gd name="T92" fmla="*/ 237 w 504"/>
                <a:gd name="T93" fmla="*/ 279 h 473"/>
                <a:gd name="T94" fmla="*/ 238 w 504"/>
                <a:gd name="T95" fmla="*/ 287 h 473"/>
                <a:gd name="T96" fmla="*/ 279 w 504"/>
                <a:gd name="T97" fmla="*/ 448 h 473"/>
                <a:gd name="T98" fmla="*/ 198 w 504"/>
                <a:gd name="T99" fmla="*/ 469 h 473"/>
                <a:gd name="T100" fmla="*/ 189 w 504"/>
                <a:gd name="T101" fmla="*/ 470 h 473"/>
                <a:gd name="T102" fmla="*/ 159 w 504"/>
                <a:gd name="T103" fmla="*/ 449 h 473"/>
                <a:gd name="T104" fmla="*/ 113 w 504"/>
                <a:gd name="T105" fmla="*/ 268 h 473"/>
                <a:gd name="T106" fmla="*/ 23 w 504"/>
                <a:gd name="T107" fmla="*/ 291 h 473"/>
                <a:gd name="T108" fmla="*/ 18 w 504"/>
                <a:gd name="T109" fmla="*/ 291 h 473"/>
                <a:gd name="T110" fmla="*/ 8 w 504"/>
                <a:gd name="T111" fmla="*/ 288 h 473"/>
                <a:gd name="T112" fmla="*/ 4 w 504"/>
                <a:gd name="T113" fmla="*/ 278 h 473"/>
                <a:gd name="T114" fmla="*/ 14 w 504"/>
                <a:gd name="T115" fmla="*/ 252 h 473"/>
                <a:gd name="T116" fmla="*/ 175 w 504"/>
                <a:gd name="T117" fmla="*/ 18 h 473"/>
                <a:gd name="T118" fmla="*/ 205 w 504"/>
                <a:gd name="T119" fmla="*/ 3 h 473"/>
                <a:gd name="T120" fmla="*/ 221 w 504"/>
                <a:gd name="T121" fmla="*/ 7 h 473"/>
                <a:gd name="T122" fmla="*/ 475 w 504"/>
                <a:gd name="T123" fmla="*/ 133 h 473"/>
                <a:gd name="T124" fmla="*/ 476 w 504"/>
                <a:gd name="T125" fmla="*/ 13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4" h="473">
                  <a:moveTo>
                    <a:pt x="476" y="132"/>
                  </a:moveTo>
                  <a:cubicBezTo>
                    <a:pt x="476" y="130"/>
                    <a:pt x="476" y="130"/>
                    <a:pt x="476" y="130"/>
                  </a:cubicBezTo>
                  <a:cubicBezTo>
                    <a:pt x="222" y="3"/>
                    <a:pt x="222" y="3"/>
                    <a:pt x="222" y="3"/>
                  </a:cubicBezTo>
                  <a:cubicBezTo>
                    <a:pt x="217" y="1"/>
                    <a:pt x="211" y="0"/>
                    <a:pt x="205" y="0"/>
                  </a:cubicBezTo>
                  <a:cubicBezTo>
                    <a:pt x="193" y="0"/>
                    <a:pt x="180" y="6"/>
                    <a:pt x="173" y="16"/>
                  </a:cubicBezTo>
                  <a:cubicBezTo>
                    <a:pt x="11" y="250"/>
                    <a:pt x="11" y="250"/>
                    <a:pt x="11" y="250"/>
                  </a:cubicBezTo>
                  <a:cubicBezTo>
                    <a:pt x="3" y="261"/>
                    <a:pt x="0" y="270"/>
                    <a:pt x="0" y="278"/>
                  </a:cubicBezTo>
                  <a:cubicBezTo>
                    <a:pt x="0" y="283"/>
                    <a:pt x="2" y="288"/>
                    <a:pt x="6" y="291"/>
                  </a:cubicBezTo>
                  <a:cubicBezTo>
                    <a:pt x="9" y="293"/>
                    <a:pt x="13" y="295"/>
                    <a:pt x="18" y="295"/>
                  </a:cubicBezTo>
                  <a:cubicBezTo>
                    <a:pt x="20" y="295"/>
                    <a:pt x="22" y="294"/>
                    <a:pt x="24" y="294"/>
                  </a:cubicBezTo>
                  <a:cubicBezTo>
                    <a:pt x="110" y="272"/>
                    <a:pt x="110" y="272"/>
                    <a:pt x="110" y="272"/>
                  </a:cubicBezTo>
                  <a:cubicBezTo>
                    <a:pt x="156" y="450"/>
                    <a:pt x="156" y="450"/>
                    <a:pt x="156" y="450"/>
                  </a:cubicBezTo>
                  <a:cubicBezTo>
                    <a:pt x="160" y="464"/>
                    <a:pt x="173" y="473"/>
                    <a:pt x="189" y="473"/>
                  </a:cubicBezTo>
                  <a:cubicBezTo>
                    <a:pt x="192" y="473"/>
                    <a:pt x="196" y="473"/>
                    <a:pt x="199" y="472"/>
                  </a:cubicBezTo>
                  <a:cubicBezTo>
                    <a:pt x="284" y="450"/>
                    <a:pt x="284" y="450"/>
                    <a:pt x="284" y="450"/>
                  </a:cubicBezTo>
                  <a:cubicBezTo>
                    <a:pt x="241" y="286"/>
                    <a:pt x="241" y="286"/>
                    <a:pt x="241" y="286"/>
                  </a:cubicBezTo>
                  <a:cubicBezTo>
                    <a:pt x="241" y="284"/>
                    <a:pt x="240" y="281"/>
                    <a:pt x="240" y="279"/>
                  </a:cubicBezTo>
                  <a:cubicBezTo>
                    <a:pt x="240" y="262"/>
                    <a:pt x="253" y="246"/>
                    <a:pt x="273" y="241"/>
                  </a:cubicBezTo>
                  <a:cubicBezTo>
                    <a:pt x="318" y="230"/>
                    <a:pt x="318" y="230"/>
                    <a:pt x="318" y="230"/>
                  </a:cubicBezTo>
                  <a:cubicBezTo>
                    <a:pt x="322" y="229"/>
                    <a:pt x="326" y="228"/>
                    <a:pt x="329" y="228"/>
                  </a:cubicBezTo>
                  <a:cubicBezTo>
                    <a:pt x="347" y="228"/>
                    <a:pt x="363" y="238"/>
                    <a:pt x="367" y="254"/>
                  </a:cubicBezTo>
                  <a:cubicBezTo>
                    <a:pt x="409" y="418"/>
                    <a:pt x="409" y="418"/>
                    <a:pt x="409" y="418"/>
                  </a:cubicBezTo>
                  <a:cubicBezTo>
                    <a:pt x="420" y="415"/>
                    <a:pt x="420" y="415"/>
                    <a:pt x="420" y="415"/>
                  </a:cubicBezTo>
                  <a:cubicBezTo>
                    <a:pt x="437" y="411"/>
                    <a:pt x="449" y="397"/>
                    <a:pt x="449" y="382"/>
                  </a:cubicBezTo>
                  <a:cubicBezTo>
                    <a:pt x="449" y="380"/>
                    <a:pt x="448" y="377"/>
                    <a:pt x="448" y="375"/>
                  </a:cubicBezTo>
                  <a:cubicBezTo>
                    <a:pt x="402" y="197"/>
                    <a:pt x="402" y="197"/>
                    <a:pt x="402" y="197"/>
                  </a:cubicBezTo>
                  <a:cubicBezTo>
                    <a:pt x="487" y="175"/>
                    <a:pt x="487" y="175"/>
                    <a:pt x="487" y="175"/>
                  </a:cubicBezTo>
                  <a:cubicBezTo>
                    <a:pt x="493" y="173"/>
                    <a:pt x="497" y="171"/>
                    <a:pt x="500" y="169"/>
                  </a:cubicBezTo>
                  <a:cubicBezTo>
                    <a:pt x="503" y="166"/>
                    <a:pt x="504" y="163"/>
                    <a:pt x="504" y="160"/>
                  </a:cubicBezTo>
                  <a:cubicBezTo>
                    <a:pt x="504" y="154"/>
                    <a:pt x="500" y="148"/>
                    <a:pt x="494" y="143"/>
                  </a:cubicBezTo>
                  <a:cubicBezTo>
                    <a:pt x="489" y="138"/>
                    <a:pt x="482" y="133"/>
                    <a:pt x="476" y="130"/>
                  </a:cubicBezTo>
                  <a:cubicBezTo>
                    <a:pt x="476" y="132"/>
                    <a:pt x="476" y="132"/>
                    <a:pt x="476" y="132"/>
                  </a:cubicBezTo>
                  <a:cubicBezTo>
                    <a:pt x="475" y="133"/>
                    <a:pt x="475" y="133"/>
                    <a:pt x="475" y="133"/>
                  </a:cubicBezTo>
                  <a:cubicBezTo>
                    <a:pt x="480" y="136"/>
                    <a:pt x="487" y="140"/>
                    <a:pt x="492" y="145"/>
                  </a:cubicBezTo>
                  <a:cubicBezTo>
                    <a:pt x="497" y="150"/>
                    <a:pt x="501" y="156"/>
                    <a:pt x="501" y="160"/>
                  </a:cubicBezTo>
                  <a:cubicBezTo>
                    <a:pt x="501" y="162"/>
                    <a:pt x="500" y="164"/>
                    <a:pt x="498" y="166"/>
                  </a:cubicBezTo>
                  <a:cubicBezTo>
                    <a:pt x="495" y="168"/>
                    <a:pt x="492" y="170"/>
                    <a:pt x="486" y="172"/>
                  </a:cubicBezTo>
                  <a:cubicBezTo>
                    <a:pt x="398" y="194"/>
                    <a:pt x="398" y="194"/>
                    <a:pt x="398" y="194"/>
                  </a:cubicBezTo>
                  <a:cubicBezTo>
                    <a:pt x="444" y="376"/>
                    <a:pt x="444" y="376"/>
                    <a:pt x="444" y="376"/>
                  </a:cubicBezTo>
                  <a:cubicBezTo>
                    <a:pt x="445" y="378"/>
                    <a:pt x="445" y="380"/>
                    <a:pt x="445" y="382"/>
                  </a:cubicBezTo>
                  <a:cubicBezTo>
                    <a:pt x="445" y="395"/>
                    <a:pt x="435" y="408"/>
                    <a:pt x="420" y="412"/>
                  </a:cubicBezTo>
                  <a:cubicBezTo>
                    <a:pt x="412" y="414"/>
                    <a:pt x="412" y="414"/>
                    <a:pt x="412" y="414"/>
                  </a:cubicBezTo>
                  <a:cubicBezTo>
                    <a:pt x="370" y="253"/>
                    <a:pt x="370" y="253"/>
                    <a:pt x="370" y="253"/>
                  </a:cubicBezTo>
                  <a:cubicBezTo>
                    <a:pt x="366" y="236"/>
                    <a:pt x="349" y="225"/>
                    <a:pt x="329" y="225"/>
                  </a:cubicBezTo>
                  <a:cubicBezTo>
                    <a:pt x="325" y="225"/>
                    <a:pt x="321" y="225"/>
                    <a:pt x="317" y="226"/>
                  </a:cubicBezTo>
                  <a:cubicBezTo>
                    <a:pt x="272" y="238"/>
                    <a:pt x="272" y="238"/>
                    <a:pt x="272" y="238"/>
                  </a:cubicBezTo>
                  <a:cubicBezTo>
                    <a:pt x="251" y="243"/>
                    <a:pt x="237" y="260"/>
                    <a:pt x="237" y="279"/>
                  </a:cubicBezTo>
                  <a:cubicBezTo>
                    <a:pt x="237" y="281"/>
                    <a:pt x="237" y="284"/>
                    <a:pt x="238" y="287"/>
                  </a:cubicBezTo>
                  <a:cubicBezTo>
                    <a:pt x="279" y="448"/>
                    <a:pt x="279" y="448"/>
                    <a:pt x="279" y="448"/>
                  </a:cubicBezTo>
                  <a:cubicBezTo>
                    <a:pt x="198" y="469"/>
                    <a:pt x="198" y="469"/>
                    <a:pt x="198" y="469"/>
                  </a:cubicBezTo>
                  <a:cubicBezTo>
                    <a:pt x="195" y="469"/>
                    <a:pt x="192" y="470"/>
                    <a:pt x="189" y="470"/>
                  </a:cubicBezTo>
                  <a:cubicBezTo>
                    <a:pt x="175" y="470"/>
                    <a:pt x="162" y="462"/>
                    <a:pt x="159" y="449"/>
                  </a:cubicBezTo>
                  <a:cubicBezTo>
                    <a:pt x="113" y="268"/>
                    <a:pt x="113" y="268"/>
                    <a:pt x="113" y="268"/>
                  </a:cubicBezTo>
                  <a:cubicBezTo>
                    <a:pt x="23" y="291"/>
                    <a:pt x="23" y="291"/>
                    <a:pt x="23" y="291"/>
                  </a:cubicBezTo>
                  <a:cubicBezTo>
                    <a:pt x="21" y="291"/>
                    <a:pt x="19" y="291"/>
                    <a:pt x="18" y="291"/>
                  </a:cubicBezTo>
                  <a:cubicBezTo>
                    <a:pt x="14" y="291"/>
                    <a:pt x="10" y="290"/>
                    <a:pt x="8" y="288"/>
                  </a:cubicBezTo>
                  <a:cubicBezTo>
                    <a:pt x="5" y="286"/>
                    <a:pt x="4" y="282"/>
                    <a:pt x="4" y="278"/>
                  </a:cubicBezTo>
                  <a:cubicBezTo>
                    <a:pt x="4" y="272"/>
                    <a:pt x="6" y="263"/>
                    <a:pt x="14" y="252"/>
                  </a:cubicBezTo>
                  <a:cubicBezTo>
                    <a:pt x="175" y="18"/>
                    <a:pt x="175" y="18"/>
                    <a:pt x="175" y="18"/>
                  </a:cubicBezTo>
                  <a:cubicBezTo>
                    <a:pt x="182" y="9"/>
                    <a:pt x="194" y="3"/>
                    <a:pt x="205" y="3"/>
                  </a:cubicBezTo>
                  <a:cubicBezTo>
                    <a:pt x="211" y="3"/>
                    <a:pt x="216" y="4"/>
                    <a:pt x="221" y="7"/>
                  </a:cubicBezTo>
                  <a:cubicBezTo>
                    <a:pt x="475" y="133"/>
                    <a:pt x="475" y="133"/>
                    <a:pt x="475" y="133"/>
                  </a:cubicBezTo>
                  <a:lnTo>
                    <a:pt x="476" y="132"/>
                  </a:lnTo>
                  <a:close/>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
            <p:cNvSpPr>
              <a:spLocks/>
            </p:cNvSpPr>
            <p:nvPr/>
          </p:nvSpPr>
          <p:spPr bwMode="auto">
            <a:xfrm>
              <a:off x="-498612" y="421338"/>
              <a:ext cx="1778036" cy="1779704"/>
            </a:xfrm>
            <a:custGeom>
              <a:avLst/>
              <a:gdLst>
                <a:gd name="T0" fmla="*/ 434 w 451"/>
                <a:gd name="T1" fmla="*/ 85 h 451"/>
                <a:gd name="T2" fmla="*/ 107 w 451"/>
                <a:gd name="T3" fmla="*/ 0 h 451"/>
                <a:gd name="T4" fmla="*/ 1 w 451"/>
                <a:gd name="T5" fmla="*/ 338 h 451"/>
                <a:gd name="T6" fmla="*/ 16 w 451"/>
                <a:gd name="T7" fmla="*/ 365 h 451"/>
                <a:gd name="T8" fmla="*/ 229 w 451"/>
                <a:gd name="T9" fmla="*/ 268 h 451"/>
                <a:gd name="T10" fmla="*/ 195 w 451"/>
                <a:gd name="T11" fmla="*/ 204 h 451"/>
                <a:gd name="T12" fmla="*/ 253 w 451"/>
                <a:gd name="T13" fmla="*/ 175 h 451"/>
                <a:gd name="T14" fmla="*/ 318 w 451"/>
                <a:gd name="T15" fmla="*/ 119 h 451"/>
                <a:gd name="T16" fmla="*/ 382 w 451"/>
                <a:gd name="T17" fmla="*/ 136 h 451"/>
                <a:gd name="T18" fmla="*/ 381 w 451"/>
                <a:gd name="T19" fmla="*/ 134 h 451"/>
                <a:gd name="T20" fmla="*/ 341 w 451"/>
                <a:gd name="T21" fmla="*/ 174 h 451"/>
                <a:gd name="T22" fmla="*/ 313 w 451"/>
                <a:gd name="T23" fmla="*/ 178 h 451"/>
                <a:gd name="T24" fmla="*/ 295 w 451"/>
                <a:gd name="T25" fmla="*/ 231 h 451"/>
                <a:gd name="T26" fmla="*/ 329 w 451"/>
                <a:gd name="T27" fmla="*/ 294 h 451"/>
                <a:gd name="T28" fmla="*/ 244 w 451"/>
                <a:gd name="T29" fmla="*/ 425 h 451"/>
                <a:gd name="T30" fmla="*/ 344 w 451"/>
                <a:gd name="T31" fmla="*/ 451 h 451"/>
                <a:gd name="T32" fmla="*/ 450 w 451"/>
                <a:gd name="T33" fmla="*/ 112 h 451"/>
                <a:gd name="T34" fmla="*/ 434 w 451"/>
                <a:gd name="T35" fmla="*/ 85 h 451"/>
                <a:gd name="T36" fmla="*/ 433 w 451"/>
                <a:gd name="T37" fmla="*/ 88 h 451"/>
                <a:gd name="T38" fmla="*/ 447 w 451"/>
                <a:gd name="T39" fmla="*/ 111 h 451"/>
                <a:gd name="T40" fmla="*/ 344 w 451"/>
                <a:gd name="T41" fmla="*/ 447 h 451"/>
                <a:gd name="T42" fmla="*/ 248 w 451"/>
                <a:gd name="T43" fmla="*/ 423 h 451"/>
                <a:gd name="T44" fmla="*/ 331 w 451"/>
                <a:gd name="T45" fmla="*/ 298 h 451"/>
                <a:gd name="T46" fmla="*/ 300 w 451"/>
                <a:gd name="T47" fmla="*/ 228 h 451"/>
                <a:gd name="T48" fmla="*/ 315 w 451"/>
                <a:gd name="T49" fmla="*/ 180 h 451"/>
                <a:gd name="T50" fmla="*/ 340 w 451"/>
                <a:gd name="T51" fmla="*/ 177 h 451"/>
                <a:gd name="T52" fmla="*/ 385 w 451"/>
                <a:gd name="T53" fmla="*/ 133 h 451"/>
                <a:gd name="T54" fmla="*/ 341 w 451"/>
                <a:gd name="T55" fmla="*/ 119 h 451"/>
                <a:gd name="T56" fmla="*/ 276 w 451"/>
                <a:gd name="T57" fmla="*/ 130 h 451"/>
                <a:gd name="T58" fmla="*/ 240 w 451"/>
                <a:gd name="T59" fmla="*/ 213 h 451"/>
                <a:gd name="T60" fmla="*/ 178 w 451"/>
                <a:gd name="T61" fmla="*/ 258 h 451"/>
                <a:gd name="T62" fmla="*/ 189 w 451"/>
                <a:gd name="T63" fmla="*/ 407 h 451"/>
                <a:gd name="T64" fmla="*/ 3 w 451"/>
                <a:gd name="T65" fmla="*/ 344 h 451"/>
                <a:gd name="T66" fmla="*/ 88 w 451"/>
                <a:gd name="T67" fmla="*/ 17 h 451"/>
                <a:gd name="T68" fmla="*/ 112 w 451"/>
                <a:gd name="T69" fmla="*/ 4 h 451"/>
                <a:gd name="T70" fmla="*/ 434 w 451"/>
                <a:gd name="T71" fmla="*/ 8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1" h="451">
                  <a:moveTo>
                    <a:pt x="434" y="87"/>
                  </a:moveTo>
                  <a:cubicBezTo>
                    <a:pt x="434" y="85"/>
                    <a:pt x="434" y="85"/>
                    <a:pt x="434" y="85"/>
                  </a:cubicBezTo>
                  <a:cubicBezTo>
                    <a:pt x="112" y="0"/>
                    <a:pt x="112" y="0"/>
                    <a:pt x="112" y="0"/>
                  </a:cubicBezTo>
                  <a:cubicBezTo>
                    <a:pt x="111" y="0"/>
                    <a:pt x="109" y="0"/>
                    <a:pt x="107" y="0"/>
                  </a:cubicBezTo>
                  <a:cubicBezTo>
                    <a:pt x="97" y="0"/>
                    <a:pt x="88" y="6"/>
                    <a:pt x="85" y="16"/>
                  </a:cubicBezTo>
                  <a:cubicBezTo>
                    <a:pt x="1" y="338"/>
                    <a:pt x="1" y="338"/>
                    <a:pt x="1" y="338"/>
                  </a:cubicBezTo>
                  <a:cubicBezTo>
                    <a:pt x="0" y="340"/>
                    <a:pt x="0" y="342"/>
                    <a:pt x="0" y="344"/>
                  </a:cubicBezTo>
                  <a:cubicBezTo>
                    <a:pt x="0" y="354"/>
                    <a:pt x="6" y="363"/>
                    <a:pt x="16" y="365"/>
                  </a:cubicBezTo>
                  <a:cubicBezTo>
                    <a:pt x="191" y="411"/>
                    <a:pt x="191" y="411"/>
                    <a:pt x="191" y="411"/>
                  </a:cubicBezTo>
                  <a:cubicBezTo>
                    <a:pt x="229" y="268"/>
                    <a:pt x="229" y="268"/>
                    <a:pt x="229" y="268"/>
                  </a:cubicBezTo>
                  <a:cubicBezTo>
                    <a:pt x="182" y="256"/>
                    <a:pt x="182" y="256"/>
                    <a:pt x="182" y="256"/>
                  </a:cubicBezTo>
                  <a:cubicBezTo>
                    <a:pt x="195" y="204"/>
                    <a:pt x="195" y="204"/>
                    <a:pt x="195" y="204"/>
                  </a:cubicBezTo>
                  <a:cubicBezTo>
                    <a:pt x="242" y="217"/>
                    <a:pt x="242" y="217"/>
                    <a:pt x="242" y="217"/>
                  </a:cubicBezTo>
                  <a:cubicBezTo>
                    <a:pt x="253" y="175"/>
                    <a:pt x="253" y="175"/>
                    <a:pt x="253" y="175"/>
                  </a:cubicBezTo>
                  <a:cubicBezTo>
                    <a:pt x="258" y="156"/>
                    <a:pt x="267" y="142"/>
                    <a:pt x="278" y="133"/>
                  </a:cubicBezTo>
                  <a:cubicBezTo>
                    <a:pt x="289" y="124"/>
                    <a:pt x="303" y="119"/>
                    <a:pt x="318" y="119"/>
                  </a:cubicBezTo>
                  <a:cubicBezTo>
                    <a:pt x="325" y="119"/>
                    <a:pt x="333" y="120"/>
                    <a:pt x="341" y="122"/>
                  </a:cubicBezTo>
                  <a:cubicBezTo>
                    <a:pt x="360" y="128"/>
                    <a:pt x="377" y="134"/>
                    <a:pt x="382" y="136"/>
                  </a:cubicBezTo>
                  <a:cubicBezTo>
                    <a:pt x="382" y="134"/>
                    <a:pt x="382" y="134"/>
                    <a:pt x="382" y="134"/>
                  </a:cubicBezTo>
                  <a:cubicBezTo>
                    <a:pt x="381" y="134"/>
                    <a:pt x="381" y="134"/>
                    <a:pt x="381" y="134"/>
                  </a:cubicBezTo>
                  <a:cubicBezTo>
                    <a:pt x="368" y="181"/>
                    <a:pt x="368" y="181"/>
                    <a:pt x="368" y="181"/>
                  </a:cubicBezTo>
                  <a:cubicBezTo>
                    <a:pt x="341" y="174"/>
                    <a:pt x="341" y="174"/>
                    <a:pt x="341" y="174"/>
                  </a:cubicBezTo>
                  <a:cubicBezTo>
                    <a:pt x="336" y="172"/>
                    <a:pt x="332" y="172"/>
                    <a:pt x="329" y="172"/>
                  </a:cubicBezTo>
                  <a:cubicBezTo>
                    <a:pt x="322" y="172"/>
                    <a:pt x="316" y="174"/>
                    <a:pt x="313" y="178"/>
                  </a:cubicBezTo>
                  <a:cubicBezTo>
                    <a:pt x="309" y="182"/>
                    <a:pt x="307" y="188"/>
                    <a:pt x="305" y="194"/>
                  </a:cubicBezTo>
                  <a:cubicBezTo>
                    <a:pt x="295" y="231"/>
                    <a:pt x="295" y="231"/>
                    <a:pt x="295" y="231"/>
                  </a:cubicBezTo>
                  <a:cubicBezTo>
                    <a:pt x="349" y="245"/>
                    <a:pt x="349" y="245"/>
                    <a:pt x="349" y="245"/>
                  </a:cubicBezTo>
                  <a:cubicBezTo>
                    <a:pt x="329" y="294"/>
                    <a:pt x="329" y="294"/>
                    <a:pt x="329" y="294"/>
                  </a:cubicBezTo>
                  <a:cubicBezTo>
                    <a:pt x="282" y="282"/>
                    <a:pt x="282" y="282"/>
                    <a:pt x="282" y="282"/>
                  </a:cubicBezTo>
                  <a:cubicBezTo>
                    <a:pt x="244" y="425"/>
                    <a:pt x="244" y="425"/>
                    <a:pt x="244" y="425"/>
                  </a:cubicBezTo>
                  <a:cubicBezTo>
                    <a:pt x="338" y="450"/>
                    <a:pt x="338" y="450"/>
                    <a:pt x="338" y="450"/>
                  </a:cubicBezTo>
                  <a:cubicBezTo>
                    <a:pt x="340" y="450"/>
                    <a:pt x="342" y="451"/>
                    <a:pt x="344" y="451"/>
                  </a:cubicBezTo>
                  <a:cubicBezTo>
                    <a:pt x="354" y="451"/>
                    <a:pt x="363" y="444"/>
                    <a:pt x="365" y="434"/>
                  </a:cubicBezTo>
                  <a:cubicBezTo>
                    <a:pt x="450" y="112"/>
                    <a:pt x="450" y="112"/>
                    <a:pt x="450" y="112"/>
                  </a:cubicBezTo>
                  <a:cubicBezTo>
                    <a:pt x="450" y="110"/>
                    <a:pt x="451" y="109"/>
                    <a:pt x="451" y="107"/>
                  </a:cubicBezTo>
                  <a:cubicBezTo>
                    <a:pt x="451" y="97"/>
                    <a:pt x="444" y="88"/>
                    <a:pt x="434" y="85"/>
                  </a:cubicBezTo>
                  <a:cubicBezTo>
                    <a:pt x="434" y="87"/>
                    <a:pt x="434" y="87"/>
                    <a:pt x="434" y="87"/>
                  </a:cubicBezTo>
                  <a:cubicBezTo>
                    <a:pt x="433" y="88"/>
                    <a:pt x="433" y="88"/>
                    <a:pt x="433" y="88"/>
                  </a:cubicBezTo>
                  <a:cubicBezTo>
                    <a:pt x="442" y="91"/>
                    <a:pt x="447" y="98"/>
                    <a:pt x="447" y="107"/>
                  </a:cubicBezTo>
                  <a:cubicBezTo>
                    <a:pt x="447" y="108"/>
                    <a:pt x="447" y="110"/>
                    <a:pt x="447" y="111"/>
                  </a:cubicBezTo>
                  <a:cubicBezTo>
                    <a:pt x="362" y="433"/>
                    <a:pt x="362" y="433"/>
                    <a:pt x="362" y="433"/>
                  </a:cubicBezTo>
                  <a:cubicBezTo>
                    <a:pt x="360" y="442"/>
                    <a:pt x="352" y="447"/>
                    <a:pt x="344" y="447"/>
                  </a:cubicBezTo>
                  <a:cubicBezTo>
                    <a:pt x="342" y="447"/>
                    <a:pt x="341" y="447"/>
                    <a:pt x="339" y="447"/>
                  </a:cubicBezTo>
                  <a:cubicBezTo>
                    <a:pt x="248" y="423"/>
                    <a:pt x="248" y="423"/>
                    <a:pt x="248" y="423"/>
                  </a:cubicBezTo>
                  <a:cubicBezTo>
                    <a:pt x="284" y="286"/>
                    <a:pt x="284" y="286"/>
                    <a:pt x="284" y="286"/>
                  </a:cubicBezTo>
                  <a:cubicBezTo>
                    <a:pt x="331" y="298"/>
                    <a:pt x="331" y="298"/>
                    <a:pt x="331" y="298"/>
                  </a:cubicBezTo>
                  <a:cubicBezTo>
                    <a:pt x="354" y="243"/>
                    <a:pt x="354" y="243"/>
                    <a:pt x="354" y="243"/>
                  </a:cubicBezTo>
                  <a:cubicBezTo>
                    <a:pt x="300" y="228"/>
                    <a:pt x="300" y="228"/>
                    <a:pt x="300" y="228"/>
                  </a:cubicBezTo>
                  <a:cubicBezTo>
                    <a:pt x="308" y="195"/>
                    <a:pt x="308" y="195"/>
                    <a:pt x="308" y="195"/>
                  </a:cubicBezTo>
                  <a:cubicBezTo>
                    <a:pt x="310" y="189"/>
                    <a:pt x="312" y="184"/>
                    <a:pt x="315" y="180"/>
                  </a:cubicBezTo>
                  <a:cubicBezTo>
                    <a:pt x="318" y="177"/>
                    <a:pt x="322" y="175"/>
                    <a:pt x="329" y="175"/>
                  </a:cubicBezTo>
                  <a:cubicBezTo>
                    <a:pt x="332" y="175"/>
                    <a:pt x="336" y="176"/>
                    <a:pt x="340" y="177"/>
                  </a:cubicBezTo>
                  <a:cubicBezTo>
                    <a:pt x="371" y="185"/>
                    <a:pt x="371" y="185"/>
                    <a:pt x="371" y="185"/>
                  </a:cubicBezTo>
                  <a:cubicBezTo>
                    <a:pt x="385" y="133"/>
                    <a:pt x="385" y="133"/>
                    <a:pt x="385" y="133"/>
                  </a:cubicBezTo>
                  <a:cubicBezTo>
                    <a:pt x="383" y="132"/>
                    <a:pt x="383" y="132"/>
                    <a:pt x="383" y="132"/>
                  </a:cubicBezTo>
                  <a:cubicBezTo>
                    <a:pt x="378" y="130"/>
                    <a:pt x="361" y="124"/>
                    <a:pt x="341" y="119"/>
                  </a:cubicBezTo>
                  <a:cubicBezTo>
                    <a:pt x="333" y="117"/>
                    <a:pt x="326" y="116"/>
                    <a:pt x="318" y="116"/>
                  </a:cubicBezTo>
                  <a:cubicBezTo>
                    <a:pt x="302" y="116"/>
                    <a:pt x="288" y="121"/>
                    <a:pt x="276" y="130"/>
                  </a:cubicBezTo>
                  <a:cubicBezTo>
                    <a:pt x="264" y="140"/>
                    <a:pt x="255" y="155"/>
                    <a:pt x="250" y="174"/>
                  </a:cubicBezTo>
                  <a:cubicBezTo>
                    <a:pt x="240" y="213"/>
                    <a:pt x="240" y="213"/>
                    <a:pt x="240" y="213"/>
                  </a:cubicBezTo>
                  <a:cubicBezTo>
                    <a:pt x="193" y="200"/>
                    <a:pt x="193" y="200"/>
                    <a:pt x="193" y="200"/>
                  </a:cubicBezTo>
                  <a:cubicBezTo>
                    <a:pt x="178" y="258"/>
                    <a:pt x="178" y="258"/>
                    <a:pt x="178" y="258"/>
                  </a:cubicBezTo>
                  <a:cubicBezTo>
                    <a:pt x="225" y="270"/>
                    <a:pt x="225" y="270"/>
                    <a:pt x="225" y="270"/>
                  </a:cubicBezTo>
                  <a:cubicBezTo>
                    <a:pt x="189" y="407"/>
                    <a:pt x="189" y="407"/>
                    <a:pt x="189" y="407"/>
                  </a:cubicBezTo>
                  <a:cubicBezTo>
                    <a:pt x="17" y="362"/>
                    <a:pt x="17" y="362"/>
                    <a:pt x="17" y="362"/>
                  </a:cubicBezTo>
                  <a:cubicBezTo>
                    <a:pt x="9" y="360"/>
                    <a:pt x="3" y="352"/>
                    <a:pt x="3" y="344"/>
                  </a:cubicBezTo>
                  <a:cubicBezTo>
                    <a:pt x="3" y="342"/>
                    <a:pt x="3" y="340"/>
                    <a:pt x="4" y="339"/>
                  </a:cubicBezTo>
                  <a:cubicBezTo>
                    <a:pt x="88" y="17"/>
                    <a:pt x="88" y="17"/>
                    <a:pt x="88" y="17"/>
                  </a:cubicBezTo>
                  <a:cubicBezTo>
                    <a:pt x="91" y="9"/>
                    <a:pt x="98" y="3"/>
                    <a:pt x="107" y="3"/>
                  </a:cubicBezTo>
                  <a:cubicBezTo>
                    <a:pt x="108" y="3"/>
                    <a:pt x="110" y="3"/>
                    <a:pt x="112" y="4"/>
                  </a:cubicBezTo>
                  <a:cubicBezTo>
                    <a:pt x="433" y="88"/>
                    <a:pt x="433" y="88"/>
                    <a:pt x="433" y="88"/>
                  </a:cubicBezTo>
                  <a:cubicBezTo>
                    <a:pt x="434" y="87"/>
                    <a:pt x="434" y="87"/>
                    <a:pt x="434" y="87"/>
                  </a:cubicBezTo>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p:cNvGrpSpPr/>
            <p:nvPr/>
          </p:nvGrpSpPr>
          <p:grpSpPr>
            <a:xfrm rot="6893190">
              <a:off x="1993643" y="-528210"/>
              <a:ext cx="1672321" cy="1703204"/>
              <a:chOff x="3109913" y="6118226"/>
              <a:chExt cx="1719263" cy="1751013"/>
            </a:xfrm>
            <a:solidFill>
              <a:schemeClr val="bg1">
                <a:alpha val="16000"/>
              </a:schemeClr>
            </a:solidFill>
          </p:grpSpPr>
          <p:sp>
            <p:nvSpPr>
              <p:cNvPr id="45" name="Freeform 67"/>
              <p:cNvSpPr>
                <a:spLocks/>
              </p:cNvSpPr>
              <p:nvPr/>
            </p:nvSpPr>
            <p:spPr bwMode="auto">
              <a:xfrm>
                <a:off x="3219450" y="6662738"/>
                <a:ext cx="1065213" cy="1085850"/>
              </a:xfrm>
              <a:custGeom>
                <a:avLst/>
                <a:gdLst>
                  <a:gd name="T0" fmla="*/ 247 w 284"/>
                  <a:gd name="T1" fmla="*/ 287 h 289"/>
                  <a:gd name="T2" fmla="*/ 247 w 284"/>
                  <a:gd name="T3" fmla="*/ 285 h 289"/>
                  <a:gd name="T4" fmla="*/ 242 w 284"/>
                  <a:gd name="T5" fmla="*/ 285 h 289"/>
                  <a:gd name="T6" fmla="*/ 216 w 284"/>
                  <a:gd name="T7" fmla="*/ 255 h 289"/>
                  <a:gd name="T8" fmla="*/ 216 w 284"/>
                  <a:gd name="T9" fmla="*/ 250 h 289"/>
                  <a:gd name="T10" fmla="*/ 220 w 284"/>
                  <a:gd name="T11" fmla="*/ 207 h 289"/>
                  <a:gd name="T12" fmla="*/ 187 w 284"/>
                  <a:gd name="T13" fmla="*/ 109 h 289"/>
                  <a:gd name="T14" fmla="*/ 117 w 284"/>
                  <a:gd name="T15" fmla="*/ 72 h 289"/>
                  <a:gd name="T16" fmla="*/ 54 w 284"/>
                  <a:gd name="T17" fmla="*/ 64 h 289"/>
                  <a:gd name="T18" fmla="*/ 37 w 284"/>
                  <a:gd name="T19" fmla="*/ 65 h 289"/>
                  <a:gd name="T20" fmla="*/ 37 w 284"/>
                  <a:gd name="T21" fmla="*/ 67 h 289"/>
                  <a:gd name="T22" fmla="*/ 37 w 284"/>
                  <a:gd name="T23" fmla="*/ 65 h 289"/>
                  <a:gd name="T24" fmla="*/ 34 w 284"/>
                  <a:gd name="T25" fmla="*/ 65 h 289"/>
                  <a:gd name="T26" fmla="*/ 3 w 284"/>
                  <a:gd name="T27" fmla="*/ 38 h 289"/>
                  <a:gd name="T28" fmla="*/ 3 w 284"/>
                  <a:gd name="T29" fmla="*/ 35 h 289"/>
                  <a:gd name="T30" fmla="*/ 30 w 284"/>
                  <a:gd name="T31" fmla="*/ 4 h 289"/>
                  <a:gd name="T32" fmla="*/ 55 w 284"/>
                  <a:gd name="T33" fmla="*/ 3 h 289"/>
                  <a:gd name="T34" fmla="*/ 231 w 284"/>
                  <a:gd name="T35" fmla="*/ 67 h 289"/>
                  <a:gd name="T36" fmla="*/ 281 w 284"/>
                  <a:gd name="T37" fmla="*/ 207 h 289"/>
                  <a:gd name="T38" fmla="*/ 277 w 284"/>
                  <a:gd name="T39" fmla="*/ 260 h 289"/>
                  <a:gd name="T40" fmla="*/ 247 w 284"/>
                  <a:gd name="T41" fmla="*/ 285 h 289"/>
                  <a:gd name="T42" fmla="*/ 247 w 284"/>
                  <a:gd name="T43" fmla="*/ 287 h 289"/>
                  <a:gd name="T44" fmla="*/ 247 w 284"/>
                  <a:gd name="T45" fmla="*/ 289 h 289"/>
                  <a:gd name="T46" fmla="*/ 280 w 284"/>
                  <a:gd name="T47" fmla="*/ 260 h 289"/>
                  <a:gd name="T48" fmla="*/ 284 w 284"/>
                  <a:gd name="T49" fmla="*/ 207 h 289"/>
                  <a:gd name="T50" fmla="*/ 233 w 284"/>
                  <a:gd name="T51" fmla="*/ 65 h 289"/>
                  <a:gd name="T52" fmla="*/ 55 w 284"/>
                  <a:gd name="T53" fmla="*/ 0 h 289"/>
                  <a:gd name="T54" fmla="*/ 30 w 284"/>
                  <a:gd name="T55" fmla="*/ 1 h 289"/>
                  <a:gd name="T56" fmla="*/ 0 w 284"/>
                  <a:gd name="T57" fmla="*/ 35 h 289"/>
                  <a:gd name="T58" fmla="*/ 0 w 284"/>
                  <a:gd name="T59" fmla="*/ 38 h 289"/>
                  <a:gd name="T60" fmla="*/ 34 w 284"/>
                  <a:gd name="T61" fmla="*/ 68 h 289"/>
                  <a:gd name="T62" fmla="*/ 37 w 284"/>
                  <a:gd name="T63" fmla="*/ 68 h 289"/>
                  <a:gd name="T64" fmla="*/ 37 w 284"/>
                  <a:gd name="T65" fmla="*/ 68 h 289"/>
                  <a:gd name="T66" fmla="*/ 54 w 284"/>
                  <a:gd name="T67" fmla="*/ 68 h 289"/>
                  <a:gd name="T68" fmla="*/ 116 w 284"/>
                  <a:gd name="T69" fmla="*/ 75 h 289"/>
                  <a:gd name="T70" fmla="*/ 184 w 284"/>
                  <a:gd name="T71" fmla="*/ 112 h 289"/>
                  <a:gd name="T72" fmla="*/ 217 w 284"/>
                  <a:gd name="T73" fmla="*/ 207 h 289"/>
                  <a:gd name="T74" fmla="*/ 213 w 284"/>
                  <a:gd name="T75" fmla="*/ 250 h 289"/>
                  <a:gd name="T76" fmla="*/ 213 w 284"/>
                  <a:gd name="T77" fmla="*/ 255 h 289"/>
                  <a:gd name="T78" fmla="*/ 241 w 284"/>
                  <a:gd name="T79" fmla="*/ 288 h 289"/>
                  <a:gd name="T80" fmla="*/ 247 w 284"/>
                  <a:gd name="T81" fmla="*/ 289 h 289"/>
                  <a:gd name="T82" fmla="*/ 247 w 284"/>
                  <a:gd name="T83" fmla="*/ 28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89">
                    <a:moveTo>
                      <a:pt x="247" y="287"/>
                    </a:moveTo>
                    <a:cubicBezTo>
                      <a:pt x="247" y="285"/>
                      <a:pt x="247" y="285"/>
                      <a:pt x="247" y="285"/>
                    </a:cubicBezTo>
                    <a:cubicBezTo>
                      <a:pt x="245" y="285"/>
                      <a:pt x="243" y="285"/>
                      <a:pt x="242" y="285"/>
                    </a:cubicBezTo>
                    <a:cubicBezTo>
                      <a:pt x="227" y="283"/>
                      <a:pt x="216" y="270"/>
                      <a:pt x="216" y="255"/>
                    </a:cubicBezTo>
                    <a:cubicBezTo>
                      <a:pt x="216" y="254"/>
                      <a:pt x="216" y="252"/>
                      <a:pt x="216" y="250"/>
                    </a:cubicBezTo>
                    <a:cubicBezTo>
                      <a:pt x="219" y="235"/>
                      <a:pt x="220" y="221"/>
                      <a:pt x="220" y="207"/>
                    </a:cubicBezTo>
                    <a:cubicBezTo>
                      <a:pt x="220" y="165"/>
                      <a:pt x="209" y="133"/>
                      <a:pt x="187" y="109"/>
                    </a:cubicBezTo>
                    <a:cubicBezTo>
                      <a:pt x="167" y="89"/>
                      <a:pt x="142" y="78"/>
                      <a:pt x="117" y="72"/>
                    </a:cubicBezTo>
                    <a:cubicBezTo>
                      <a:pt x="93" y="65"/>
                      <a:pt x="69" y="64"/>
                      <a:pt x="54" y="64"/>
                    </a:cubicBezTo>
                    <a:cubicBezTo>
                      <a:pt x="44" y="64"/>
                      <a:pt x="37" y="65"/>
                      <a:pt x="37" y="65"/>
                    </a:cubicBezTo>
                    <a:cubicBezTo>
                      <a:pt x="37" y="67"/>
                      <a:pt x="37" y="67"/>
                      <a:pt x="37" y="67"/>
                    </a:cubicBezTo>
                    <a:cubicBezTo>
                      <a:pt x="37" y="65"/>
                      <a:pt x="37" y="65"/>
                      <a:pt x="37" y="65"/>
                    </a:cubicBezTo>
                    <a:cubicBezTo>
                      <a:pt x="36" y="65"/>
                      <a:pt x="35" y="65"/>
                      <a:pt x="34" y="65"/>
                    </a:cubicBezTo>
                    <a:cubicBezTo>
                      <a:pt x="18" y="65"/>
                      <a:pt x="5" y="53"/>
                      <a:pt x="3" y="38"/>
                    </a:cubicBezTo>
                    <a:cubicBezTo>
                      <a:pt x="3" y="37"/>
                      <a:pt x="3" y="36"/>
                      <a:pt x="3" y="35"/>
                    </a:cubicBezTo>
                    <a:cubicBezTo>
                      <a:pt x="3" y="19"/>
                      <a:pt x="15" y="6"/>
                      <a:pt x="30" y="4"/>
                    </a:cubicBezTo>
                    <a:cubicBezTo>
                      <a:pt x="32" y="4"/>
                      <a:pt x="41" y="3"/>
                      <a:pt x="55" y="3"/>
                    </a:cubicBezTo>
                    <a:cubicBezTo>
                      <a:pt x="95" y="3"/>
                      <a:pt x="177" y="11"/>
                      <a:pt x="231" y="67"/>
                    </a:cubicBezTo>
                    <a:cubicBezTo>
                      <a:pt x="264" y="102"/>
                      <a:pt x="281" y="149"/>
                      <a:pt x="281" y="207"/>
                    </a:cubicBezTo>
                    <a:cubicBezTo>
                      <a:pt x="281" y="223"/>
                      <a:pt x="279" y="241"/>
                      <a:pt x="277" y="260"/>
                    </a:cubicBezTo>
                    <a:cubicBezTo>
                      <a:pt x="274" y="275"/>
                      <a:pt x="261" y="285"/>
                      <a:pt x="247" y="285"/>
                    </a:cubicBezTo>
                    <a:cubicBezTo>
                      <a:pt x="247" y="287"/>
                      <a:pt x="247" y="287"/>
                      <a:pt x="247" y="287"/>
                    </a:cubicBezTo>
                    <a:cubicBezTo>
                      <a:pt x="247" y="289"/>
                      <a:pt x="247" y="289"/>
                      <a:pt x="247" y="289"/>
                    </a:cubicBezTo>
                    <a:cubicBezTo>
                      <a:pt x="263" y="289"/>
                      <a:pt x="277" y="277"/>
                      <a:pt x="280" y="260"/>
                    </a:cubicBezTo>
                    <a:cubicBezTo>
                      <a:pt x="283" y="241"/>
                      <a:pt x="284" y="224"/>
                      <a:pt x="284" y="207"/>
                    </a:cubicBezTo>
                    <a:cubicBezTo>
                      <a:pt x="284" y="148"/>
                      <a:pt x="267" y="101"/>
                      <a:pt x="233" y="65"/>
                    </a:cubicBezTo>
                    <a:cubicBezTo>
                      <a:pt x="178" y="8"/>
                      <a:pt x="96" y="0"/>
                      <a:pt x="55" y="0"/>
                    </a:cubicBezTo>
                    <a:cubicBezTo>
                      <a:pt x="41" y="0"/>
                      <a:pt x="31" y="1"/>
                      <a:pt x="30" y="1"/>
                    </a:cubicBezTo>
                    <a:cubicBezTo>
                      <a:pt x="13" y="3"/>
                      <a:pt x="0" y="18"/>
                      <a:pt x="0" y="35"/>
                    </a:cubicBezTo>
                    <a:cubicBezTo>
                      <a:pt x="0" y="36"/>
                      <a:pt x="0" y="37"/>
                      <a:pt x="0" y="38"/>
                    </a:cubicBezTo>
                    <a:cubicBezTo>
                      <a:pt x="2" y="56"/>
                      <a:pt x="17" y="68"/>
                      <a:pt x="34" y="68"/>
                    </a:cubicBezTo>
                    <a:cubicBezTo>
                      <a:pt x="35" y="68"/>
                      <a:pt x="36" y="68"/>
                      <a:pt x="37" y="68"/>
                    </a:cubicBezTo>
                    <a:cubicBezTo>
                      <a:pt x="37" y="68"/>
                      <a:pt x="37" y="68"/>
                      <a:pt x="37" y="68"/>
                    </a:cubicBezTo>
                    <a:cubicBezTo>
                      <a:pt x="37" y="68"/>
                      <a:pt x="44" y="68"/>
                      <a:pt x="54" y="68"/>
                    </a:cubicBezTo>
                    <a:cubicBezTo>
                      <a:pt x="69" y="68"/>
                      <a:pt x="92" y="69"/>
                      <a:pt x="116" y="75"/>
                    </a:cubicBezTo>
                    <a:cubicBezTo>
                      <a:pt x="141" y="81"/>
                      <a:pt x="166" y="92"/>
                      <a:pt x="184" y="112"/>
                    </a:cubicBezTo>
                    <a:cubicBezTo>
                      <a:pt x="206" y="134"/>
                      <a:pt x="217" y="166"/>
                      <a:pt x="217" y="207"/>
                    </a:cubicBezTo>
                    <a:cubicBezTo>
                      <a:pt x="217" y="220"/>
                      <a:pt x="215" y="235"/>
                      <a:pt x="213" y="250"/>
                    </a:cubicBezTo>
                    <a:cubicBezTo>
                      <a:pt x="213" y="252"/>
                      <a:pt x="213" y="253"/>
                      <a:pt x="213" y="255"/>
                    </a:cubicBezTo>
                    <a:cubicBezTo>
                      <a:pt x="213" y="272"/>
                      <a:pt x="225" y="286"/>
                      <a:pt x="241" y="288"/>
                    </a:cubicBezTo>
                    <a:cubicBezTo>
                      <a:pt x="243" y="289"/>
                      <a:pt x="245" y="289"/>
                      <a:pt x="247" y="289"/>
                    </a:cubicBezTo>
                    <a:cubicBezTo>
                      <a:pt x="247" y="287"/>
                      <a:pt x="247" y="287"/>
                      <a:pt x="247" y="2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8"/>
              <p:cNvSpPr>
                <a:spLocks/>
              </p:cNvSpPr>
              <p:nvPr/>
            </p:nvSpPr>
            <p:spPr bwMode="auto">
              <a:xfrm>
                <a:off x="3109913" y="6118226"/>
                <a:ext cx="1719263" cy="1751013"/>
              </a:xfrm>
              <a:custGeom>
                <a:avLst/>
                <a:gdLst>
                  <a:gd name="T0" fmla="*/ 417 w 458"/>
                  <a:gd name="T1" fmla="*/ 464 h 466"/>
                  <a:gd name="T2" fmla="*/ 417 w 458"/>
                  <a:gd name="T3" fmla="*/ 463 h 466"/>
                  <a:gd name="T4" fmla="*/ 412 w 458"/>
                  <a:gd name="T5" fmla="*/ 462 h 466"/>
                  <a:gd name="T6" fmla="*/ 387 w 458"/>
                  <a:gd name="T7" fmla="*/ 432 h 466"/>
                  <a:gd name="T8" fmla="*/ 387 w 458"/>
                  <a:gd name="T9" fmla="*/ 428 h 466"/>
                  <a:gd name="T10" fmla="*/ 394 w 458"/>
                  <a:gd name="T11" fmla="*/ 346 h 466"/>
                  <a:gd name="T12" fmla="*/ 327 w 458"/>
                  <a:gd name="T13" fmla="*/ 154 h 466"/>
                  <a:gd name="T14" fmla="*/ 193 w 458"/>
                  <a:gd name="T15" fmla="*/ 79 h 466"/>
                  <a:gd name="T16" fmla="*/ 71 w 458"/>
                  <a:gd name="T17" fmla="*/ 64 h 466"/>
                  <a:gd name="T18" fmla="*/ 37 w 458"/>
                  <a:gd name="T19" fmla="*/ 66 h 466"/>
                  <a:gd name="T20" fmla="*/ 34 w 458"/>
                  <a:gd name="T21" fmla="*/ 66 h 466"/>
                  <a:gd name="T22" fmla="*/ 3 w 458"/>
                  <a:gd name="T23" fmla="*/ 39 h 466"/>
                  <a:gd name="T24" fmla="*/ 3 w 458"/>
                  <a:gd name="T25" fmla="*/ 35 h 466"/>
                  <a:gd name="T26" fmla="*/ 30 w 458"/>
                  <a:gd name="T27" fmla="*/ 5 h 466"/>
                  <a:gd name="T28" fmla="*/ 72 w 458"/>
                  <a:gd name="T29" fmla="*/ 3 h 466"/>
                  <a:gd name="T30" fmla="*/ 371 w 458"/>
                  <a:gd name="T31" fmla="*/ 111 h 466"/>
                  <a:gd name="T32" fmla="*/ 454 w 458"/>
                  <a:gd name="T33" fmla="*/ 345 h 466"/>
                  <a:gd name="T34" fmla="*/ 447 w 458"/>
                  <a:gd name="T35" fmla="*/ 437 h 466"/>
                  <a:gd name="T36" fmla="*/ 417 w 458"/>
                  <a:gd name="T37" fmla="*/ 463 h 466"/>
                  <a:gd name="T38" fmla="*/ 417 w 458"/>
                  <a:gd name="T39" fmla="*/ 464 h 466"/>
                  <a:gd name="T40" fmla="*/ 417 w 458"/>
                  <a:gd name="T41" fmla="*/ 466 h 466"/>
                  <a:gd name="T42" fmla="*/ 450 w 458"/>
                  <a:gd name="T43" fmla="*/ 437 h 466"/>
                  <a:gd name="T44" fmla="*/ 458 w 458"/>
                  <a:gd name="T45" fmla="*/ 345 h 466"/>
                  <a:gd name="T46" fmla="*/ 373 w 458"/>
                  <a:gd name="T47" fmla="*/ 109 h 466"/>
                  <a:gd name="T48" fmla="*/ 72 w 458"/>
                  <a:gd name="T49" fmla="*/ 0 h 466"/>
                  <a:gd name="T50" fmla="*/ 30 w 458"/>
                  <a:gd name="T51" fmla="*/ 2 h 466"/>
                  <a:gd name="T52" fmla="*/ 0 w 458"/>
                  <a:gd name="T53" fmla="*/ 35 h 466"/>
                  <a:gd name="T54" fmla="*/ 0 w 458"/>
                  <a:gd name="T55" fmla="*/ 39 h 466"/>
                  <a:gd name="T56" fmla="*/ 34 w 458"/>
                  <a:gd name="T57" fmla="*/ 69 h 466"/>
                  <a:gd name="T58" fmla="*/ 37 w 458"/>
                  <a:gd name="T59" fmla="*/ 69 h 466"/>
                  <a:gd name="T60" fmla="*/ 71 w 458"/>
                  <a:gd name="T61" fmla="*/ 68 h 466"/>
                  <a:gd name="T62" fmla="*/ 192 w 458"/>
                  <a:gd name="T63" fmla="*/ 83 h 466"/>
                  <a:gd name="T64" fmla="*/ 325 w 458"/>
                  <a:gd name="T65" fmla="*/ 156 h 466"/>
                  <a:gd name="T66" fmla="*/ 390 w 458"/>
                  <a:gd name="T67" fmla="*/ 346 h 466"/>
                  <a:gd name="T68" fmla="*/ 384 w 458"/>
                  <a:gd name="T69" fmla="*/ 427 h 466"/>
                  <a:gd name="T70" fmla="*/ 383 w 458"/>
                  <a:gd name="T71" fmla="*/ 432 h 466"/>
                  <a:gd name="T72" fmla="*/ 412 w 458"/>
                  <a:gd name="T73" fmla="*/ 466 h 466"/>
                  <a:gd name="T74" fmla="*/ 417 w 458"/>
                  <a:gd name="T75" fmla="*/ 466 h 466"/>
                  <a:gd name="T76" fmla="*/ 417 w 458"/>
                  <a:gd name="T77" fmla="*/ 46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8" h="466">
                    <a:moveTo>
                      <a:pt x="417" y="464"/>
                    </a:moveTo>
                    <a:cubicBezTo>
                      <a:pt x="417" y="463"/>
                      <a:pt x="417" y="463"/>
                      <a:pt x="417" y="463"/>
                    </a:cubicBezTo>
                    <a:cubicBezTo>
                      <a:pt x="415" y="463"/>
                      <a:pt x="414" y="463"/>
                      <a:pt x="412" y="462"/>
                    </a:cubicBezTo>
                    <a:cubicBezTo>
                      <a:pt x="397" y="460"/>
                      <a:pt x="387" y="447"/>
                      <a:pt x="387" y="432"/>
                    </a:cubicBezTo>
                    <a:cubicBezTo>
                      <a:pt x="387" y="431"/>
                      <a:pt x="387" y="429"/>
                      <a:pt x="387" y="428"/>
                    </a:cubicBezTo>
                    <a:cubicBezTo>
                      <a:pt x="391" y="399"/>
                      <a:pt x="394" y="371"/>
                      <a:pt x="394" y="346"/>
                    </a:cubicBezTo>
                    <a:cubicBezTo>
                      <a:pt x="394" y="265"/>
                      <a:pt x="371" y="200"/>
                      <a:pt x="327" y="154"/>
                    </a:cubicBezTo>
                    <a:cubicBezTo>
                      <a:pt x="289" y="114"/>
                      <a:pt x="240" y="92"/>
                      <a:pt x="193" y="79"/>
                    </a:cubicBezTo>
                    <a:cubicBezTo>
                      <a:pt x="146" y="67"/>
                      <a:pt x="100" y="64"/>
                      <a:pt x="71" y="64"/>
                    </a:cubicBezTo>
                    <a:cubicBezTo>
                      <a:pt x="50" y="64"/>
                      <a:pt x="37" y="66"/>
                      <a:pt x="37" y="66"/>
                    </a:cubicBezTo>
                    <a:cubicBezTo>
                      <a:pt x="36" y="66"/>
                      <a:pt x="35" y="66"/>
                      <a:pt x="34" y="66"/>
                    </a:cubicBezTo>
                    <a:cubicBezTo>
                      <a:pt x="19" y="66"/>
                      <a:pt x="5" y="54"/>
                      <a:pt x="3" y="39"/>
                    </a:cubicBezTo>
                    <a:cubicBezTo>
                      <a:pt x="3" y="38"/>
                      <a:pt x="3" y="37"/>
                      <a:pt x="3" y="35"/>
                    </a:cubicBezTo>
                    <a:cubicBezTo>
                      <a:pt x="3" y="20"/>
                      <a:pt x="15" y="7"/>
                      <a:pt x="30" y="5"/>
                    </a:cubicBezTo>
                    <a:cubicBezTo>
                      <a:pt x="33" y="5"/>
                      <a:pt x="48" y="3"/>
                      <a:pt x="72" y="3"/>
                    </a:cubicBezTo>
                    <a:cubicBezTo>
                      <a:pt x="142" y="3"/>
                      <a:pt x="280" y="17"/>
                      <a:pt x="371" y="111"/>
                    </a:cubicBezTo>
                    <a:cubicBezTo>
                      <a:pt x="426" y="169"/>
                      <a:pt x="454" y="248"/>
                      <a:pt x="454" y="345"/>
                    </a:cubicBezTo>
                    <a:cubicBezTo>
                      <a:pt x="454" y="374"/>
                      <a:pt x="452" y="405"/>
                      <a:pt x="447" y="437"/>
                    </a:cubicBezTo>
                    <a:cubicBezTo>
                      <a:pt x="445" y="452"/>
                      <a:pt x="432" y="463"/>
                      <a:pt x="417" y="463"/>
                    </a:cubicBezTo>
                    <a:cubicBezTo>
                      <a:pt x="417" y="464"/>
                      <a:pt x="417" y="464"/>
                      <a:pt x="417" y="464"/>
                    </a:cubicBezTo>
                    <a:cubicBezTo>
                      <a:pt x="417" y="466"/>
                      <a:pt x="417" y="466"/>
                      <a:pt x="417" y="466"/>
                    </a:cubicBezTo>
                    <a:cubicBezTo>
                      <a:pt x="433" y="466"/>
                      <a:pt x="448" y="454"/>
                      <a:pt x="450" y="437"/>
                    </a:cubicBezTo>
                    <a:cubicBezTo>
                      <a:pt x="455" y="405"/>
                      <a:pt x="458" y="374"/>
                      <a:pt x="458" y="345"/>
                    </a:cubicBezTo>
                    <a:cubicBezTo>
                      <a:pt x="458" y="247"/>
                      <a:pt x="429" y="168"/>
                      <a:pt x="373" y="109"/>
                    </a:cubicBezTo>
                    <a:cubicBezTo>
                      <a:pt x="281" y="13"/>
                      <a:pt x="142" y="0"/>
                      <a:pt x="72" y="0"/>
                    </a:cubicBezTo>
                    <a:cubicBezTo>
                      <a:pt x="48" y="0"/>
                      <a:pt x="32" y="2"/>
                      <a:pt x="30" y="2"/>
                    </a:cubicBezTo>
                    <a:cubicBezTo>
                      <a:pt x="13" y="4"/>
                      <a:pt x="0" y="18"/>
                      <a:pt x="0" y="35"/>
                    </a:cubicBezTo>
                    <a:cubicBezTo>
                      <a:pt x="0" y="37"/>
                      <a:pt x="0" y="38"/>
                      <a:pt x="0" y="39"/>
                    </a:cubicBezTo>
                    <a:cubicBezTo>
                      <a:pt x="2" y="56"/>
                      <a:pt x="17" y="69"/>
                      <a:pt x="34" y="69"/>
                    </a:cubicBezTo>
                    <a:cubicBezTo>
                      <a:pt x="35" y="69"/>
                      <a:pt x="36" y="69"/>
                      <a:pt x="37" y="69"/>
                    </a:cubicBezTo>
                    <a:cubicBezTo>
                      <a:pt x="38" y="69"/>
                      <a:pt x="51" y="68"/>
                      <a:pt x="71" y="68"/>
                    </a:cubicBezTo>
                    <a:cubicBezTo>
                      <a:pt x="100" y="68"/>
                      <a:pt x="145" y="70"/>
                      <a:pt x="192" y="83"/>
                    </a:cubicBezTo>
                    <a:cubicBezTo>
                      <a:pt x="239" y="95"/>
                      <a:pt x="287" y="117"/>
                      <a:pt x="325" y="156"/>
                    </a:cubicBezTo>
                    <a:cubicBezTo>
                      <a:pt x="368" y="202"/>
                      <a:pt x="390" y="265"/>
                      <a:pt x="390" y="346"/>
                    </a:cubicBezTo>
                    <a:cubicBezTo>
                      <a:pt x="390" y="371"/>
                      <a:pt x="388" y="398"/>
                      <a:pt x="384" y="427"/>
                    </a:cubicBezTo>
                    <a:cubicBezTo>
                      <a:pt x="383" y="429"/>
                      <a:pt x="383" y="431"/>
                      <a:pt x="383" y="432"/>
                    </a:cubicBezTo>
                    <a:cubicBezTo>
                      <a:pt x="383" y="449"/>
                      <a:pt x="395" y="463"/>
                      <a:pt x="412" y="466"/>
                    </a:cubicBezTo>
                    <a:cubicBezTo>
                      <a:pt x="414" y="466"/>
                      <a:pt x="415" y="466"/>
                      <a:pt x="417" y="466"/>
                    </a:cubicBezTo>
                    <a:cubicBezTo>
                      <a:pt x="417" y="464"/>
                      <a:pt x="417" y="464"/>
                      <a:pt x="417" y="4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9"/>
              <p:cNvSpPr>
                <a:spLocks/>
              </p:cNvSpPr>
              <p:nvPr/>
            </p:nvSpPr>
            <p:spPr bwMode="auto">
              <a:xfrm>
                <a:off x="3249613" y="7261226"/>
                <a:ext cx="442913" cy="438150"/>
              </a:xfrm>
              <a:custGeom>
                <a:avLst/>
                <a:gdLst>
                  <a:gd name="T0" fmla="*/ 99 w 118"/>
                  <a:gd name="T1" fmla="*/ 99 h 117"/>
                  <a:gd name="T2" fmla="*/ 98 w 118"/>
                  <a:gd name="T3" fmla="*/ 98 h 117"/>
                  <a:gd name="T4" fmla="*/ 59 w 118"/>
                  <a:gd name="T5" fmla="*/ 114 h 117"/>
                  <a:gd name="T6" fmla="*/ 20 w 118"/>
                  <a:gd name="T7" fmla="*/ 97 h 117"/>
                  <a:gd name="T8" fmla="*/ 4 w 118"/>
                  <a:gd name="T9" fmla="*/ 58 h 117"/>
                  <a:gd name="T10" fmla="*/ 20 w 118"/>
                  <a:gd name="T11" fmla="*/ 19 h 117"/>
                  <a:gd name="T12" fmla="*/ 59 w 118"/>
                  <a:gd name="T13" fmla="*/ 3 h 117"/>
                  <a:gd name="T14" fmla="*/ 98 w 118"/>
                  <a:gd name="T15" fmla="*/ 19 h 117"/>
                  <a:gd name="T16" fmla="*/ 114 w 118"/>
                  <a:gd name="T17" fmla="*/ 58 h 117"/>
                  <a:gd name="T18" fmla="*/ 98 w 118"/>
                  <a:gd name="T19" fmla="*/ 98 h 117"/>
                  <a:gd name="T20" fmla="*/ 99 w 118"/>
                  <a:gd name="T21" fmla="*/ 99 h 117"/>
                  <a:gd name="T22" fmla="*/ 100 w 118"/>
                  <a:gd name="T23" fmla="*/ 100 h 117"/>
                  <a:gd name="T24" fmla="*/ 118 w 118"/>
                  <a:gd name="T25" fmla="*/ 58 h 117"/>
                  <a:gd name="T26" fmla="*/ 101 w 118"/>
                  <a:gd name="T27" fmla="*/ 17 h 117"/>
                  <a:gd name="T28" fmla="*/ 59 w 118"/>
                  <a:gd name="T29" fmla="*/ 0 h 117"/>
                  <a:gd name="T30" fmla="*/ 18 w 118"/>
                  <a:gd name="T31" fmla="*/ 17 h 117"/>
                  <a:gd name="T32" fmla="*/ 0 w 118"/>
                  <a:gd name="T33" fmla="*/ 58 h 117"/>
                  <a:gd name="T34" fmla="*/ 18 w 118"/>
                  <a:gd name="T35" fmla="*/ 100 h 117"/>
                  <a:gd name="T36" fmla="*/ 59 w 118"/>
                  <a:gd name="T37" fmla="*/ 117 h 117"/>
                  <a:gd name="T38" fmla="*/ 100 w 118"/>
                  <a:gd name="T39" fmla="*/ 100 h 117"/>
                  <a:gd name="T40" fmla="*/ 99 w 118"/>
                  <a:gd name="T41" fmla="*/ 9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7">
                    <a:moveTo>
                      <a:pt x="99" y="99"/>
                    </a:moveTo>
                    <a:cubicBezTo>
                      <a:pt x="98" y="98"/>
                      <a:pt x="98" y="98"/>
                      <a:pt x="98" y="98"/>
                    </a:cubicBezTo>
                    <a:cubicBezTo>
                      <a:pt x="87" y="108"/>
                      <a:pt x="73" y="114"/>
                      <a:pt x="59" y="114"/>
                    </a:cubicBezTo>
                    <a:cubicBezTo>
                      <a:pt x="45" y="114"/>
                      <a:pt x="31" y="108"/>
                      <a:pt x="20" y="97"/>
                    </a:cubicBezTo>
                    <a:cubicBezTo>
                      <a:pt x="9" y="87"/>
                      <a:pt x="4" y="72"/>
                      <a:pt x="4" y="58"/>
                    </a:cubicBezTo>
                    <a:cubicBezTo>
                      <a:pt x="4" y="44"/>
                      <a:pt x="9" y="30"/>
                      <a:pt x="20" y="19"/>
                    </a:cubicBezTo>
                    <a:cubicBezTo>
                      <a:pt x="31" y="8"/>
                      <a:pt x="45" y="3"/>
                      <a:pt x="59" y="3"/>
                    </a:cubicBezTo>
                    <a:cubicBezTo>
                      <a:pt x="73" y="3"/>
                      <a:pt x="87" y="9"/>
                      <a:pt x="98" y="19"/>
                    </a:cubicBezTo>
                    <a:cubicBezTo>
                      <a:pt x="109" y="30"/>
                      <a:pt x="114" y="44"/>
                      <a:pt x="114" y="58"/>
                    </a:cubicBezTo>
                    <a:cubicBezTo>
                      <a:pt x="114" y="73"/>
                      <a:pt x="109" y="87"/>
                      <a:pt x="98" y="98"/>
                    </a:cubicBezTo>
                    <a:cubicBezTo>
                      <a:pt x="99" y="99"/>
                      <a:pt x="99" y="99"/>
                      <a:pt x="99" y="99"/>
                    </a:cubicBezTo>
                    <a:cubicBezTo>
                      <a:pt x="100" y="100"/>
                      <a:pt x="100" y="100"/>
                      <a:pt x="100" y="100"/>
                    </a:cubicBezTo>
                    <a:cubicBezTo>
                      <a:pt x="112" y="88"/>
                      <a:pt x="118" y="73"/>
                      <a:pt x="118" y="58"/>
                    </a:cubicBezTo>
                    <a:cubicBezTo>
                      <a:pt x="118" y="43"/>
                      <a:pt x="112" y="28"/>
                      <a:pt x="101" y="17"/>
                    </a:cubicBezTo>
                    <a:cubicBezTo>
                      <a:pt x="89" y="6"/>
                      <a:pt x="74" y="0"/>
                      <a:pt x="59" y="0"/>
                    </a:cubicBezTo>
                    <a:cubicBezTo>
                      <a:pt x="44" y="0"/>
                      <a:pt x="29" y="5"/>
                      <a:pt x="18" y="17"/>
                    </a:cubicBezTo>
                    <a:cubicBezTo>
                      <a:pt x="6" y="28"/>
                      <a:pt x="0" y="43"/>
                      <a:pt x="0" y="58"/>
                    </a:cubicBezTo>
                    <a:cubicBezTo>
                      <a:pt x="0" y="73"/>
                      <a:pt x="6" y="88"/>
                      <a:pt x="18" y="100"/>
                    </a:cubicBezTo>
                    <a:cubicBezTo>
                      <a:pt x="29" y="111"/>
                      <a:pt x="44" y="117"/>
                      <a:pt x="59" y="117"/>
                    </a:cubicBezTo>
                    <a:cubicBezTo>
                      <a:pt x="74" y="117"/>
                      <a:pt x="89" y="111"/>
                      <a:pt x="100" y="100"/>
                    </a:cubicBezTo>
                    <a:lnTo>
                      <a:pt x="99"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4036771" y="137593"/>
              <a:ext cx="1168949" cy="1357994"/>
              <a:chOff x="4713288" y="6103938"/>
              <a:chExt cx="1658938" cy="1927225"/>
            </a:xfrm>
            <a:solidFill>
              <a:schemeClr val="bg1">
                <a:alpha val="16000"/>
              </a:schemeClr>
            </a:solidFill>
          </p:grpSpPr>
          <p:sp>
            <p:nvSpPr>
              <p:cNvPr id="49" name="Freeform 87"/>
              <p:cNvSpPr>
                <a:spLocks noEditPoints="1"/>
              </p:cNvSpPr>
              <p:nvPr/>
            </p:nvSpPr>
            <p:spPr bwMode="auto">
              <a:xfrm>
                <a:off x="4713288" y="6103938"/>
                <a:ext cx="1658938" cy="1927225"/>
              </a:xfrm>
              <a:custGeom>
                <a:avLst/>
                <a:gdLst>
                  <a:gd name="T0" fmla="*/ 99 w 442"/>
                  <a:gd name="T1" fmla="*/ 510 h 513"/>
                  <a:gd name="T2" fmla="*/ 86 w 442"/>
                  <a:gd name="T3" fmla="*/ 392 h 513"/>
                  <a:gd name="T4" fmla="*/ 4 w 442"/>
                  <a:gd name="T5" fmla="*/ 222 h 513"/>
                  <a:gd name="T6" fmla="*/ 221 w 442"/>
                  <a:gd name="T7" fmla="*/ 4 h 513"/>
                  <a:gd name="T8" fmla="*/ 423 w 442"/>
                  <a:gd name="T9" fmla="*/ 142 h 513"/>
                  <a:gd name="T10" fmla="*/ 301 w 442"/>
                  <a:gd name="T11" fmla="*/ 424 h 513"/>
                  <a:gd name="T12" fmla="*/ 221 w 442"/>
                  <a:gd name="T13" fmla="*/ 439 h 513"/>
                  <a:gd name="T14" fmla="*/ 194 w 442"/>
                  <a:gd name="T15" fmla="*/ 437 h 513"/>
                  <a:gd name="T16" fmla="*/ 98 w 442"/>
                  <a:gd name="T17" fmla="*/ 510 h 513"/>
                  <a:gd name="T18" fmla="*/ 98 w 442"/>
                  <a:gd name="T19" fmla="*/ 510 h 513"/>
                  <a:gd name="T20" fmla="*/ 196 w 442"/>
                  <a:gd name="T21" fmla="*/ 440 h 513"/>
                  <a:gd name="T22" fmla="*/ 194 w 442"/>
                  <a:gd name="T23" fmla="*/ 441 h 513"/>
                  <a:gd name="T24" fmla="*/ 302 w 442"/>
                  <a:gd name="T25" fmla="*/ 427 h 513"/>
                  <a:gd name="T26" fmla="*/ 442 w 442"/>
                  <a:gd name="T27" fmla="*/ 221 h 513"/>
                  <a:gd name="T28" fmla="*/ 309 w 442"/>
                  <a:gd name="T29" fmla="*/ 19 h 513"/>
                  <a:gd name="T30" fmla="*/ 140 w 442"/>
                  <a:gd name="T31" fmla="*/ 16 h 513"/>
                  <a:gd name="T32" fmla="*/ 16 w 442"/>
                  <a:gd name="T33" fmla="*/ 303 h 513"/>
                  <a:gd name="T34" fmla="*/ 85 w 442"/>
                  <a:gd name="T35" fmla="*/ 393 h 513"/>
                  <a:gd name="T36" fmla="*/ 96 w 442"/>
                  <a:gd name="T37" fmla="*/ 513 h 513"/>
                  <a:gd name="T38" fmla="*/ 98 w 442"/>
                  <a:gd name="T39" fmla="*/ 510 h 513"/>
                  <a:gd name="T40" fmla="*/ 185 w 442"/>
                  <a:gd name="T41" fmla="*/ 402 h 513"/>
                  <a:gd name="T42" fmla="*/ 221 w 442"/>
                  <a:gd name="T43" fmla="*/ 405 h 513"/>
                  <a:gd name="T44" fmla="*/ 289 w 442"/>
                  <a:gd name="T45" fmla="*/ 392 h 513"/>
                  <a:gd name="T46" fmla="*/ 392 w 442"/>
                  <a:gd name="T47" fmla="*/ 154 h 513"/>
                  <a:gd name="T48" fmla="*/ 221 w 442"/>
                  <a:gd name="T49" fmla="*/ 38 h 513"/>
                  <a:gd name="T50" fmla="*/ 37 w 442"/>
                  <a:gd name="T51" fmla="*/ 222 h 513"/>
                  <a:gd name="T52" fmla="*/ 112 w 442"/>
                  <a:gd name="T53" fmla="*/ 370 h 513"/>
                  <a:gd name="T54" fmla="*/ 126 w 442"/>
                  <a:gd name="T55" fmla="*/ 445 h 513"/>
                  <a:gd name="T56" fmla="*/ 185 w 442"/>
                  <a:gd name="T57" fmla="*/ 400 h 513"/>
                  <a:gd name="T58" fmla="*/ 185 w 442"/>
                  <a:gd name="T59" fmla="*/ 400 h 513"/>
                  <a:gd name="T60" fmla="*/ 129 w 442"/>
                  <a:gd name="T61" fmla="*/ 439 h 513"/>
                  <a:gd name="T62" fmla="*/ 114 w 442"/>
                  <a:gd name="T63" fmla="*/ 367 h 513"/>
                  <a:gd name="T64" fmla="*/ 41 w 442"/>
                  <a:gd name="T65" fmla="*/ 222 h 513"/>
                  <a:gd name="T66" fmla="*/ 221 w 442"/>
                  <a:gd name="T67" fmla="*/ 41 h 513"/>
                  <a:gd name="T68" fmla="*/ 389 w 442"/>
                  <a:gd name="T69" fmla="*/ 155 h 513"/>
                  <a:gd name="T70" fmla="*/ 288 w 442"/>
                  <a:gd name="T71" fmla="*/ 389 h 513"/>
                  <a:gd name="T72" fmla="*/ 221 w 442"/>
                  <a:gd name="T73" fmla="*/ 402 h 513"/>
                  <a:gd name="T74" fmla="*/ 185 w 442"/>
                  <a:gd name="T75" fmla="*/ 398 h 513"/>
                  <a:gd name="T76" fmla="*/ 185 w 442"/>
                  <a:gd name="T77" fmla="*/ 40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2" h="513">
                    <a:moveTo>
                      <a:pt x="98" y="510"/>
                    </a:moveTo>
                    <a:cubicBezTo>
                      <a:pt x="99" y="510"/>
                      <a:pt x="99" y="510"/>
                      <a:pt x="99" y="510"/>
                    </a:cubicBezTo>
                    <a:cubicBezTo>
                      <a:pt x="87" y="392"/>
                      <a:pt x="87" y="392"/>
                      <a:pt x="87" y="392"/>
                    </a:cubicBezTo>
                    <a:cubicBezTo>
                      <a:pt x="86" y="392"/>
                      <a:pt x="86" y="392"/>
                      <a:pt x="86" y="392"/>
                    </a:cubicBezTo>
                    <a:cubicBezTo>
                      <a:pt x="56" y="368"/>
                      <a:pt x="33" y="337"/>
                      <a:pt x="19" y="301"/>
                    </a:cubicBezTo>
                    <a:cubicBezTo>
                      <a:pt x="9" y="275"/>
                      <a:pt x="4" y="248"/>
                      <a:pt x="4" y="222"/>
                    </a:cubicBezTo>
                    <a:cubicBezTo>
                      <a:pt x="4" y="135"/>
                      <a:pt x="56" y="53"/>
                      <a:pt x="141" y="19"/>
                    </a:cubicBezTo>
                    <a:cubicBezTo>
                      <a:pt x="167" y="9"/>
                      <a:pt x="194" y="4"/>
                      <a:pt x="221" y="4"/>
                    </a:cubicBezTo>
                    <a:cubicBezTo>
                      <a:pt x="251" y="4"/>
                      <a:pt x="280" y="10"/>
                      <a:pt x="308" y="22"/>
                    </a:cubicBezTo>
                    <a:cubicBezTo>
                      <a:pt x="361" y="45"/>
                      <a:pt x="402" y="88"/>
                      <a:pt x="423" y="142"/>
                    </a:cubicBezTo>
                    <a:cubicBezTo>
                      <a:pt x="434" y="168"/>
                      <a:pt x="439" y="195"/>
                      <a:pt x="439" y="221"/>
                    </a:cubicBezTo>
                    <a:cubicBezTo>
                      <a:pt x="439" y="308"/>
                      <a:pt x="386" y="390"/>
                      <a:pt x="301" y="424"/>
                    </a:cubicBezTo>
                    <a:cubicBezTo>
                      <a:pt x="301" y="424"/>
                      <a:pt x="301" y="424"/>
                      <a:pt x="301" y="424"/>
                    </a:cubicBezTo>
                    <a:cubicBezTo>
                      <a:pt x="276" y="434"/>
                      <a:pt x="248" y="439"/>
                      <a:pt x="221" y="439"/>
                    </a:cubicBezTo>
                    <a:cubicBezTo>
                      <a:pt x="212" y="439"/>
                      <a:pt x="204" y="438"/>
                      <a:pt x="195" y="437"/>
                    </a:cubicBezTo>
                    <a:cubicBezTo>
                      <a:pt x="194" y="437"/>
                      <a:pt x="194" y="437"/>
                      <a:pt x="194" y="437"/>
                    </a:cubicBezTo>
                    <a:cubicBezTo>
                      <a:pt x="97" y="509"/>
                      <a:pt x="97" y="509"/>
                      <a:pt x="97" y="509"/>
                    </a:cubicBezTo>
                    <a:cubicBezTo>
                      <a:pt x="98" y="510"/>
                      <a:pt x="98" y="510"/>
                      <a:pt x="98" y="510"/>
                    </a:cubicBezTo>
                    <a:cubicBezTo>
                      <a:pt x="99" y="510"/>
                      <a:pt x="99" y="510"/>
                      <a:pt x="99" y="510"/>
                    </a:cubicBezTo>
                    <a:cubicBezTo>
                      <a:pt x="98" y="510"/>
                      <a:pt x="98" y="510"/>
                      <a:pt x="98" y="510"/>
                    </a:cubicBezTo>
                    <a:cubicBezTo>
                      <a:pt x="99" y="511"/>
                      <a:pt x="99" y="511"/>
                      <a:pt x="99" y="511"/>
                    </a:cubicBezTo>
                    <a:cubicBezTo>
                      <a:pt x="196" y="440"/>
                      <a:pt x="196" y="440"/>
                      <a:pt x="196" y="440"/>
                    </a:cubicBezTo>
                    <a:cubicBezTo>
                      <a:pt x="195" y="439"/>
                      <a:pt x="195" y="439"/>
                      <a:pt x="195" y="439"/>
                    </a:cubicBezTo>
                    <a:cubicBezTo>
                      <a:pt x="194" y="441"/>
                      <a:pt x="194" y="441"/>
                      <a:pt x="194" y="441"/>
                    </a:cubicBezTo>
                    <a:cubicBezTo>
                      <a:pt x="203" y="442"/>
                      <a:pt x="212" y="442"/>
                      <a:pt x="221" y="442"/>
                    </a:cubicBezTo>
                    <a:cubicBezTo>
                      <a:pt x="249" y="442"/>
                      <a:pt x="276" y="437"/>
                      <a:pt x="302" y="427"/>
                    </a:cubicBezTo>
                    <a:cubicBezTo>
                      <a:pt x="302" y="427"/>
                      <a:pt x="302" y="427"/>
                      <a:pt x="302" y="427"/>
                    </a:cubicBezTo>
                    <a:cubicBezTo>
                      <a:pt x="389" y="393"/>
                      <a:pt x="442" y="309"/>
                      <a:pt x="442" y="221"/>
                    </a:cubicBezTo>
                    <a:cubicBezTo>
                      <a:pt x="442" y="194"/>
                      <a:pt x="437" y="167"/>
                      <a:pt x="427" y="140"/>
                    </a:cubicBezTo>
                    <a:cubicBezTo>
                      <a:pt x="405" y="85"/>
                      <a:pt x="363" y="42"/>
                      <a:pt x="309" y="19"/>
                    </a:cubicBezTo>
                    <a:cubicBezTo>
                      <a:pt x="281" y="7"/>
                      <a:pt x="251" y="0"/>
                      <a:pt x="221" y="0"/>
                    </a:cubicBezTo>
                    <a:cubicBezTo>
                      <a:pt x="194" y="0"/>
                      <a:pt x="166" y="6"/>
                      <a:pt x="140" y="16"/>
                    </a:cubicBezTo>
                    <a:cubicBezTo>
                      <a:pt x="53" y="50"/>
                      <a:pt x="0" y="134"/>
                      <a:pt x="0" y="222"/>
                    </a:cubicBezTo>
                    <a:cubicBezTo>
                      <a:pt x="0" y="249"/>
                      <a:pt x="5" y="276"/>
                      <a:pt x="16" y="303"/>
                    </a:cubicBezTo>
                    <a:cubicBezTo>
                      <a:pt x="30" y="339"/>
                      <a:pt x="54" y="370"/>
                      <a:pt x="84" y="394"/>
                    </a:cubicBezTo>
                    <a:cubicBezTo>
                      <a:pt x="85" y="393"/>
                      <a:pt x="85" y="393"/>
                      <a:pt x="85" y="393"/>
                    </a:cubicBezTo>
                    <a:cubicBezTo>
                      <a:pt x="83" y="393"/>
                      <a:pt x="83" y="393"/>
                      <a:pt x="83" y="393"/>
                    </a:cubicBezTo>
                    <a:cubicBezTo>
                      <a:pt x="96" y="513"/>
                      <a:pt x="96" y="513"/>
                      <a:pt x="96" y="513"/>
                    </a:cubicBezTo>
                    <a:cubicBezTo>
                      <a:pt x="99" y="511"/>
                      <a:pt x="99" y="511"/>
                      <a:pt x="99" y="511"/>
                    </a:cubicBezTo>
                    <a:lnTo>
                      <a:pt x="98" y="510"/>
                    </a:lnTo>
                    <a:close/>
                    <a:moveTo>
                      <a:pt x="185" y="400"/>
                    </a:moveTo>
                    <a:cubicBezTo>
                      <a:pt x="185" y="402"/>
                      <a:pt x="185" y="402"/>
                      <a:pt x="185" y="402"/>
                    </a:cubicBezTo>
                    <a:cubicBezTo>
                      <a:pt x="192" y="403"/>
                      <a:pt x="192" y="403"/>
                      <a:pt x="192" y="403"/>
                    </a:cubicBezTo>
                    <a:cubicBezTo>
                      <a:pt x="202" y="405"/>
                      <a:pt x="212" y="405"/>
                      <a:pt x="221" y="405"/>
                    </a:cubicBezTo>
                    <a:cubicBezTo>
                      <a:pt x="244" y="405"/>
                      <a:pt x="267" y="401"/>
                      <a:pt x="289" y="392"/>
                    </a:cubicBezTo>
                    <a:cubicBezTo>
                      <a:pt x="289" y="392"/>
                      <a:pt x="289" y="392"/>
                      <a:pt x="289" y="392"/>
                    </a:cubicBezTo>
                    <a:cubicBezTo>
                      <a:pt x="361" y="364"/>
                      <a:pt x="405" y="295"/>
                      <a:pt x="405" y="221"/>
                    </a:cubicBezTo>
                    <a:cubicBezTo>
                      <a:pt x="405" y="199"/>
                      <a:pt x="401" y="176"/>
                      <a:pt x="392" y="154"/>
                    </a:cubicBezTo>
                    <a:cubicBezTo>
                      <a:pt x="374" y="108"/>
                      <a:pt x="339" y="72"/>
                      <a:pt x="294" y="53"/>
                    </a:cubicBezTo>
                    <a:cubicBezTo>
                      <a:pt x="271" y="43"/>
                      <a:pt x="246" y="38"/>
                      <a:pt x="221" y="38"/>
                    </a:cubicBezTo>
                    <a:cubicBezTo>
                      <a:pt x="198" y="38"/>
                      <a:pt x="175" y="42"/>
                      <a:pt x="154" y="50"/>
                    </a:cubicBezTo>
                    <a:cubicBezTo>
                      <a:pt x="81" y="79"/>
                      <a:pt x="37" y="148"/>
                      <a:pt x="37" y="222"/>
                    </a:cubicBezTo>
                    <a:cubicBezTo>
                      <a:pt x="37" y="244"/>
                      <a:pt x="41" y="267"/>
                      <a:pt x="50" y="289"/>
                    </a:cubicBezTo>
                    <a:cubicBezTo>
                      <a:pt x="63" y="321"/>
                      <a:pt x="84" y="349"/>
                      <a:pt x="112" y="370"/>
                    </a:cubicBezTo>
                    <a:cubicBezTo>
                      <a:pt x="118" y="374"/>
                      <a:pt x="118" y="374"/>
                      <a:pt x="118" y="374"/>
                    </a:cubicBezTo>
                    <a:cubicBezTo>
                      <a:pt x="126" y="445"/>
                      <a:pt x="126" y="445"/>
                      <a:pt x="126" y="445"/>
                    </a:cubicBezTo>
                    <a:cubicBezTo>
                      <a:pt x="186" y="402"/>
                      <a:pt x="186" y="402"/>
                      <a:pt x="186" y="402"/>
                    </a:cubicBezTo>
                    <a:cubicBezTo>
                      <a:pt x="185" y="400"/>
                      <a:pt x="185" y="400"/>
                      <a:pt x="185" y="400"/>
                    </a:cubicBezTo>
                    <a:cubicBezTo>
                      <a:pt x="185" y="402"/>
                      <a:pt x="185" y="402"/>
                      <a:pt x="185" y="402"/>
                    </a:cubicBezTo>
                    <a:cubicBezTo>
                      <a:pt x="185" y="400"/>
                      <a:pt x="185" y="400"/>
                      <a:pt x="185" y="400"/>
                    </a:cubicBezTo>
                    <a:cubicBezTo>
                      <a:pt x="184" y="399"/>
                      <a:pt x="184" y="399"/>
                      <a:pt x="184" y="399"/>
                    </a:cubicBezTo>
                    <a:cubicBezTo>
                      <a:pt x="129" y="439"/>
                      <a:pt x="129" y="439"/>
                      <a:pt x="129" y="439"/>
                    </a:cubicBezTo>
                    <a:cubicBezTo>
                      <a:pt x="122" y="372"/>
                      <a:pt x="122" y="372"/>
                      <a:pt x="122" y="372"/>
                    </a:cubicBezTo>
                    <a:cubicBezTo>
                      <a:pt x="114" y="367"/>
                      <a:pt x="114" y="367"/>
                      <a:pt x="114" y="367"/>
                    </a:cubicBezTo>
                    <a:cubicBezTo>
                      <a:pt x="87" y="347"/>
                      <a:pt x="66" y="319"/>
                      <a:pt x="53" y="288"/>
                    </a:cubicBezTo>
                    <a:cubicBezTo>
                      <a:pt x="45" y="266"/>
                      <a:pt x="41" y="244"/>
                      <a:pt x="41" y="222"/>
                    </a:cubicBezTo>
                    <a:cubicBezTo>
                      <a:pt x="41" y="150"/>
                      <a:pt x="84" y="82"/>
                      <a:pt x="155" y="54"/>
                    </a:cubicBezTo>
                    <a:cubicBezTo>
                      <a:pt x="176" y="45"/>
                      <a:pt x="199" y="41"/>
                      <a:pt x="221" y="41"/>
                    </a:cubicBezTo>
                    <a:cubicBezTo>
                      <a:pt x="246" y="41"/>
                      <a:pt x="270" y="46"/>
                      <a:pt x="293" y="56"/>
                    </a:cubicBezTo>
                    <a:cubicBezTo>
                      <a:pt x="337" y="75"/>
                      <a:pt x="371" y="110"/>
                      <a:pt x="389" y="155"/>
                    </a:cubicBezTo>
                    <a:cubicBezTo>
                      <a:pt x="398" y="177"/>
                      <a:pt x="402" y="199"/>
                      <a:pt x="402" y="221"/>
                    </a:cubicBezTo>
                    <a:cubicBezTo>
                      <a:pt x="402" y="293"/>
                      <a:pt x="358" y="361"/>
                      <a:pt x="288" y="389"/>
                    </a:cubicBezTo>
                    <a:cubicBezTo>
                      <a:pt x="287" y="389"/>
                      <a:pt x="287" y="389"/>
                      <a:pt x="287" y="389"/>
                    </a:cubicBezTo>
                    <a:cubicBezTo>
                      <a:pt x="266" y="398"/>
                      <a:pt x="244" y="402"/>
                      <a:pt x="221" y="402"/>
                    </a:cubicBezTo>
                    <a:cubicBezTo>
                      <a:pt x="212" y="402"/>
                      <a:pt x="202" y="401"/>
                      <a:pt x="193" y="400"/>
                    </a:cubicBezTo>
                    <a:cubicBezTo>
                      <a:pt x="185" y="398"/>
                      <a:pt x="185" y="398"/>
                      <a:pt x="185" y="398"/>
                    </a:cubicBezTo>
                    <a:cubicBezTo>
                      <a:pt x="184" y="399"/>
                      <a:pt x="184" y="399"/>
                      <a:pt x="184" y="399"/>
                    </a:cubicBezTo>
                    <a:lnTo>
                      <a:pt x="185"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8"/>
              <p:cNvSpPr>
                <a:spLocks/>
              </p:cNvSpPr>
              <p:nvPr/>
            </p:nvSpPr>
            <p:spPr bwMode="auto">
              <a:xfrm>
                <a:off x="5062538" y="6662738"/>
                <a:ext cx="968375" cy="590550"/>
              </a:xfrm>
              <a:custGeom>
                <a:avLst/>
                <a:gdLst>
                  <a:gd name="T0" fmla="*/ 251 w 258"/>
                  <a:gd name="T1" fmla="*/ 79 h 157"/>
                  <a:gd name="T2" fmla="*/ 238 w 258"/>
                  <a:gd name="T3" fmla="*/ 77 h 157"/>
                  <a:gd name="T4" fmla="*/ 197 w 258"/>
                  <a:gd name="T5" fmla="*/ 74 h 157"/>
                  <a:gd name="T6" fmla="*/ 189 w 258"/>
                  <a:gd name="T7" fmla="*/ 75 h 157"/>
                  <a:gd name="T8" fmla="*/ 176 w 258"/>
                  <a:gd name="T9" fmla="*/ 108 h 157"/>
                  <a:gd name="T10" fmla="*/ 169 w 258"/>
                  <a:gd name="T11" fmla="*/ 113 h 157"/>
                  <a:gd name="T12" fmla="*/ 150 w 258"/>
                  <a:gd name="T13" fmla="*/ 112 h 157"/>
                  <a:gd name="T14" fmla="*/ 75 w 258"/>
                  <a:gd name="T15" fmla="*/ 80 h 157"/>
                  <a:gd name="T16" fmla="*/ 74 w 258"/>
                  <a:gd name="T17" fmla="*/ 71 h 157"/>
                  <a:gd name="T18" fmla="*/ 80 w 258"/>
                  <a:gd name="T19" fmla="*/ 48 h 157"/>
                  <a:gd name="T20" fmla="*/ 75 w 258"/>
                  <a:gd name="T21" fmla="*/ 38 h 157"/>
                  <a:gd name="T22" fmla="*/ 45 w 258"/>
                  <a:gd name="T23" fmla="*/ 6 h 157"/>
                  <a:gd name="T24" fmla="*/ 28 w 258"/>
                  <a:gd name="T25" fmla="*/ 2 h 157"/>
                  <a:gd name="T26" fmla="*/ 6 w 258"/>
                  <a:gd name="T27" fmla="*/ 18 h 157"/>
                  <a:gd name="T28" fmla="*/ 5 w 258"/>
                  <a:gd name="T29" fmla="*/ 69 h 157"/>
                  <a:gd name="T30" fmla="*/ 51 w 258"/>
                  <a:gd name="T31" fmla="*/ 116 h 157"/>
                  <a:gd name="T32" fmla="*/ 175 w 258"/>
                  <a:gd name="T33" fmla="*/ 157 h 157"/>
                  <a:gd name="T34" fmla="*/ 233 w 258"/>
                  <a:gd name="T35" fmla="*/ 145 h 157"/>
                  <a:gd name="T36" fmla="*/ 258 w 258"/>
                  <a:gd name="T37" fmla="*/ 106 h 157"/>
                  <a:gd name="T38" fmla="*/ 256 w 258"/>
                  <a:gd name="T39" fmla="*/ 88 h 157"/>
                  <a:gd name="T40" fmla="*/ 251 w 258"/>
                  <a:gd name="T41" fmla="*/ 79 h 157"/>
                  <a:gd name="T42" fmla="*/ 249 w 258"/>
                  <a:gd name="T43" fmla="*/ 82 h 157"/>
                  <a:gd name="T44" fmla="*/ 255 w 258"/>
                  <a:gd name="T45" fmla="*/ 106 h 157"/>
                  <a:gd name="T46" fmla="*/ 246 w 258"/>
                  <a:gd name="T47" fmla="*/ 127 h 157"/>
                  <a:gd name="T48" fmla="*/ 199 w 258"/>
                  <a:gd name="T49" fmla="*/ 153 h 157"/>
                  <a:gd name="T50" fmla="*/ 166 w 258"/>
                  <a:gd name="T51" fmla="*/ 153 h 157"/>
                  <a:gd name="T52" fmla="*/ 61 w 258"/>
                  <a:gd name="T53" fmla="*/ 118 h 157"/>
                  <a:gd name="T54" fmla="*/ 49 w 258"/>
                  <a:gd name="T55" fmla="*/ 111 h 157"/>
                  <a:gd name="T56" fmla="*/ 8 w 258"/>
                  <a:gd name="T57" fmla="*/ 67 h 157"/>
                  <a:gd name="T58" fmla="*/ 9 w 258"/>
                  <a:gd name="T59" fmla="*/ 19 h 157"/>
                  <a:gd name="T60" fmla="*/ 29 w 258"/>
                  <a:gd name="T61" fmla="*/ 5 h 157"/>
                  <a:gd name="T62" fmla="*/ 42 w 258"/>
                  <a:gd name="T63" fmla="*/ 9 h 157"/>
                  <a:gd name="T64" fmla="*/ 68 w 258"/>
                  <a:gd name="T65" fmla="*/ 36 h 157"/>
                  <a:gd name="T66" fmla="*/ 76 w 258"/>
                  <a:gd name="T67" fmla="*/ 47 h 157"/>
                  <a:gd name="T68" fmla="*/ 75 w 258"/>
                  <a:gd name="T69" fmla="*/ 58 h 157"/>
                  <a:gd name="T70" fmla="*/ 69 w 258"/>
                  <a:gd name="T71" fmla="*/ 75 h 157"/>
                  <a:gd name="T72" fmla="*/ 116 w 258"/>
                  <a:gd name="T73" fmla="*/ 107 h 157"/>
                  <a:gd name="T74" fmla="*/ 167 w 258"/>
                  <a:gd name="T75" fmla="*/ 116 h 157"/>
                  <a:gd name="T76" fmla="*/ 176 w 258"/>
                  <a:gd name="T77" fmla="*/ 115 h 157"/>
                  <a:gd name="T78" fmla="*/ 188 w 258"/>
                  <a:gd name="T79" fmla="*/ 83 h 157"/>
                  <a:gd name="T80" fmla="*/ 197 w 258"/>
                  <a:gd name="T81" fmla="*/ 77 h 157"/>
                  <a:gd name="T82" fmla="*/ 218 w 258"/>
                  <a:gd name="T83" fmla="*/ 78 h 157"/>
                  <a:gd name="T84" fmla="*/ 245 w 258"/>
                  <a:gd name="T85" fmla="*/ 81 h 157"/>
                  <a:gd name="T86" fmla="*/ 250 w 258"/>
                  <a:gd name="T87" fmla="*/ 8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8" h="157">
                    <a:moveTo>
                      <a:pt x="250" y="80"/>
                    </a:moveTo>
                    <a:cubicBezTo>
                      <a:pt x="251" y="79"/>
                      <a:pt x="251" y="79"/>
                      <a:pt x="251" y="79"/>
                    </a:cubicBezTo>
                    <a:cubicBezTo>
                      <a:pt x="250" y="78"/>
                      <a:pt x="248" y="78"/>
                      <a:pt x="246" y="77"/>
                    </a:cubicBezTo>
                    <a:cubicBezTo>
                      <a:pt x="244" y="77"/>
                      <a:pt x="241" y="77"/>
                      <a:pt x="238" y="77"/>
                    </a:cubicBezTo>
                    <a:cubicBezTo>
                      <a:pt x="235" y="76"/>
                      <a:pt x="227" y="76"/>
                      <a:pt x="218" y="75"/>
                    </a:cubicBezTo>
                    <a:cubicBezTo>
                      <a:pt x="209" y="74"/>
                      <a:pt x="201" y="74"/>
                      <a:pt x="197" y="74"/>
                    </a:cubicBezTo>
                    <a:cubicBezTo>
                      <a:pt x="197" y="74"/>
                      <a:pt x="197" y="74"/>
                      <a:pt x="197" y="74"/>
                    </a:cubicBezTo>
                    <a:cubicBezTo>
                      <a:pt x="194" y="74"/>
                      <a:pt x="191" y="74"/>
                      <a:pt x="189" y="75"/>
                    </a:cubicBezTo>
                    <a:cubicBezTo>
                      <a:pt x="187" y="76"/>
                      <a:pt x="185" y="79"/>
                      <a:pt x="184" y="82"/>
                    </a:cubicBezTo>
                    <a:cubicBezTo>
                      <a:pt x="183" y="88"/>
                      <a:pt x="178" y="104"/>
                      <a:pt x="176" y="108"/>
                    </a:cubicBezTo>
                    <a:cubicBezTo>
                      <a:pt x="176" y="110"/>
                      <a:pt x="175" y="111"/>
                      <a:pt x="174" y="112"/>
                    </a:cubicBezTo>
                    <a:cubicBezTo>
                      <a:pt x="173" y="113"/>
                      <a:pt x="172" y="113"/>
                      <a:pt x="169" y="113"/>
                    </a:cubicBezTo>
                    <a:cubicBezTo>
                      <a:pt x="169" y="113"/>
                      <a:pt x="168" y="113"/>
                      <a:pt x="168" y="113"/>
                    </a:cubicBezTo>
                    <a:cubicBezTo>
                      <a:pt x="164" y="113"/>
                      <a:pt x="158" y="113"/>
                      <a:pt x="150" y="112"/>
                    </a:cubicBezTo>
                    <a:cubicBezTo>
                      <a:pt x="141" y="111"/>
                      <a:pt x="130" y="109"/>
                      <a:pt x="117" y="104"/>
                    </a:cubicBezTo>
                    <a:cubicBezTo>
                      <a:pt x="97" y="96"/>
                      <a:pt x="80" y="84"/>
                      <a:pt x="75" y="80"/>
                    </a:cubicBezTo>
                    <a:cubicBezTo>
                      <a:pt x="73" y="78"/>
                      <a:pt x="73" y="77"/>
                      <a:pt x="72" y="75"/>
                    </a:cubicBezTo>
                    <a:cubicBezTo>
                      <a:pt x="72" y="74"/>
                      <a:pt x="73" y="73"/>
                      <a:pt x="74" y="71"/>
                    </a:cubicBezTo>
                    <a:cubicBezTo>
                      <a:pt x="75" y="67"/>
                      <a:pt x="77" y="63"/>
                      <a:pt x="78" y="59"/>
                    </a:cubicBezTo>
                    <a:cubicBezTo>
                      <a:pt x="79" y="55"/>
                      <a:pt x="79" y="52"/>
                      <a:pt x="80" y="48"/>
                    </a:cubicBezTo>
                    <a:cubicBezTo>
                      <a:pt x="80" y="47"/>
                      <a:pt x="80" y="47"/>
                      <a:pt x="80" y="47"/>
                    </a:cubicBezTo>
                    <a:cubicBezTo>
                      <a:pt x="80" y="43"/>
                      <a:pt x="78" y="40"/>
                      <a:pt x="75" y="38"/>
                    </a:cubicBezTo>
                    <a:cubicBezTo>
                      <a:pt x="75" y="37"/>
                      <a:pt x="73" y="36"/>
                      <a:pt x="71" y="33"/>
                    </a:cubicBezTo>
                    <a:cubicBezTo>
                      <a:pt x="64" y="26"/>
                      <a:pt x="51" y="13"/>
                      <a:pt x="45" y="6"/>
                    </a:cubicBezTo>
                    <a:cubicBezTo>
                      <a:pt x="40" y="2"/>
                      <a:pt x="37" y="0"/>
                      <a:pt x="34" y="0"/>
                    </a:cubicBezTo>
                    <a:cubicBezTo>
                      <a:pt x="31" y="0"/>
                      <a:pt x="29" y="1"/>
                      <a:pt x="28" y="2"/>
                    </a:cubicBezTo>
                    <a:cubicBezTo>
                      <a:pt x="25" y="3"/>
                      <a:pt x="22" y="4"/>
                      <a:pt x="18" y="5"/>
                    </a:cubicBezTo>
                    <a:cubicBezTo>
                      <a:pt x="14" y="7"/>
                      <a:pt x="9" y="11"/>
                      <a:pt x="6" y="18"/>
                    </a:cubicBezTo>
                    <a:cubicBezTo>
                      <a:pt x="4" y="22"/>
                      <a:pt x="0" y="32"/>
                      <a:pt x="0" y="44"/>
                    </a:cubicBezTo>
                    <a:cubicBezTo>
                      <a:pt x="0" y="51"/>
                      <a:pt x="2" y="60"/>
                      <a:pt x="5" y="69"/>
                    </a:cubicBezTo>
                    <a:cubicBezTo>
                      <a:pt x="15" y="94"/>
                      <a:pt x="44" y="111"/>
                      <a:pt x="47" y="114"/>
                    </a:cubicBezTo>
                    <a:cubicBezTo>
                      <a:pt x="48" y="114"/>
                      <a:pt x="49" y="115"/>
                      <a:pt x="51" y="116"/>
                    </a:cubicBezTo>
                    <a:cubicBezTo>
                      <a:pt x="65" y="125"/>
                      <a:pt x="113" y="155"/>
                      <a:pt x="166" y="157"/>
                    </a:cubicBezTo>
                    <a:cubicBezTo>
                      <a:pt x="169" y="157"/>
                      <a:pt x="172" y="157"/>
                      <a:pt x="175" y="157"/>
                    </a:cubicBezTo>
                    <a:cubicBezTo>
                      <a:pt x="185" y="157"/>
                      <a:pt x="193" y="156"/>
                      <a:pt x="199" y="156"/>
                    </a:cubicBezTo>
                    <a:cubicBezTo>
                      <a:pt x="213" y="155"/>
                      <a:pt x="224" y="150"/>
                      <a:pt x="233" y="145"/>
                    </a:cubicBezTo>
                    <a:cubicBezTo>
                      <a:pt x="238" y="142"/>
                      <a:pt x="244" y="136"/>
                      <a:pt x="249" y="129"/>
                    </a:cubicBezTo>
                    <a:cubicBezTo>
                      <a:pt x="254" y="122"/>
                      <a:pt x="258" y="114"/>
                      <a:pt x="258" y="106"/>
                    </a:cubicBezTo>
                    <a:cubicBezTo>
                      <a:pt x="258" y="106"/>
                      <a:pt x="258" y="106"/>
                      <a:pt x="258" y="106"/>
                    </a:cubicBezTo>
                    <a:cubicBezTo>
                      <a:pt x="258" y="99"/>
                      <a:pt x="257" y="93"/>
                      <a:pt x="256" y="88"/>
                    </a:cubicBezTo>
                    <a:cubicBezTo>
                      <a:pt x="255" y="86"/>
                      <a:pt x="254" y="84"/>
                      <a:pt x="253" y="82"/>
                    </a:cubicBezTo>
                    <a:cubicBezTo>
                      <a:pt x="253" y="81"/>
                      <a:pt x="252" y="80"/>
                      <a:pt x="251" y="79"/>
                    </a:cubicBezTo>
                    <a:cubicBezTo>
                      <a:pt x="250" y="80"/>
                      <a:pt x="250" y="80"/>
                      <a:pt x="250" y="80"/>
                    </a:cubicBezTo>
                    <a:cubicBezTo>
                      <a:pt x="249" y="82"/>
                      <a:pt x="249" y="82"/>
                      <a:pt x="249" y="82"/>
                    </a:cubicBezTo>
                    <a:cubicBezTo>
                      <a:pt x="249" y="82"/>
                      <a:pt x="250" y="83"/>
                      <a:pt x="250" y="84"/>
                    </a:cubicBezTo>
                    <a:cubicBezTo>
                      <a:pt x="252" y="88"/>
                      <a:pt x="255" y="96"/>
                      <a:pt x="255" y="106"/>
                    </a:cubicBezTo>
                    <a:cubicBezTo>
                      <a:pt x="255" y="106"/>
                      <a:pt x="255" y="106"/>
                      <a:pt x="255" y="106"/>
                    </a:cubicBezTo>
                    <a:cubicBezTo>
                      <a:pt x="255" y="112"/>
                      <a:pt x="251" y="120"/>
                      <a:pt x="246" y="127"/>
                    </a:cubicBezTo>
                    <a:cubicBezTo>
                      <a:pt x="241" y="134"/>
                      <a:pt x="235" y="140"/>
                      <a:pt x="231" y="142"/>
                    </a:cubicBezTo>
                    <a:cubicBezTo>
                      <a:pt x="223" y="147"/>
                      <a:pt x="212" y="152"/>
                      <a:pt x="199" y="153"/>
                    </a:cubicBezTo>
                    <a:cubicBezTo>
                      <a:pt x="193" y="153"/>
                      <a:pt x="185" y="153"/>
                      <a:pt x="175" y="153"/>
                    </a:cubicBezTo>
                    <a:cubicBezTo>
                      <a:pt x="172" y="153"/>
                      <a:pt x="169" y="153"/>
                      <a:pt x="166" y="153"/>
                    </a:cubicBezTo>
                    <a:cubicBezTo>
                      <a:pt x="136" y="152"/>
                      <a:pt x="108" y="142"/>
                      <a:pt x="87" y="132"/>
                    </a:cubicBezTo>
                    <a:cubicBezTo>
                      <a:pt x="76" y="127"/>
                      <a:pt x="67" y="122"/>
                      <a:pt x="61" y="118"/>
                    </a:cubicBezTo>
                    <a:cubicBezTo>
                      <a:pt x="58" y="116"/>
                      <a:pt x="55" y="115"/>
                      <a:pt x="53" y="114"/>
                    </a:cubicBezTo>
                    <a:cubicBezTo>
                      <a:pt x="51" y="112"/>
                      <a:pt x="50" y="111"/>
                      <a:pt x="49" y="111"/>
                    </a:cubicBezTo>
                    <a:cubicBezTo>
                      <a:pt x="47" y="110"/>
                      <a:pt x="39" y="105"/>
                      <a:pt x="31" y="98"/>
                    </a:cubicBezTo>
                    <a:cubicBezTo>
                      <a:pt x="22" y="90"/>
                      <a:pt x="13" y="80"/>
                      <a:pt x="8" y="67"/>
                    </a:cubicBezTo>
                    <a:cubicBezTo>
                      <a:pt x="5" y="59"/>
                      <a:pt x="4" y="51"/>
                      <a:pt x="4" y="44"/>
                    </a:cubicBezTo>
                    <a:cubicBezTo>
                      <a:pt x="4" y="32"/>
                      <a:pt x="8" y="24"/>
                      <a:pt x="9" y="19"/>
                    </a:cubicBezTo>
                    <a:cubicBezTo>
                      <a:pt x="12" y="13"/>
                      <a:pt x="16" y="10"/>
                      <a:pt x="19" y="8"/>
                    </a:cubicBezTo>
                    <a:cubicBezTo>
                      <a:pt x="23" y="7"/>
                      <a:pt x="26" y="6"/>
                      <a:pt x="29" y="5"/>
                    </a:cubicBezTo>
                    <a:cubicBezTo>
                      <a:pt x="31" y="4"/>
                      <a:pt x="32" y="3"/>
                      <a:pt x="34" y="3"/>
                    </a:cubicBezTo>
                    <a:cubicBezTo>
                      <a:pt x="36" y="3"/>
                      <a:pt x="38" y="4"/>
                      <a:pt x="42" y="9"/>
                    </a:cubicBezTo>
                    <a:cubicBezTo>
                      <a:pt x="46" y="13"/>
                      <a:pt x="54" y="20"/>
                      <a:pt x="60" y="27"/>
                    </a:cubicBezTo>
                    <a:cubicBezTo>
                      <a:pt x="63" y="30"/>
                      <a:pt x="66" y="33"/>
                      <a:pt x="68" y="36"/>
                    </a:cubicBezTo>
                    <a:cubicBezTo>
                      <a:pt x="71" y="38"/>
                      <a:pt x="72" y="40"/>
                      <a:pt x="73" y="40"/>
                    </a:cubicBezTo>
                    <a:cubicBezTo>
                      <a:pt x="75" y="42"/>
                      <a:pt x="76" y="44"/>
                      <a:pt x="76" y="47"/>
                    </a:cubicBezTo>
                    <a:cubicBezTo>
                      <a:pt x="76" y="48"/>
                      <a:pt x="76" y="48"/>
                      <a:pt x="76" y="48"/>
                    </a:cubicBezTo>
                    <a:cubicBezTo>
                      <a:pt x="76" y="52"/>
                      <a:pt x="76" y="54"/>
                      <a:pt x="75" y="58"/>
                    </a:cubicBezTo>
                    <a:cubicBezTo>
                      <a:pt x="73" y="62"/>
                      <a:pt x="72" y="66"/>
                      <a:pt x="71" y="69"/>
                    </a:cubicBezTo>
                    <a:cubicBezTo>
                      <a:pt x="70" y="71"/>
                      <a:pt x="69" y="73"/>
                      <a:pt x="69" y="75"/>
                    </a:cubicBezTo>
                    <a:cubicBezTo>
                      <a:pt x="69" y="78"/>
                      <a:pt x="70" y="81"/>
                      <a:pt x="73" y="83"/>
                    </a:cubicBezTo>
                    <a:cubicBezTo>
                      <a:pt x="78" y="87"/>
                      <a:pt x="95" y="99"/>
                      <a:pt x="116" y="107"/>
                    </a:cubicBezTo>
                    <a:cubicBezTo>
                      <a:pt x="129" y="112"/>
                      <a:pt x="141" y="114"/>
                      <a:pt x="149" y="115"/>
                    </a:cubicBezTo>
                    <a:cubicBezTo>
                      <a:pt x="158" y="116"/>
                      <a:pt x="164" y="116"/>
                      <a:pt x="167" y="116"/>
                    </a:cubicBezTo>
                    <a:cubicBezTo>
                      <a:pt x="168" y="116"/>
                      <a:pt x="169" y="116"/>
                      <a:pt x="169" y="116"/>
                    </a:cubicBezTo>
                    <a:cubicBezTo>
                      <a:pt x="172" y="116"/>
                      <a:pt x="174" y="116"/>
                      <a:pt x="176" y="115"/>
                    </a:cubicBezTo>
                    <a:cubicBezTo>
                      <a:pt x="178" y="113"/>
                      <a:pt x="179" y="112"/>
                      <a:pt x="180" y="109"/>
                    </a:cubicBezTo>
                    <a:cubicBezTo>
                      <a:pt x="181" y="105"/>
                      <a:pt x="186" y="90"/>
                      <a:pt x="188" y="83"/>
                    </a:cubicBezTo>
                    <a:cubicBezTo>
                      <a:pt x="188" y="80"/>
                      <a:pt x="189" y="79"/>
                      <a:pt x="191" y="78"/>
                    </a:cubicBezTo>
                    <a:cubicBezTo>
                      <a:pt x="192" y="77"/>
                      <a:pt x="194" y="77"/>
                      <a:pt x="197" y="77"/>
                    </a:cubicBezTo>
                    <a:cubicBezTo>
                      <a:pt x="197" y="77"/>
                      <a:pt x="197" y="77"/>
                      <a:pt x="197" y="77"/>
                    </a:cubicBezTo>
                    <a:cubicBezTo>
                      <a:pt x="200" y="77"/>
                      <a:pt x="209" y="78"/>
                      <a:pt x="218" y="78"/>
                    </a:cubicBezTo>
                    <a:cubicBezTo>
                      <a:pt x="226" y="79"/>
                      <a:pt x="235" y="80"/>
                      <a:pt x="238" y="80"/>
                    </a:cubicBezTo>
                    <a:cubicBezTo>
                      <a:pt x="241" y="80"/>
                      <a:pt x="243" y="80"/>
                      <a:pt x="245" y="81"/>
                    </a:cubicBezTo>
                    <a:cubicBezTo>
                      <a:pt x="247" y="81"/>
                      <a:pt x="248" y="81"/>
                      <a:pt x="249" y="82"/>
                    </a:cubicBezTo>
                    <a:lnTo>
                      <a:pt x="25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458147" y="3799449"/>
              <a:ext cx="1641493" cy="1664012"/>
              <a:chOff x="1744663" y="2443163"/>
              <a:chExt cx="2905125" cy="2901951"/>
            </a:xfrm>
            <a:solidFill>
              <a:schemeClr val="bg1">
                <a:alpha val="16000"/>
              </a:schemeClr>
            </a:solidFill>
          </p:grpSpPr>
          <p:sp>
            <p:nvSpPr>
              <p:cNvPr id="56" name="Freeform 29"/>
              <p:cNvSpPr>
                <a:spLocks/>
              </p:cNvSpPr>
              <p:nvPr/>
            </p:nvSpPr>
            <p:spPr bwMode="auto">
              <a:xfrm>
                <a:off x="2754313" y="4533901"/>
                <a:ext cx="739775" cy="811213"/>
              </a:xfrm>
              <a:custGeom>
                <a:avLst/>
                <a:gdLst>
                  <a:gd name="T0" fmla="*/ 141 w 197"/>
                  <a:gd name="T1" fmla="*/ 2 h 216"/>
                  <a:gd name="T2" fmla="*/ 140 w 197"/>
                  <a:gd name="T3" fmla="*/ 1 h 216"/>
                  <a:gd name="T4" fmla="*/ 1 w 197"/>
                  <a:gd name="T5" fmla="*/ 60 h 216"/>
                  <a:gd name="T6" fmla="*/ 0 w 197"/>
                  <a:gd name="T7" fmla="*/ 60 h 216"/>
                  <a:gd name="T8" fmla="*/ 1 w 197"/>
                  <a:gd name="T9" fmla="*/ 62 h 216"/>
                  <a:gd name="T10" fmla="*/ 94 w 197"/>
                  <a:gd name="T11" fmla="*/ 215 h 216"/>
                  <a:gd name="T12" fmla="*/ 94 w 197"/>
                  <a:gd name="T13" fmla="*/ 215 h 216"/>
                  <a:gd name="T14" fmla="*/ 95 w 197"/>
                  <a:gd name="T15" fmla="*/ 215 h 216"/>
                  <a:gd name="T16" fmla="*/ 118 w 197"/>
                  <a:gd name="T17" fmla="*/ 216 h 216"/>
                  <a:gd name="T18" fmla="*/ 196 w 197"/>
                  <a:gd name="T19" fmla="*/ 208 h 216"/>
                  <a:gd name="T20" fmla="*/ 197 w 197"/>
                  <a:gd name="T21" fmla="*/ 208 h 216"/>
                  <a:gd name="T22" fmla="*/ 142 w 197"/>
                  <a:gd name="T23" fmla="*/ 0 h 216"/>
                  <a:gd name="T24" fmla="*/ 140 w 197"/>
                  <a:gd name="T25" fmla="*/ 1 h 216"/>
                  <a:gd name="T26" fmla="*/ 141 w 197"/>
                  <a:gd name="T27" fmla="*/ 2 h 216"/>
                  <a:gd name="T28" fmla="*/ 139 w 197"/>
                  <a:gd name="T29" fmla="*/ 3 h 216"/>
                  <a:gd name="T30" fmla="*/ 194 w 197"/>
                  <a:gd name="T31" fmla="*/ 207 h 216"/>
                  <a:gd name="T32" fmla="*/ 195 w 197"/>
                  <a:gd name="T33" fmla="*/ 206 h 216"/>
                  <a:gd name="T34" fmla="*/ 195 w 197"/>
                  <a:gd name="T35" fmla="*/ 205 h 216"/>
                  <a:gd name="T36" fmla="*/ 118 w 197"/>
                  <a:gd name="T37" fmla="*/ 213 h 216"/>
                  <a:gd name="T38" fmla="*/ 95 w 197"/>
                  <a:gd name="T39" fmla="*/ 212 h 216"/>
                  <a:gd name="T40" fmla="*/ 95 w 197"/>
                  <a:gd name="T41" fmla="*/ 214 h 216"/>
                  <a:gd name="T42" fmla="*/ 96 w 197"/>
                  <a:gd name="T43" fmla="*/ 213 h 216"/>
                  <a:gd name="T44" fmla="*/ 4 w 197"/>
                  <a:gd name="T45" fmla="*/ 60 h 216"/>
                  <a:gd name="T46" fmla="*/ 2 w 197"/>
                  <a:gd name="T47" fmla="*/ 61 h 216"/>
                  <a:gd name="T48" fmla="*/ 3 w 197"/>
                  <a:gd name="T49" fmla="*/ 63 h 216"/>
                  <a:gd name="T50" fmla="*/ 142 w 197"/>
                  <a:gd name="T51" fmla="*/ 4 h 216"/>
                  <a:gd name="T52" fmla="*/ 141 w 197"/>
                  <a:gd name="T53" fmla="*/ 2 h 216"/>
                  <a:gd name="T54" fmla="*/ 139 w 197"/>
                  <a:gd name="T55" fmla="*/ 3 h 216"/>
                  <a:gd name="T56" fmla="*/ 141 w 197"/>
                  <a:gd name="T57"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216">
                    <a:moveTo>
                      <a:pt x="141" y="2"/>
                    </a:moveTo>
                    <a:cubicBezTo>
                      <a:pt x="140" y="1"/>
                      <a:pt x="140" y="1"/>
                      <a:pt x="140" y="1"/>
                    </a:cubicBezTo>
                    <a:cubicBezTo>
                      <a:pt x="88" y="18"/>
                      <a:pt x="41" y="39"/>
                      <a:pt x="1" y="60"/>
                    </a:cubicBezTo>
                    <a:cubicBezTo>
                      <a:pt x="0" y="60"/>
                      <a:pt x="0" y="60"/>
                      <a:pt x="0" y="60"/>
                    </a:cubicBezTo>
                    <a:cubicBezTo>
                      <a:pt x="1" y="62"/>
                      <a:pt x="1" y="62"/>
                      <a:pt x="1" y="62"/>
                    </a:cubicBezTo>
                    <a:cubicBezTo>
                      <a:pt x="26" y="113"/>
                      <a:pt x="56" y="164"/>
                      <a:pt x="94" y="215"/>
                    </a:cubicBezTo>
                    <a:cubicBezTo>
                      <a:pt x="94" y="215"/>
                      <a:pt x="94" y="215"/>
                      <a:pt x="94" y="215"/>
                    </a:cubicBezTo>
                    <a:cubicBezTo>
                      <a:pt x="95" y="215"/>
                      <a:pt x="95" y="215"/>
                      <a:pt x="95" y="215"/>
                    </a:cubicBezTo>
                    <a:cubicBezTo>
                      <a:pt x="102" y="216"/>
                      <a:pt x="110" y="216"/>
                      <a:pt x="118" y="216"/>
                    </a:cubicBezTo>
                    <a:cubicBezTo>
                      <a:pt x="144" y="216"/>
                      <a:pt x="170" y="213"/>
                      <a:pt x="196" y="208"/>
                    </a:cubicBezTo>
                    <a:cubicBezTo>
                      <a:pt x="197" y="208"/>
                      <a:pt x="197" y="208"/>
                      <a:pt x="197" y="208"/>
                    </a:cubicBezTo>
                    <a:cubicBezTo>
                      <a:pt x="142" y="0"/>
                      <a:pt x="142" y="0"/>
                      <a:pt x="142" y="0"/>
                    </a:cubicBezTo>
                    <a:cubicBezTo>
                      <a:pt x="140" y="1"/>
                      <a:pt x="140" y="1"/>
                      <a:pt x="140" y="1"/>
                    </a:cubicBezTo>
                    <a:cubicBezTo>
                      <a:pt x="141" y="2"/>
                      <a:pt x="141" y="2"/>
                      <a:pt x="141" y="2"/>
                    </a:cubicBezTo>
                    <a:cubicBezTo>
                      <a:pt x="139" y="3"/>
                      <a:pt x="139" y="3"/>
                      <a:pt x="139" y="3"/>
                    </a:cubicBezTo>
                    <a:cubicBezTo>
                      <a:pt x="194" y="207"/>
                      <a:pt x="194" y="207"/>
                      <a:pt x="194" y="207"/>
                    </a:cubicBezTo>
                    <a:cubicBezTo>
                      <a:pt x="195" y="206"/>
                      <a:pt x="195" y="206"/>
                      <a:pt x="195" y="206"/>
                    </a:cubicBezTo>
                    <a:cubicBezTo>
                      <a:pt x="195" y="205"/>
                      <a:pt x="195" y="205"/>
                      <a:pt x="195" y="205"/>
                    </a:cubicBezTo>
                    <a:cubicBezTo>
                      <a:pt x="169" y="210"/>
                      <a:pt x="143" y="213"/>
                      <a:pt x="118" y="213"/>
                    </a:cubicBezTo>
                    <a:cubicBezTo>
                      <a:pt x="110" y="213"/>
                      <a:pt x="103" y="212"/>
                      <a:pt x="95" y="212"/>
                    </a:cubicBezTo>
                    <a:cubicBezTo>
                      <a:pt x="95" y="214"/>
                      <a:pt x="95" y="214"/>
                      <a:pt x="95" y="214"/>
                    </a:cubicBezTo>
                    <a:cubicBezTo>
                      <a:pt x="96" y="213"/>
                      <a:pt x="96" y="213"/>
                      <a:pt x="96" y="213"/>
                    </a:cubicBezTo>
                    <a:cubicBezTo>
                      <a:pt x="59" y="162"/>
                      <a:pt x="29" y="111"/>
                      <a:pt x="4" y="60"/>
                    </a:cubicBezTo>
                    <a:cubicBezTo>
                      <a:pt x="2" y="61"/>
                      <a:pt x="2" y="61"/>
                      <a:pt x="2" y="61"/>
                    </a:cubicBezTo>
                    <a:cubicBezTo>
                      <a:pt x="3" y="63"/>
                      <a:pt x="3" y="63"/>
                      <a:pt x="3" y="63"/>
                    </a:cubicBezTo>
                    <a:cubicBezTo>
                      <a:pt x="42" y="42"/>
                      <a:pt x="89" y="21"/>
                      <a:pt x="142" y="4"/>
                    </a:cubicBezTo>
                    <a:cubicBezTo>
                      <a:pt x="141" y="2"/>
                      <a:pt x="141" y="2"/>
                      <a:pt x="141" y="2"/>
                    </a:cubicBezTo>
                    <a:cubicBezTo>
                      <a:pt x="139" y="3"/>
                      <a:pt x="139" y="3"/>
                      <a:pt x="139" y="3"/>
                    </a:cubicBezTo>
                    <a:lnTo>
                      <a:pt x="14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0"/>
              <p:cNvSpPr>
                <a:spLocks/>
              </p:cNvSpPr>
              <p:nvPr/>
            </p:nvSpPr>
            <p:spPr bwMode="auto">
              <a:xfrm>
                <a:off x="2374900" y="3332163"/>
                <a:ext cx="735013" cy="709613"/>
              </a:xfrm>
              <a:custGeom>
                <a:avLst/>
                <a:gdLst>
                  <a:gd name="T0" fmla="*/ 194 w 196"/>
                  <a:gd name="T1" fmla="*/ 143 h 189"/>
                  <a:gd name="T2" fmla="*/ 196 w 196"/>
                  <a:gd name="T3" fmla="*/ 143 h 189"/>
                  <a:gd name="T4" fmla="*/ 158 w 196"/>
                  <a:gd name="T5" fmla="*/ 0 h 189"/>
                  <a:gd name="T6" fmla="*/ 156 w 196"/>
                  <a:gd name="T7" fmla="*/ 0 h 189"/>
                  <a:gd name="T8" fmla="*/ 2 w 196"/>
                  <a:gd name="T9" fmla="*/ 19 h 189"/>
                  <a:gd name="T10" fmla="*/ 0 w 196"/>
                  <a:gd name="T11" fmla="*/ 19 h 189"/>
                  <a:gd name="T12" fmla="*/ 0 w 196"/>
                  <a:gd name="T13" fmla="*/ 21 h 189"/>
                  <a:gd name="T14" fmla="*/ 30 w 196"/>
                  <a:gd name="T15" fmla="*/ 187 h 189"/>
                  <a:gd name="T16" fmla="*/ 30 w 196"/>
                  <a:gd name="T17" fmla="*/ 189 h 189"/>
                  <a:gd name="T18" fmla="*/ 196 w 196"/>
                  <a:gd name="T19" fmla="*/ 145 h 189"/>
                  <a:gd name="T20" fmla="*/ 196 w 196"/>
                  <a:gd name="T21" fmla="*/ 143 h 189"/>
                  <a:gd name="T22" fmla="*/ 194 w 196"/>
                  <a:gd name="T23" fmla="*/ 143 h 189"/>
                  <a:gd name="T24" fmla="*/ 194 w 196"/>
                  <a:gd name="T25" fmla="*/ 142 h 189"/>
                  <a:gd name="T26" fmla="*/ 31 w 196"/>
                  <a:gd name="T27" fmla="*/ 185 h 189"/>
                  <a:gd name="T28" fmla="*/ 31 w 196"/>
                  <a:gd name="T29" fmla="*/ 187 h 189"/>
                  <a:gd name="T30" fmla="*/ 33 w 196"/>
                  <a:gd name="T31" fmla="*/ 186 h 189"/>
                  <a:gd name="T32" fmla="*/ 4 w 196"/>
                  <a:gd name="T33" fmla="*/ 21 h 189"/>
                  <a:gd name="T34" fmla="*/ 2 w 196"/>
                  <a:gd name="T35" fmla="*/ 21 h 189"/>
                  <a:gd name="T36" fmla="*/ 2 w 196"/>
                  <a:gd name="T37" fmla="*/ 22 h 189"/>
                  <a:gd name="T38" fmla="*/ 157 w 196"/>
                  <a:gd name="T39" fmla="*/ 3 h 189"/>
                  <a:gd name="T40" fmla="*/ 157 w 196"/>
                  <a:gd name="T41" fmla="*/ 2 h 189"/>
                  <a:gd name="T42" fmla="*/ 155 w 196"/>
                  <a:gd name="T43" fmla="*/ 2 h 189"/>
                  <a:gd name="T44" fmla="*/ 193 w 196"/>
                  <a:gd name="T45" fmla="*/ 144 h 189"/>
                  <a:gd name="T46" fmla="*/ 194 w 196"/>
                  <a:gd name="T47" fmla="*/ 143 h 189"/>
                  <a:gd name="T48" fmla="*/ 194 w 196"/>
                  <a:gd name="T49" fmla="*/ 142 h 189"/>
                  <a:gd name="T50" fmla="*/ 194 w 196"/>
                  <a:gd name="T51" fmla="*/ 1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9">
                    <a:moveTo>
                      <a:pt x="194" y="143"/>
                    </a:moveTo>
                    <a:cubicBezTo>
                      <a:pt x="196" y="143"/>
                      <a:pt x="196" y="143"/>
                      <a:pt x="196" y="143"/>
                    </a:cubicBezTo>
                    <a:cubicBezTo>
                      <a:pt x="158" y="0"/>
                      <a:pt x="158" y="0"/>
                      <a:pt x="158" y="0"/>
                    </a:cubicBezTo>
                    <a:cubicBezTo>
                      <a:pt x="156" y="0"/>
                      <a:pt x="156" y="0"/>
                      <a:pt x="156" y="0"/>
                    </a:cubicBezTo>
                    <a:cubicBezTo>
                      <a:pt x="100" y="12"/>
                      <a:pt x="48" y="17"/>
                      <a:pt x="2" y="19"/>
                    </a:cubicBezTo>
                    <a:cubicBezTo>
                      <a:pt x="0" y="19"/>
                      <a:pt x="0" y="19"/>
                      <a:pt x="0" y="19"/>
                    </a:cubicBezTo>
                    <a:cubicBezTo>
                      <a:pt x="0" y="21"/>
                      <a:pt x="0" y="21"/>
                      <a:pt x="0" y="21"/>
                    </a:cubicBezTo>
                    <a:cubicBezTo>
                      <a:pt x="5" y="70"/>
                      <a:pt x="14" y="127"/>
                      <a:pt x="30" y="187"/>
                    </a:cubicBezTo>
                    <a:cubicBezTo>
                      <a:pt x="30" y="189"/>
                      <a:pt x="30" y="189"/>
                      <a:pt x="30" y="189"/>
                    </a:cubicBezTo>
                    <a:cubicBezTo>
                      <a:pt x="196" y="145"/>
                      <a:pt x="196" y="145"/>
                      <a:pt x="196" y="145"/>
                    </a:cubicBezTo>
                    <a:cubicBezTo>
                      <a:pt x="196" y="143"/>
                      <a:pt x="196" y="143"/>
                      <a:pt x="196" y="143"/>
                    </a:cubicBezTo>
                    <a:cubicBezTo>
                      <a:pt x="194" y="143"/>
                      <a:pt x="194" y="143"/>
                      <a:pt x="194" y="143"/>
                    </a:cubicBezTo>
                    <a:cubicBezTo>
                      <a:pt x="194" y="142"/>
                      <a:pt x="194" y="142"/>
                      <a:pt x="194" y="142"/>
                    </a:cubicBezTo>
                    <a:cubicBezTo>
                      <a:pt x="31" y="185"/>
                      <a:pt x="31" y="185"/>
                      <a:pt x="31" y="185"/>
                    </a:cubicBezTo>
                    <a:cubicBezTo>
                      <a:pt x="31" y="187"/>
                      <a:pt x="31" y="187"/>
                      <a:pt x="31" y="187"/>
                    </a:cubicBezTo>
                    <a:cubicBezTo>
                      <a:pt x="33" y="186"/>
                      <a:pt x="33" y="186"/>
                      <a:pt x="33" y="186"/>
                    </a:cubicBezTo>
                    <a:cubicBezTo>
                      <a:pt x="17" y="126"/>
                      <a:pt x="8" y="70"/>
                      <a:pt x="4" y="21"/>
                    </a:cubicBezTo>
                    <a:cubicBezTo>
                      <a:pt x="2" y="21"/>
                      <a:pt x="2" y="21"/>
                      <a:pt x="2" y="21"/>
                    </a:cubicBezTo>
                    <a:cubicBezTo>
                      <a:pt x="2" y="22"/>
                      <a:pt x="2" y="22"/>
                      <a:pt x="2" y="22"/>
                    </a:cubicBezTo>
                    <a:cubicBezTo>
                      <a:pt x="48" y="21"/>
                      <a:pt x="101" y="15"/>
                      <a:pt x="157" y="3"/>
                    </a:cubicBezTo>
                    <a:cubicBezTo>
                      <a:pt x="157" y="2"/>
                      <a:pt x="157" y="2"/>
                      <a:pt x="157" y="2"/>
                    </a:cubicBezTo>
                    <a:cubicBezTo>
                      <a:pt x="155" y="2"/>
                      <a:pt x="155" y="2"/>
                      <a:pt x="155" y="2"/>
                    </a:cubicBezTo>
                    <a:cubicBezTo>
                      <a:pt x="193" y="144"/>
                      <a:pt x="193" y="144"/>
                      <a:pt x="193" y="144"/>
                    </a:cubicBezTo>
                    <a:cubicBezTo>
                      <a:pt x="194" y="143"/>
                      <a:pt x="194" y="143"/>
                      <a:pt x="194" y="143"/>
                    </a:cubicBezTo>
                    <a:cubicBezTo>
                      <a:pt x="194" y="142"/>
                      <a:pt x="194" y="142"/>
                      <a:pt x="194" y="142"/>
                    </a:cubicBezTo>
                    <a:cubicBezTo>
                      <a:pt x="194" y="143"/>
                      <a:pt x="194" y="143"/>
                      <a:pt x="194" y="1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1"/>
              <p:cNvSpPr>
                <a:spLocks/>
              </p:cNvSpPr>
              <p:nvPr/>
            </p:nvSpPr>
            <p:spPr bwMode="auto">
              <a:xfrm>
                <a:off x="2897188" y="2443163"/>
                <a:ext cx="720725" cy="701675"/>
              </a:xfrm>
              <a:custGeom>
                <a:avLst/>
                <a:gdLst>
                  <a:gd name="T0" fmla="*/ 49 w 192"/>
                  <a:gd name="T1" fmla="*/ 185 h 187"/>
                  <a:gd name="T2" fmla="*/ 49 w 192"/>
                  <a:gd name="T3" fmla="*/ 186 h 187"/>
                  <a:gd name="T4" fmla="*/ 190 w 192"/>
                  <a:gd name="T5" fmla="*/ 137 h 187"/>
                  <a:gd name="T6" fmla="*/ 192 w 192"/>
                  <a:gd name="T7" fmla="*/ 136 h 187"/>
                  <a:gd name="T8" fmla="*/ 191 w 192"/>
                  <a:gd name="T9" fmla="*/ 134 h 187"/>
                  <a:gd name="T10" fmla="*/ 112 w 192"/>
                  <a:gd name="T11" fmla="*/ 2 h 187"/>
                  <a:gd name="T12" fmla="*/ 111 w 192"/>
                  <a:gd name="T13" fmla="*/ 1 h 187"/>
                  <a:gd name="T14" fmla="*/ 110 w 192"/>
                  <a:gd name="T15" fmla="*/ 1 h 187"/>
                  <a:gd name="T16" fmla="*/ 80 w 192"/>
                  <a:gd name="T17" fmla="*/ 0 h 187"/>
                  <a:gd name="T18" fmla="*/ 2 w 192"/>
                  <a:gd name="T19" fmla="*/ 8 h 187"/>
                  <a:gd name="T20" fmla="*/ 0 w 192"/>
                  <a:gd name="T21" fmla="*/ 8 h 187"/>
                  <a:gd name="T22" fmla="*/ 48 w 192"/>
                  <a:gd name="T23" fmla="*/ 187 h 187"/>
                  <a:gd name="T24" fmla="*/ 49 w 192"/>
                  <a:gd name="T25" fmla="*/ 186 h 187"/>
                  <a:gd name="T26" fmla="*/ 49 w 192"/>
                  <a:gd name="T27" fmla="*/ 185 h 187"/>
                  <a:gd name="T28" fmla="*/ 51 w 192"/>
                  <a:gd name="T29" fmla="*/ 184 h 187"/>
                  <a:gd name="T30" fmla="*/ 4 w 192"/>
                  <a:gd name="T31" fmla="*/ 9 h 187"/>
                  <a:gd name="T32" fmla="*/ 2 w 192"/>
                  <a:gd name="T33" fmla="*/ 9 h 187"/>
                  <a:gd name="T34" fmla="*/ 3 w 192"/>
                  <a:gd name="T35" fmla="*/ 11 h 187"/>
                  <a:gd name="T36" fmla="*/ 80 w 192"/>
                  <a:gd name="T37" fmla="*/ 3 h 187"/>
                  <a:gd name="T38" fmla="*/ 110 w 192"/>
                  <a:gd name="T39" fmla="*/ 4 h 187"/>
                  <a:gd name="T40" fmla="*/ 110 w 192"/>
                  <a:gd name="T41" fmla="*/ 3 h 187"/>
                  <a:gd name="T42" fmla="*/ 109 w 192"/>
                  <a:gd name="T43" fmla="*/ 4 h 187"/>
                  <a:gd name="T44" fmla="*/ 188 w 192"/>
                  <a:gd name="T45" fmla="*/ 136 h 187"/>
                  <a:gd name="T46" fmla="*/ 189 w 192"/>
                  <a:gd name="T47" fmla="*/ 135 h 187"/>
                  <a:gd name="T48" fmla="*/ 189 w 192"/>
                  <a:gd name="T49" fmla="*/ 133 h 187"/>
                  <a:gd name="T50" fmla="*/ 49 w 192"/>
                  <a:gd name="T51" fmla="*/ 183 h 187"/>
                  <a:gd name="T52" fmla="*/ 49 w 192"/>
                  <a:gd name="T53" fmla="*/ 185 h 187"/>
                  <a:gd name="T54" fmla="*/ 51 w 192"/>
                  <a:gd name="T55" fmla="*/ 184 h 187"/>
                  <a:gd name="T56" fmla="*/ 49 w 192"/>
                  <a:gd name="T57" fmla="*/ 18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2" h="187">
                    <a:moveTo>
                      <a:pt x="49" y="185"/>
                    </a:moveTo>
                    <a:cubicBezTo>
                      <a:pt x="49" y="186"/>
                      <a:pt x="49" y="186"/>
                      <a:pt x="49" y="186"/>
                    </a:cubicBezTo>
                    <a:cubicBezTo>
                      <a:pt x="95" y="174"/>
                      <a:pt x="142" y="158"/>
                      <a:pt x="190" y="137"/>
                    </a:cubicBezTo>
                    <a:cubicBezTo>
                      <a:pt x="192" y="136"/>
                      <a:pt x="192" y="136"/>
                      <a:pt x="192" y="136"/>
                    </a:cubicBezTo>
                    <a:cubicBezTo>
                      <a:pt x="191" y="134"/>
                      <a:pt x="191" y="134"/>
                      <a:pt x="191" y="134"/>
                    </a:cubicBezTo>
                    <a:cubicBezTo>
                      <a:pt x="158" y="67"/>
                      <a:pt x="126" y="21"/>
                      <a:pt x="112" y="2"/>
                    </a:cubicBezTo>
                    <a:cubicBezTo>
                      <a:pt x="111" y="1"/>
                      <a:pt x="111" y="1"/>
                      <a:pt x="111" y="1"/>
                    </a:cubicBezTo>
                    <a:cubicBezTo>
                      <a:pt x="110" y="1"/>
                      <a:pt x="110" y="1"/>
                      <a:pt x="110" y="1"/>
                    </a:cubicBezTo>
                    <a:cubicBezTo>
                      <a:pt x="100" y="0"/>
                      <a:pt x="90" y="0"/>
                      <a:pt x="80" y="0"/>
                    </a:cubicBezTo>
                    <a:cubicBezTo>
                      <a:pt x="54" y="0"/>
                      <a:pt x="28" y="2"/>
                      <a:pt x="2" y="8"/>
                    </a:cubicBezTo>
                    <a:cubicBezTo>
                      <a:pt x="0" y="8"/>
                      <a:pt x="0" y="8"/>
                      <a:pt x="0" y="8"/>
                    </a:cubicBezTo>
                    <a:cubicBezTo>
                      <a:pt x="48" y="187"/>
                      <a:pt x="48" y="187"/>
                      <a:pt x="48" y="187"/>
                    </a:cubicBezTo>
                    <a:cubicBezTo>
                      <a:pt x="49" y="186"/>
                      <a:pt x="49" y="186"/>
                      <a:pt x="49" y="186"/>
                    </a:cubicBezTo>
                    <a:cubicBezTo>
                      <a:pt x="49" y="185"/>
                      <a:pt x="49" y="185"/>
                      <a:pt x="49" y="185"/>
                    </a:cubicBezTo>
                    <a:cubicBezTo>
                      <a:pt x="51" y="184"/>
                      <a:pt x="51" y="184"/>
                      <a:pt x="51" y="184"/>
                    </a:cubicBezTo>
                    <a:cubicBezTo>
                      <a:pt x="4" y="9"/>
                      <a:pt x="4" y="9"/>
                      <a:pt x="4" y="9"/>
                    </a:cubicBezTo>
                    <a:cubicBezTo>
                      <a:pt x="2" y="9"/>
                      <a:pt x="2" y="9"/>
                      <a:pt x="2" y="9"/>
                    </a:cubicBezTo>
                    <a:cubicBezTo>
                      <a:pt x="3" y="11"/>
                      <a:pt x="3" y="11"/>
                      <a:pt x="3" y="11"/>
                    </a:cubicBezTo>
                    <a:cubicBezTo>
                      <a:pt x="29" y="6"/>
                      <a:pt x="54" y="3"/>
                      <a:pt x="80" y="3"/>
                    </a:cubicBezTo>
                    <a:cubicBezTo>
                      <a:pt x="90" y="3"/>
                      <a:pt x="100" y="3"/>
                      <a:pt x="110" y="4"/>
                    </a:cubicBezTo>
                    <a:cubicBezTo>
                      <a:pt x="110" y="3"/>
                      <a:pt x="110" y="3"/>
                      <a:pt x="110" y="3"/>
                    </a:cubicBezTo>
                    <a:cubicBezTo>
                      <a:pt x="109" y="4"/>
                      <a:pt x="109" y="4"/>
                      <a:pt x="109" y="4"/>
                    </a:cubicBezTo>
                    <a:cubicBezTo>
                      <a:pt x="123" y="23"/>
                      <a:pt x="155" y="69"/>
                      <a:pt x="188" y="136"/>
                    </a:cubicBezTo>
                    <a:cubicBezTo>
                      <a:pt x="189" y="135"/>
                      <a:pt x="189" y="135"/>
                      <a:pt x="189" y="135"/>
                    </a:cubicBezTo>
                    <a:cubicBezTo>
                      <a:pt x="189" y="133"/>
                      <a:pt x="189" y="133"/>
                      <a:pt x="189" y="133"/>
                    </a:cubicBezTo>
                    <a:cubicBezTo>
                      <a:pt x="141" y="155"/>
                      <a:pt x="94" y="171"/>
                      <a:pt x="49" y="183"/>
                    </a:cubicBezTo>
                    <a:cubicBezTo>
                      <a:pt x="49" y="185"/>
                      <a:pt x="49" y="185"/>
                      <a:pt x="49" y="185"/>
                    </a:cubicBezTo>
                    <a:cubicBezTo>
                      <a:pt x="51" y="184"/>
                      <a:pt x="51" y="184"/>
                      <a:pt x="51" y="184"/>
                    </a:cubicBezTo>
                    <a:cubicBezTo>
                      <a:pt x="49" y="185"/>
                      <a:pt x="49" y="185"/>
                      <a:pt x="49" y="1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2"/>
              <p:cNvSpPr>
                <a:spLocks/>
              </p:cNvSpPr>
              <p:nvPr/>
            </p:nvSpPr>
            <p:spPr bwMode="auto">
              <a:xfrm>
                <a:off x="2355850" y="2509838"/>
                <a:ext cx="571500" cy="736600"/>
              </a:xfrm>
              <a:custGeom>
                <a:avLst/>
                <a:gdLst>
                  <a:gd name="T0" fmla="*/ 104 w 152"/>
                  <a:gd name="T1" fmla="*/ 3 h 196"/>
                  <a:gd name="T2" fmla="*/ 103 w 152"/>
                  <a:gd name="T3" fmla="*/ 1 h 196"/>
                  <a:gd name="T4" fmla="*/ 6 w 152"/>
                  <a:gd name="T5" fmla="*/ 49 h 196"/>
                  <a:gd name="T6" fmla="*/ 5 w 152"/>
                  <a:gd name="T7" fmla="*/ 49 h 196"/>
                  <a:gd name="T8" fmla="*/ 5 w 152"/>
                  <a:gd name="T9" fmla="*/ 50 h 196"/>
                  <a:gd name="T10" fmla="*/ 0 w 152"/>
                  <a:gd name="T11" fmla="*/ 141 h 196"/>
                  <a:gd name="T12" fmla="*/ 2 w 152"/>
                  <a:gd name="T13" fmla="*/ 195 h 196"/>
                  <a:gd name="T14" fmla="*/ 2 w 152"/>
                  <a:gd name="T15" fmla="*/ 196 h 196"/>
                  <a:gd name="T16" fmla="*/ 4 w 152"/>
                  <a:gd name="T17" fmla="*/ 196 h 196"/>
                  <a:gd name="T18" fmla="*/ 150 w 152"/>
                  <a:gd name="T19" fmla="*/ 178 h 196"/>
                  <a:gd name="T20" fmla="*/ 152 w 152"/>
                  <a:gd name="T21" fmla="*/ 178 h 196"/>
                  <a:gd name="T22" fmla="*/ 105 w 152"/>
                  <a:gd name="T23" fmla="*/ 0 h 196"/>
                  <a:gd name="T24" fmla="*/ 103 w 152"/>
                  <a:gd name="T25" fmla="*/ 1 h 196"/>
                  <a:gd name="T26" fmla="*/ 104 w 152"/>
                  <a:gd name="T27" fmla="*/ 3 h 196"/>
                  <a:gd name="T28" fmla="*/ 102 w 152"/>
                  <a:gd name="T29" fmla="*/ 3 h 196"/>
                  <a:gd name="T30" fmla="*/ 148 w 152"/>
                  <a:gd name="T31" fmla="*/ 177 h 196"/>
                  <a:gd name="T32" fmla="*/ 150 w 152"/>
                  <a:gd name="T33" fmla="*/ 177 h 196"/>
                  <a:gd name="T34" fmla="*/ 150 w 152"/>
                  <a:gd name="T35" fmla="*/ 175 h 196"/>
                  <a:gd name="T36" fmla="*/ 4 w 152"/>
                  <a:gd name="T37" fmla="*/ 193 h 196"/>
                  <a:gd name="T38" fmla="*/ 4 w 152"/>
                  <a:gd name="T39" fmla="*/ 194 h 196"/>
                  <a:gd name="T40" fmla="*/ 5 w 152"/>
                  <a:gd name="T41" fmla="*/ 194 h 196"/>
                  <a:gd name="T42" fmla="*/ 4 w 152"/>
                  <a:gd name="T43" fmla="*/ 141 h 196"/>
                  <a:gd name="T44" fmla="*/ 9 w 152"/>
                  <a:gd name="T45" fmla="*/ 51 h 196"/>
                  <a:gd name="T46" fmla="*/ 7 w 152"/>
                  <a:gd name="T47" fmla="*/ 50 h 196"/>
                  <a:gd name="T48" fmla="*/ 8 w 152"/>
                  <a:gd name="T49" fmla="*/ 52 h 196"/>
                  <a:gd name="T50" fmla="*/ 104 w 152"/>
                  <a:gd name="T51" fmla="*/ 4 h 196"/>
                  <a:gd name="T52" fmla="*/ 104 w 152"/>
                  <a:gd name="T53" fmla="*/ 3 h 196"/>
                  <a:gd name="T54" fmla="*/ 102 w 152"/>
                  <a:gd name="T55" fmla="*/ 3 h 196"/>
                  <a:gd name="T56" fmla="*/ 104 w 152"/>
                  <a:gd name="T57" fmla="*/ 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2" h="196">
                    <a:moveTo>
                      <a:pt x="104" y="3"/>
                    </a:moveTo>
                    <a:cubicBezTo>
                      <a:pt x="103" y="1"/>
                      <a:pt x="103" y="1"/>
                      <a:pt x="103" y="1"/>
                    </a:cubicBezTo>
                    <a:cubicBezTo>
                      <a:pt x="68" y="13"/>
                      <a:pt x="35" y="29"/>
                      <a:pt x="6" y="49"/>
                    </a:cubicBezTo>
                    <a:cubicBezTo>
                      <a:pt x="5" y="49"/>
                      <a:pt x="5" y="49"/>
                      <a:pt x="5" y="49"/>
                    </a:cubicBezTo>
                    <a:cubicBezTo>
                      <a:pt x="5" y="50"/>
                      <a:pt x="5" y="50"/>
                      <a:pt x="5" y="50"/>
                    </a:cubicBezTo>
                    <a:cubicBezTo>
                      <a:pt x="3" y="67"/>
                      <a:pt x="0" y="98"/>
                      <a:pt x="0" y="141"/>
                    </a:cubicBezTo>
                    <a:cubicBezTo>
                      <a:pt x="0" y="157"/>
                      <a:pt x="1" y="175"/>
                      <a:pt x="2" y="195"/>
                    </a:cubicBezTo>
                    <a:cubicBezTo>
                      <a:pt x="2" y="196"/>
                      <a:pt x="2" y="196"/>
                      <a:pt x="2" y="196"/>
                    </a:cubicBezTo>
                    <a:cubicBezTo>
                      <a:pt x="4" y="196"/>
                      <a:pt x="4" y="196"/>
                      <a:pt x="4" y="196"/>
                    </a:cubicBezTo>
                    <a:cubicBezTo>
                      <a:pt x="47" y="194"/>
                      <a:pt x="97" y="189"/>
                      <a:pt x="150" y="178"/>
                    </a:cubicBezTo>
                    <a:cubicBezTo>
                      <a:pt x="152" y="178"/>
                      <a:pt x="152" y="178"/>
                      <a:pt x="152" y="178"/>
                    </a:cubicBezTo>
                    <a:cubicBezTo>
                      <a:pt x="105" y="0"/>
                      <a:pt x="105" y="0"/>
                      <a:pt x="105" y="0"/>
                    </a:cubicBezTo>
                    <a:cubicBezTo>
                      <a:pt x="103" y="1"/>
                      <a:pt x="103" y="1"/>
                      <a:pt x="103" y="1"/>
                    </a:cubicBezTo>
                    <a:cubicBezTo>
                      <a:pt x="104" y="3"/>
                      <a:pt x="104" y="3"/>
                      <a:pt x="104" y="3"/>
                    </a:cubicBezTo>
                    <a:cubicBezTo>
                      <a:pt x="102" y="3"/>
                      <a:pt x="102" y="3"/>
                      <a:pt x="102" y="3"/>
                    </a:cubicBezTo>
                    <a:cubicBezTo>
                      <a:pt x="148" y="177"/>
                      <a:pt x="148" y="177"/>
                      <a:pt x="148" y="177"/>
                    </a:cubicBezTo>
                    <a:cubicBezTo>
                      <a:pt x="150" y="177"/>
                      <a:pt x="150" y="177"/>
                      <a:pt x="150" y="177"/>
                    </a:cubicBezTo>
                    <a:cubicBezTo>
                      <a:pt x="150" y="175"/>
                      <a:pt x="150" y="175"/>
                      <a:pt x="150" y="175"/>
                    </a:cubicBezTo>
                    <a:cubicBezTo>
                      <a:pt x="97" y="186"/>
                      <a:pt x="47" y="191"/>
                      <a:pt x="4" y="193"/>
                    </a:cubicBezTo>
                    <a:cubicBezTo>
                      <a:pt x="4" y="194"/>
                      <a:pt x="4" y="194"/>
                      <a:pt x="4" y="194"/>
                    </a:cubicBezTo>
                    <a:cubicBezTo>
                      <a:pt x="5" y="194"/>
                      <a:pt x="5" y="194"/>
                      <a:pt x="5" y="194"/>
                    </a:cubicBezTo>
                    <a:cubicBezTo>
                      <a:pt x="4" y="175"/>
                      <a:pt x="4" y="157"/>
                      <a:pt x="4" y="141"/>
                    </a:cubicBezTo>
                    <a:cubicBezTo>
                      <a:pt x="4" y="99"/>
                      <a:pt x="7" y="67"/>
                      <a:pt x="9" y="51"/>
                    </a:cubicBezTo>
                    <a:cubicBezTo>
                      <a:pt x="7" y="50"/>
                      <a:pt x="7" y="50"/>
                      <a:pt x="7" y="50"/>
                    </a:cubicBezTo>
                    <a:cubicBezTo>
                      <a:pt x="8" y="52"/>
                      <a:pt x="8" y="52"/>
                      <a:pt x="8" y="52"/>
                    </a:cubicBezTo>
                    <a:cubicBezTo>
                      <a:pt x="37" y="32"/>
                      <a:pt x="69" y="16"/>
                      <a:pt x="104" y="4"/>
                    </a:cubicBezTo>
                    <a:cubicBezTo>
                      <a:pt x="104" y="3"/>
                      <a:pt x="104" y="3"/>
                      <a:pt x="104" y="3"/>
                    </a:cubicBezTo>
                    <a:cubicBezTo>
                      <a:pt x="102" y="3"/>
                      <a:pt x="102" y="3"/>
                      <a:pt x="102" y="3"/>
                    </a:cubicBezTo>
                    <a:cubicBezTo>
                      <a:pt x="104" y="3"/>
                      <a:pt x="104" y="3"/>
                      <a:pt x="10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3"/>
              <p:cNvSpPr>
                <a:spLocks/>
              </p:cNvSpPr>
              <p:nvPr/>
            </p:nvSpPr>
            <p:spPr bwMode="auto">
              <a:xfrm>
                <a:off x="3819525" y="2817813"/>
                <a:ext cx="769938" cy="811213"/>
              </a:xfrm>
              <a:custGeom>
                <a:avLst/>
                <a:gdLst>
                  <a:gd name="T0" fmla="*/ 3 w 205"/>
                  <a:gd name="T1" fmla="*/ 56 h 216"/>
                  <a:gd name="T2" fmla="*/ 1 w 205"/>
                  <a:gd name="T3" fmla="*/ 56 h 216"/>
                  <a:gd name="T4" fmla="*/ 57 w 205"/>
                  <a:gd name="T5" fmla="*/ 214 h 216"/>
                  <a:gd name="T6" fmla="*/ 58 w 205"/>
                  <a:gd name="T7" fmla="*/ 216 h 216"/>
                  <a:gd name="T8" fmla="*/ 205 w 205"/>
                  <a:gd name="T9" fmla="*/ 177 h 216"/>
                  <a:gd name="T10" fmla="*/ 204 w 205"/>
                  <a:gd name="T11" fmla="*/ 175 h 216"/>
                  <a:gd name="T12" fmla="*/ 94 w 205"/>
                  <a:gd name="T13" fmla="*/ 1 h 216"/>
                  <a:gd name="T14" fmla="*/ 93 w 205"/>
                  <a:gd name="T15" fmla="*/ 0 h 216"/>
                  <a:gd name="T16" fmla="*/ 92 w 205"/>
                  <a:gd name="T17" fmla="*/ 0 h 216"/>
                  <a:gd name="T18" fmla="*/ 2 w 205"/>
                  <a:gd name="T19" fmla="*/ 54 h 216"/>
                  <a:gd name="T20" fmla="*/ 0 w 205"/>
                  <a:gd name="T21" fmla="*/ 55 h 216"/>
                  <a:gd name="T22" fmla="*/ 1 w 205"/>
                  <a:gd name="T23" fmla="*/ 56 h 216"/>
                  <a:gd name="T24" fmla="*/ 3 w 205"/>
                  <a:gd name="T25" fmla="*/ 56 h 216"/>
                  <a:gd name="T26" fmla="*/ 3 w 205"/>
                  <a:gd name="T27" fmla="*/ 57 h 216"/>
                  <a:gd name="T28" fmla="*/ 94 w 205"/>
                  <a:gd name="T29" fmla="*/ 3 h 216"/>
                  <a:gd name="T30" fmla="*/ 93 w 205"/>
                  <a:gd name="T31" fmla="*/ 2 h 216"/>
                  <a:gd name="T32" fmla="*/ 92 w 205"/>
                  <a:gd name="T33" fmla="*/ 3 h 216"/>
                  <a:gd name="T34" fmla="*/ 201 w 205"/>
                  <a:gd name="T35" fmla="*/ 176 h 216"/>
                  <a:gd name="T36" fmla="*/ 202 w 205"/>
                  <a:gd name="T37" fmla="*/ 176 h 216"/>
                  <a:gd name="T38" fmla="*/ 202 w 205"/>
                  <a:gd name="T39" fmla="*/ 174 h 216"/>
                  <a:gd name="T40" fmla="*/ 58 w 205"/>
                  <a:gd name="T41" fmla="*/ 212 h 216"/>
                  <a:gd name="T42" fmla="*/ 59 w 205"/>
                  <a:gd name="T43" fmla="*/ 214 h 216"/>
                  <a:gd name="T44" fmla="*/ 61 w 205"/>
                  <a:gd name="T45" fmla="*/ 214 h 216"/>
                  <a:gd name="T46" fmla="*/ 4 w 205"/>
                  <a:gd name="T47" fmla="*/ 55 h 216"/>
                  <a:gd name="T48" fmla="*/ 3 w 205"/>
                  <a:gd name="T49" fmla="*/ 56 h 216"/>
                  <a:gd name="T50" fmla="*/ 3 w 205"/>
                  <a:gd name="T51" fmla="*/ 57 h 216"/>
                  <a:gd name="T52" fmla="*/ 3 w 205"/>
                  <a:gd name="T53" fmla="*/ 5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16">
                    <a:moveTo>
                      <a:pt x="3" y="56"/>
                    </a:moveTo>
                    <a:cubicBezTo>
                      <a:pt x="1" y="56"/>
                      <a:pt x="1" y="56"/>
                      <a:pt x="1" y="56"/>
                    </a:cubicBezTo>
                    <a:cubicBezTo>
                      <a:pt x="21" y="102"/>
                      <a:pt x="41" y="155"/>
                      <a:pt x="57" y="214"/>
                    </a:cubicBezTo>
                    <a:cubicBezTo>
                      <a:pt x="58" y="216"/>
                      <a:pt x="58" y="216"/>
                      <a:pt x="58" y="216"/>
                    </a:cubicBezTo>
                    <a:cubicBezTo>
                      <a:pt x="205" y="177"/>
                      <a:pt x="205" y="177"/>
                      <a:pt x="205" y="177"/>
                    </a:cubicBezTo>
                    <a:cubicBezTo>
                      <a:pt x="204" y="175"/>
                      <a:pt x="204" y="175"/>
                      <a:pt x="204" y="175"/>
                    </a:cubicBezTo>
                    <a:cubicBezTo>
                      <a:pt x="183" y="106"/>
                      <a:pt x="145" y="46"/>
                      <a:pt x="94" y="1"/>
                    </a:cubicBezTo>
                    <a:cubicBezTo>
                      <a:pt x="93" y="0"/>
                      <a:pt x="93" y="0"/>
                      <a:pt x="93" y="0"/>
                    </a:cubicBezTo>
                    <a:cubicBezTo>
                      <a:pt x="92" y="0"/>
                      <a:pt x="92" y="0"/>
                      <a:pt x="92" y="0"/>
                    </a:cubicBezTo>
                    <a:cubicBezTo>
                      <a:pt x="62" y="21"/>
                      <a:pt x="32" y="39"/>
                      <a:pt x="2" y="54"/>
                    </a:cubicBezTo>
                    <a:cubicBezTo>
                      <a:pt x="0" y="55"/>
                      <a:pt x="0" y="55"/>
                      <a:pt x="0" y="55"/>
                    </a:cubicBezTo>
                    <a:cubicBezTo>
                      <a:pt x="1" y="56"/>
                      <a:pt x="1" y="56"/>
                      <a:pt x="1" y="56"/>
                    </a:cubicBezTo>
                    <a:cubicBezTo>
                      <a:pt x="3" y="56"/>
                      <a:pt x="3" y="56"/>
                      <a:pt x="3" y="56"/>
                    </a:cubicBezTo>
                    <a:cubicBezTo>
                      <a:pt x="3" y="57"/>
                      <a:pt x="3" y="57"/>
                      <a:pt x="3" y="57"/>
                    </a:cubicBezTo>
                    <a:cubicBezTo>
                      <a:pt x="33" y="42"/>
                      <a:pt x="64" y="24"/>
                      <a:pt x="94" y="3"/>
                    </a:cubicBezTo>
                    <a:cubicBezTo>
                      <a:pt x="93" y="2"/>
                      <a:pt x="93" y="2"/>
                      <a:pt x="93" y="2"/>
                    </a:cubicBezTo>
                    <a:cubicBezTo>
                      <a:pt x="92" y="3"/>
                      <a:pt x="92" y="3"/>
                      <a:pt x="92" y="3"/>
                    </a:cubicBezTo>
                    <a:cubicBezTo>
                      <a:pt x="142" y="49"/>
                      <a:pt x="180" y="107"/>
                      <a:pt x="201" y="176"/>
                    </a:cubicBezTo>
                    <a:cubicBezTo>
                      <a:pt x="202" y="176"/>
                      <a:pt x="202" y="176"/>
                      <a:pt x="202" y="176"/>
                    </a:cubicBezTo>
                    <a:cubicBezTo>
                      <a:pt x="202" y="174"/>
                      <a:pt x="202" y="174"/>
                      <a:pt x="202" y="174"/>
                    </a:cubicBezTo>
                    <a:cubicBezTo>
                      <a:pt x="58" y="212"/>
                      <a:pt x="58" y="212"/>
                      <a:pt x="58" y="212"/>
                    </a:cubicBezTo>
                    <a:cubicBezTo>
                      <a:pt x="59" y="214"/>
                      <a:pt x="59" y="214"/>
                      <a:pt x="59" y="214"/>
                    </a:cubicBezTo>
                    <a:cubicBezTo>
                      <a:pt x="61" y="214"/>
                      <a:pt x="61" y="214"/>
                      <a:pt x="61" y="214"/>
                    </a:cubicBezTo>
                    <a:cubicBezTo>
                      <a:pt x="44" y="154"/>
                      <a:pt x="25" y="101"/>
                      <a:pt x="4" y="55"/>
                    </a:cubicBezTo>
                    <a:cubicBezTo>
                      <a:pt x="3" y="56"/>
                      <a:pt x="3" y="56"/>
                      <a:pt x="3" y="56"/>
                    </a:cubicBezTo>
                    <a:cubicBezTo>
                      <a:pt x="3" y="57"/>
                      <a:pt x="3" y="57"/>
                      <a:pt x="3" y="57"/>
                    </a:cubicBezTo>
                    <a:lnTo>
                      <a:pt x="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4"/>
              <p:cNvSpPr>
                <a:spLocks/>
              </p:cNvSpPr>
              <p:nvPr/>
            </p:nvSpPr>
            <p:spPr bwMode="auto">
              <a:xfrm>
                <a:off x="4071938" y="3632201"/>
                <a:ext cx="577850" cy="601663"/>
              </a:xfrm>
              <a:custGeom>
                <a:avLst/>
                <a:gdLst>
                  <a:gd name="T0" fmla="*/ 22 w 154"/>
                  <a:gd name="T1" fmla="*/ 156 h 160"/>
                  <a:gd name="T2" fmla="*/ 22 w 154"/>
                  <a:gd name="T3" fmla="*/ 157 h 160"/>
                  <a:gd name="T4" fmla="*/ 57 w 154"/>
                  <a:gd name="T5" fmla="*/ 157 h 160"/>
                  <a:gd name="T6" fmla="*/ 141 w 154"/>
                  <a:gd name="T7" fmla="*/ 160 h 160"/>
                  <a:gd name="T8" fmla="*/ 143 w 154"/>
                  <a:gd name="T9" fmla="*/ 160 h 160"/>
                  <a:gd name="T10" fmla="*/ 143 w 154"/>
                  <a:gd name="T11" fmla="*/ 159 h 160"/>
                  <a:gd name="T12" fmla="*/ 154 w 154"/>
                  <a:gd name="T13" fmla="*/ 70 h 160"/>
                  <a:gd name="T14" fmla="*/ 147 w 154"/>
                  <a:gd name="T15" fmla="*/ 1 h 160"/>
                  <a:gd name="T16" fmla="*/ 147 w 154"/>
                  <a:gd name="T17" fmla="*/ 0 h 160"/>
                  <a:gd name="T18" fmla="*/ 0 w 154"/>
                  <a:gd name="T19" fmla="*/ 39 h 160"/>
                  <a:gd name="T20" fmla="*/ 1 w 154"/>
                  <a:gd name="T21" fmla="*/ 40 h 160"/>
                  <a:gd name="T22" fmla="*/ 20 w 154"/>
                  <a:gd name="T23" fmla="*/ 156 h 160"/>
                  <a:gd name="T24" fmla="*/ 20 w 154"/>
                  <a:gd name="T25" fmla="*/ 157 h 160"/>
                  <a:gd name="T26" fmla="*/ 22 w 154"/>
                  <a:gd name="T27" fmla="*/ 157 h 160"/>
                  <a:gd name="T28" fmla="*/ 22 w 154"/>
                  <a:gd name="T29" fmla="*/ 156 h 160"/>
                  <a:gd name="T30" fmla="*/ 24 w 154"/>
                  <a:gd name="T31" fmla="*/ 155 h 160"/>
                  <a:gd name="T32" fmla="*/ 4 w 154"/>
                  <a:gd name="T33" fmla="*/ 39 h 160"/>
                  <a:gd name="T34" fmla="*/ 2 w 154"/>
                  <a:gd name="T35" fmla="*/ 40 h 160"/>
                  <a:gd name="T36" fmla="*/ 3 w 154"/>
                  <a:gd name="T37" fmla="*/ 41 h 160"/>
                  <a:gd name="T38" fmla="*/ 146 w 154"/>
                  <a:gd name="T39" fmla="*/ 3 h 160"/>
                  <a:gd name="T40" fmla="*/ 146 w 154"/>
                  <a:gd name="T41" fmla="*/ 2 h 160"/>
                  <a:gd name="T42" fmla="*/ 144 w 154"/>
                  <a:gd name="T43" fmla="*/ 2 h 160"/>
                  <a:gd name="T44" fmla="*/ 150 w 154"/>
                  <a:gd name="T45" fmla="*/ 70 h 160"/>
                  <a:gd name="T46" fmla="*/ 140 w 154"/>
                  <a:gd name="T47" fmla="*/ 158 h 160"/>
                  <a:gd name="T48" fmla="*/ 141 w 154"/>
                  <a:gd name="T49" fmla="*/ 159 h 160"/>
                  <a:gd name="T50" fmla="*/ 141 w 154"/>
                  <a:gd name="T51" fmla="*/ 157 h 160"/>
                  <a:gd name="T52" fmla="*/ 57 w 154"/>
                  <a:gd name="T53" fmla="*/ 153 h 160"/>
                  <a:gd name="T54" fmla="*/ 22 w 154"/>
                  <a:gd name="T55" fmla="*/ 154 h 160"/>
                  <a:gd name="T56" fmla="*/ 22 w 154"/>
                  <a:gd name="T57" fmla="*/ 156 h 160"/>
                  <a:gd name="T58" fmla="*/ 24 w 154"/>
                  <a:gd name="T59" fmla="*/ 155 h 160"/>
                  <a:gd name="T60" fmla="*/ 22 w 154"/>
                  <a:gd name="T61"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4" h="160">
                    <a:moveTo>
                      <a:pt x="22" y="156"/>
                    </a:moveTo>
                    <a:cubicBezTo>
                      <a:pt x="22" y="157"/>
                      <a:pt x="22" y="157"/>
                      <a:pt x="22" y="157"/>
                    </a:cubicBezTo>
                    <a:cubicBezTo>
                      <a:pt x="34" y="157"/>
                      <a:pt x="45" y="157"/>
                      <a:pt x="57" y="157"/>
                    </a:cubicBezTo>
                    <a:cubicBezTo>
                      <a:pt x="84" y="157"/>
                      <a:pt x="112" y="158"/>
                      <a:pt x="141" y="160"/>
                    </a:cubicBezTo>
                    <a:cubicBezTo>
                      <a:pt x="143" y="160"/>
                      <a:pt x="143" y="160"/>
                      <a:pt x="143" y="160"/>
                    </a:cubicBezTo>
                    <a:cubicBezTo>
                      <a:pt x="143" y="159"/>
                      <a:pt x="143" y="159"/>
                      <a:pt x="143" y="159"/>
                    </a:cubicBezTo>
                    <a:cubicBezTo>
                      <a:pt x="150" y="130"/>
                      <a:pt x="154" y="100"/>
                      <a:pt x="154" y="70"/>
                    </a:cubicBezTo>
                    <a:cubicBezTo>
                      <a:pt x="154" y="47"/>
                      <a:pt x="152" y="24"/>
                      <a:pt x="147" y="1"/>
                    </a:cubicBezTo>
                    <a:cubicBezTo>
                      <a:pt x="147" y="0"/>
                      <a:pt x="147" y="0"/>
                      <a:pt x="147" y="0"/>
                    </a:cubicBezTo>
                    <a:cubicBezTo>
                      <a:pt x="0" y="39"/>
                      <a:pt x="0" y="39"/>
                      <a:pt x="0" y="39"/>
                    </a:cubicBezTo>
                    <a:cubicBezTo>
                      <a:pt x="1" y="40"/>
                      <a:pt x="1" y="40"/>
                      <a:pt x="1" y="40"/>
                    </a:cubicBezTo>
                    <a:cubicBezTo>
                      <a:pt x="9" y="77"/>
                      <a:pt x="16" y="115"/>
                      <a:pt x="20" y="156"/>
                    </a:cubicBezTo>
                    <a:cubicBezTo>
                      <a:pt x="20" y="157"/>
                      <a:pt x="20" y="157"/>
                      <a:pt x="20" y="157"/>
                    </a:cubicBezTo>
                    <a:cubicBezTo>
                      <a:pt x="22" y="157"/>
                      <a:pt x="22" y="157"/>
                      <a:pt x="22" y="157"/>
                    </a:cubicBezTo>
                    <a:cubicBezTo>
                      <a:pt x="22" y="156"/>
                      <a:pt x="22" y="156"/>
                      <a:pt x="22" y="156"/>
                    </a:cubicBezTo>
                    <a:cubicBezTo>
                      <a:pt x="24" y="155"/>
                      <a:pt x="24" y="155"/>
                      <a:pt x="24" y="155"/>
                    </a:cubicBezTo>
                    <a:cubicBezTo>
                      <a:pt x="19" y="115"/>
                      <a:pt x="12" y="76"/>
                      <a:pt x="4" y="39"/>
                    </a:cubicBezTo>
                    <a:cubicBezTo>
                      <a:pt x="2" y="40"/>
                      <a:pt x="2" y="40"/>
                      <a:pt x="2" y="40"/>
                    </a:cubicBezTo>
                    <a:cubicBezTo>
                      <a:pt x="3" y="41"/>
                      <a:pt x="3" y="41"/>
                      <a:pt x="3" y="41"/>
                    </a:cubicBezTo>
                    <a:cubicBezTo>
                      <a:pt x="146" y="3"/>
                      <a:pt x="146" y="3"/>
                      <a:pt x="146" y="3"/>
                    </a:cubicBezTo>
                    <a:cubicBezTo>
                      <a:pt x="146" y="2"/>
                      <a:pt x="146" y="2"/>
                      <a:pt x="146" y="2"/>
                    </a:cubicBezTo>
                    <a:cubicBezTo>
                      <a:pt x="144" y="2"/>
                      <a:pt x="144" y="2"/>
                      <a:pt x="144" y="2"/>
                    </a:cubicBezTo>
                    <a:cubicBezTo>
                      <a:pt x="148" y="25"/>
                      <a:pt x="150" y="47"/>
                      <a:pt x="150" y="70"/>
                    </a:cubicBezTo>
                    <a:cubicBezTo>
                      <a:pt x="150" y="100"/>
                      <a:pt x="147" y="130"/>
                      <a:pt x="140" y="158"/>
                    </a:cubicBezTo>
                    <a:cubicBezTo>
                      <a:pt x="141" y="159"/>
                      <a:pt x="141" y="159"/>
                      <a:pt x="141" y="159"/>
                    </a:cubicBezTo>
                    <a:cubicBezTo>
                      <a:pt x="141" y="157"/>
                      <a:pt x="141" y="157"/>
                      <a:pt x="141" y="157"/>
                    </a:cubicBezTo>
                    <a:cubicBezTo>
                      <a:pt x="113" y="154"/>
                      <a:pt x="85" y="153"/>
                      <a:pt x="57" y="153"/>
                    </a:cubicBezTo>
                    <a:cubicBezTo>
                      <a:pt x="45" y="153"/>
                      <a:pt x="34" y="153"/>
                      <a:pt x="22" y="154"/>
                    </a:cubicBezTo>
                    <a:cubicBezTo>
                      <a:pt x="22" y="156"/>
                      <a:pt x="22" y="156"/>
                      <a:pt x="22" y="156"/>
                    </a:cubicBezTo>
                    <a:cubicBezTo>
                      <a:pt x="24" y="155"/>
                      <a:pt x="24" y="155"/>
                      <a:pt x="24" y="155"/>
                    </a:cubicBezTo>
                    <a:cubicBezTo>
                      <a:pt x="22" y="156"/>
                      <a:pt x="22" y="156"/>
                      <a:pt x="22" y="1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5"/>
              <p:cNvSpPr>
                <a:spLocks/>
              </p:cNvSpPr>
              <p:nvPr/>
            </p:nvSpPr>
            <p:spPr bwMode="auto">
              <a:xfrm>
                <a:off x="3522663" y="2479676"/>
                <a:ext cx="522288" cy="406400"/>
              </a:xfrm>
              <a:custGeom>
                <a:avLst/>
                <a:gdLst>
                  <a:gd name="T0" fmla="*/ 63 w 139"/>
                  <a:gd name="T1" fmla="*/ 105 h 108"/>
                  <a:gd name="T2" fmla="*/ 64 w 139"/>
                  <a:gd name="T3" fmla="*/ 107 h 108"/>
                  <a:gd name="T4" fmla="*/ 137 w 139"/>
                  <a:gd name="T5" fmla="*/ 64 h 108"/>
                  <a:gd name="T6" fmla="*/ 139 w 139"/>
                  <a:gd name="T7" fmla="*/ 63 h 108"/>
                  <a:gd name="T8" fmla="*/ 137 w 139"/>
                  <a:gd name="T9" fmla="*/ 61 h 108"/>
                  <a:gd name="T10" fmla="*/ 4 w 139"/>
                  <a:gd name="T11" fmla="*/ 1 h 108"/>
                  <a:gd name="T12" fmla="*/ 0 w 139"/>
                  <a:gd name="T13" fmla="*/ 0 h 108"/>
                  <a:gd name="T14" fmla="*/ 2 w 139"/>
                  <a:gd name="T15" fmla="*/ 3 h 108"/>
                  <a:gd name="T16" fmla="*/ 61 w 139"/>
                  <a:gd name="T17" fmla="*/ 106 h 108"/>
                  <a:gd name="T18" fmla="*/ 62 w 139"/>
                  <a:gd name="T19" fmla="*/ 108 h 108"/>
                  <a:gd name="T20" fmla="*/ 64 w 139"/>
                  <a:gd name="T21" fmla="*/ 107 h 108"/>
                  <a:gd name="T22" fmla="*/ 63 w 139"/>
                  <a:gd name="T23" fmla="*/ 105 h 108"/>
                  <a:gd name="T24" fmla="*/ 64 w 139"/>
                  <a:gd name="T25" fmla="*/ 105 h 108"/>
                  <a:gd name="T26" fmla="*/ 5 w 139"/>
                  <a:gd name="T27" fmla="*/ 1 h 108"/>
                  <a:gd name="T28" fmla="*/ 4 w 139"/>
                  <a:gd name="T29" fmla="*/ 2 h 108"/>
                  <a:gd name="T30" fmla="*/ 3 w 139"/>
                  <a:gd name="T31" fmla="*/ 4 h 108"/>
                  <a:gd name="T32" fmla="*/ 135 w 139"/>
                  <a:gd name="T33" fmla="*/ 64 h 108"/>
                  <a:gd name="T34" fmla="*/ 136 w 139"/>
                  <a:gd name="T35" fmla="*/ 63 h 108"/>
                  <a:gd name="T36" fmla="*/ 135 w 139"/>
                  <a:gd name="T37" fmla="*/ 61 h 108"/>
                  <a:gd name="T38" fmla="*/ 62 w 139"/>
                  <a:gd name="T39" fmla="*/ 104 h 108"/>
                  <a:gd name="T40" fmla="*/ 63 w 139"/>
                  <a:gd name="T41" fmla="*/ 105 h 108"/>
                  <a:gd name="T42" fmla="*/ 64 w 139"/>
                  <a:gd name="T43" fmla="*/ 105 h 108"/>
                  <a:gd name="T44" fmla="*/ 63 w 139"/>
                  <a:gd name="T45"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 h="108">
                    <a:moveTo>
                      <a:pt x="63" y="105"/>
                    </a:moveTo>
                    <a:cubicBezTo>
                      <a:pt x="64" y="107"/>
                      <a:pt x="64" y="107"/>
                      <a:pt x="64" y="107"/>
                    </a:cubicBezTo>
                    <a:cubicBezTo>
                      <a:pt x="88" y="94"/>
                      <a:pt x="112" y="80"/>
                      <a:pt x="137" y="64"/>
                    </a:cubicBezTo>
                    <a:cubicBezTo>
                      <a:pt x="139" y="63"/>
                      <a:pt x="139" y="63"/>
                      <a:pt x="139" y="63"/>
                    </a:cubicBezTo>
                    <a:cubicBezTo>
                      <a:pt x="137" y="61"/>
                      <a:pt x="137" y="61"/>
                      <a:pt x="137" y="61"/>
                    </a:cubicBezTo>
                    <a:cubicBezTo>
                      <a:pt x="97" y="33"/>
                      <a:pt x="52" y="12"/>
                      <a:pt x="4" y="1"/>
                    </a:cubicBezTo>
                    <a:cubicBezTo>
                      <a:pt x="0" y="0"/>
                      <a:pt x="0" y="0"/>
                      <a:pt x="0" y="0"/>
                    </a:cubicBezTo>
                    <a:cubicBezTo>
                      <a:pt x="2" y="3"/>
                      <a:pt x="2" y="3"/>
                      <a:pt x="2" y="3"/>
                    </a:cubicBezTo>
                    <a:cubicBezTo>
                      <a:pt x="19" y="28"/>
                      <a:pt x="40" y="63"/>
                      <a:pt x="61" y="106"/>
                    </a:cubicBezTo>
                    <a:cubicBezTo>
                      <a:pt x="62" y="108"/>
                      <a:pt x="62" y="108"/>
                      <a:pt x="62" y="108"/>
                    </a:cubicBezTo>
                    <a:cubicBezTo>
                      <a:pt x="64" y="107"/>
                      <a:pt x="64" y="107"/>
                      <a:pt x="64" y="107"/>
                    </a:cubicBezTo>
                    <a:cubicBezTo>
                      <a:pt x="63" y="105"/>
                      <a:pt x="63" y="105"/>
                      <a:pt x="63" y="105"/>
                    </a:cubicBezTo>
                    <a:cubicBezTo>
                      <a:pt x="64" y="105"/>
                      <a:pt x="64" y="105"/>
                      <a:pt x="64" y="105"/>
                    </a:cubicBezTo>
                    <a:cubicBezTo>
                      <a:pt x="43" y="61"/>
                      <a:pt x="22" y="27"/>
                      <a:pt x="5" y="1"/>
                    </a:cubicBezTo>
                    <a:cubicBezTo>
                      <a:pt x="4" y="2"/>
                      <a:pt x="4" y="2"/>
                      <a:pt x="4" y="2"/>
                    </a:cubicBezTo>
                    <a:cubicBezTo>
                      <a:pt x="3" y="4"/>
                      <a:pt x="3" y="4"/>
                      <a:pt x="3" y="4"/>
                    </a:cubicBezTo>
                    <a:cubicBezTo>
                      <a:pt x="51" y="15"/>
                      <a:pt x="96" y="36"/>
                      <a:pt x="135" y="64"/>
                    </a:cubicBezTo>
                    <a:cubicBezTo>
                      <a:pt x="136" y="63"/>
                      <a:pt x="136" y="63"/>
                      <a:pt x="136" y="63"/>
                    </a:cubicBezTo>
                    <a:cubicBezTo>
                      <a:pt x="135" y="61"/>
                      <a:pt x="135" y="61"/>
                      <a:pt x="135" y="61"/>
                    </a:cubicBezTo>
                    <a:cubicBezTo>
                      <a:pt x="111" y="77"/>
                      <a:pt x="86" y="91"/>
                      <a:pt x="62" y="104"/>
                    </a:cubicBezTo>
                    <a:cubicBezTo>
                      <a:pt x="63" y="105"/>
                      <a:pt x="63" y="105"/>
                      <a:pt x="63" y="105"/>
                    </a:cubicBezTo>
                    <a:cubicBezTo>
                      <a:pt x="64" y="105"/>
                      <a:pt x="64" y="105"/>
                      <a:pt x="64" y="105"/>
                    </a:cubicBezTo>
                    <a:lnTo>
                      <a:pt x="63"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6"/>
              <p:cNvSpPr>
                <a:spLocks/>
              </p:cNvSpPr>
              <p:nvPr/>
            </p:nvSpPr>
            <p:spPr bwMode="auto">
              <a:xfrm>
                <a:off x="3433763" y="4387851"/>
                <a:ext cx="585788" cy="885825"/>
              </a:xfrm>
              <a:custGeom>
                <a:avLst/>
                <a:gdLst>
                  <a:gd name="T0" fmla="*/ 57 w 156"/>
                  <a:gd name="T1" fmla="*/ 234 h 236"/>
                  <a:gd name="T2" fmla="*/ 57 w 156"/>
                  <a:gd name="T3" fmla="*/ 236 h 236"/>
                  <a:gd name="T4" fmla="*/ 148 w 156"/>
                  <a:gd name="T5" fmla="*/ 192 h 236"/>
                  <a:gd name="T6" fmla="*/ 149 w 156"/>
                  <a:gd name="T7" fmla="*/ 192 h 236"/>
                  <a:gd name="T8" fmla="*/ 149 w 156"/>
                  <a:gd name="T9" fmla="*/ 191 h 236"/>
                  <a:gd name="T10" fmla="*/ 156 w 156"/>
                  <a:gd name="T11" fmla="*/ 75 h 236"/>
                  <a:gd name="T12" fmla="*/ 153 w 156"/>
                  <a:gd name="T13" fmla="*/ 2 h 236"/>
                  <a:gd name="T14" fmla="*/ 153 w 156"/>
                  <a:gd name="T15" fmla="*/ 0 h 236"/>
                  <a:gd name="T16" fmla="*/ 151 w 156"/>
                  <a:gd name="T17" fmla="*/ 0 h 236"/>
                  <a:gd name="T18" fmla="*/ 2 w 156"/>
                  <a:gd name="T19" fmla="*/ 27 h 236"/>
                  <a:gd name="T20" fmla="*/ 0 w 156"/>
                  <a:gd name="T21" fmla="*/ 28 h 236"/>
                  <a:gd name="T22" fmla="*/ 56 w 156"/>
                  <a:gd name="T23" fmla="*/ 236 h 236"/>
                  <a:gd name="T24" fmla="*/ 57 w 156"/>
                  <a:gd name="T25" fmla="*/ 236 h 236"/>
                  <a:gd name="T26" fmla="*/ 57 w 156"/>
                  <a:gd name="T27" fmla="*/ 234 h 236"/>
                  <a:gd name="T28" fmla="*/ 59 w 156"/>
                  <a:gd name="T29" fmla="*/ 234 h 236"/>
                  <a:gd name="T30" fmla="*/ 4 w 156"/>
                  <a:gd name="T31" fmla="*/ 28 h 236"/>
                  <a:gd name="T32" fmla="*/ 2 w 156"/>
                  <a:gd name="T33" fmla="*/ 29 h 236"/>
                  <a:gd name="T34" fmla="*/ 3 w 156"/>
                  <a:gd name="T35" fmla="*/ 30 h 236"/>
                  <a:gd name="T36" fmla="*/ 152 w 156"/>
                  <a:gd name="T37" fmla="*/ 4 h 236"/>
                  <a:gd name="T38" fmla="*/ 151 w 156"/>
                  <a:gd name="T39" fmla="*/ 2 h 236"/>
                  <a:gd name="T40" fmla="*/ 150 w 156"/>
                  <a:gd name="T41" fmla="*/ 2 h 236"/>
                  <a:gd name="T42" fmla="*/ 152 w 156"/>
                  <a:gd name="T43" fmla="*/ 75 h 236"/>
                  <a:gd name="T44" fmla="*/ 146 w 156"/>
                  <a:gd name="T45" fmla="*/ 190 h 236"/>
                  <a:gd name="T46" fmla="*/ 147 w 156"/>
                  <a:gd name="T47" fmla="*/ 191 h 236"/>
                  <a:gd name="T48" fmla="*/ 147 w 156"/>
                  <a:gd name="T49" fmla="*/ 189 h 236"/>
                  <a:gd name="T50" fmla="*/ 56 w 156"/>
                  <a:gd name="T51" fmla="*/ 233 h 236"/>
                  <a:gd name="T52" fmla="*/ 57 w 156"/>
                  <a:gd name="T53" fmla="*/ 234 h 236"/>
                  <a:gd name="T54" fmla="*/ 59 w 156"/>
                  <a:gd name="T55" fmla="*/ 234 h 236"/>
                  <a:gd name="T56" fmla="*/ 57 w 156"/>
                  <a:gd name="T57" fmla="*/ 23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236">
                    <a:moveTo>
                      <a:pt x="57" y="234"/>
                    </a:moveTo>
                    <a:cubicBezTo>
                      <a:pt x="57" y="236"/>
                      <a:pt x="57" y="236"/>
                      <a:pt x="57" y="236"/>
                    </a:cubicBezTo>
                    <a:cubicBezTo>
                      <a:pt x="90" y="225"/>
                      <a:pt x="121" y="210"/>
                      <a:pt x="148" y="192"/>
                    </a:cubicBezTo>
                    <a:cubicBezTo>
                      <a:pt x="149" y="192"/>
                      <a:pt x="149" y="192"/>
                      <a:pt x="149" y="192"/>
                    </a:cubicBezTo>
                    <a:cubicBezTo>
                      <a:pt x="149" y="191"/>
                      <a:pt x="149" y="191"/>
                      <a:pt x="149" y="191"/>
                    </a:cubicBezTo>
                    <a:cubicBezTo>
                      <a:pt x="154" y="151"/>
                      <a:pt x="156" y="112"/>
                      <a:pt x="156" y="75"/>
                    </a:cubicBezTo>
                    <a:cubicBezTo>
                      <a:pt x="156" y="50"/>
                      <a:pt x="155" y="25"/>
                      <a:pt x="153" y="2"/>
                    </a:cubicBezTo>
                    <a:cubicBezTo>
                      <a:pt x="153" y="0"/>
                      <a:pt x="153" y="0"/>
                      <a:pt x="153" y="0"/>
                    </a:cubicBezTo>
                    <a:cubicBezTo>
                      <a:pt x="151" y="0"/>
                      <a:pt x="151" y="0"/>
                      <a:pt x="151" y="0"/>
                    </a:cubicBezTo>
                    <a:cubicBezTo>
                      <a:pt x="98" y="5"/>
                      <a:pt x="48" y="15"/>
                      <a:pt x="2" y="27"/>
                    </a:cubicBezTo>
                    <a:cubicBezTo>
                      <a:pt x="0" y="28"/>
                      <a:pt x="0" y="28"/>
                      <a:pt x="0" y="28"/>
                    </a:cubicBezTo>
                    <a:cubicBezTo>
                      <a:pt x="56" y="236"/>
                      <a:pt x="56" y="236"/>
                      <a:pt x="56" y="236"/>
                    </a:cubicBezTo>
                    <a:cubicBezTo>
                      <a:pt x="57" y="236"/>
                      <a:pt x="57" y="236"/>
                      <a:pt x="57" y="236"/>
                    </a:cubicBezTo>
                    <a:cubicBezTo>
                      <a:pt x="57" y="234"/>
                      <a:pt x="57" y="234"/>
                      <a:pt x="57" y="234"/>
                    </a:cubicBezTo>
                    <a:cubicBezTo>
                      <a:pt x="59" y="234"/>
                      <a:pt x="59" y="234"/>
                      <a:pt x="59" y="234"/>
                    </a:cubicBezTo>
                    <a:cubicBezTo>
                      <a:pt x="4" y="28"/>
                      <a:pt x="4" y="28"/>
                      <a:pt x="4" y="28"/>
                    </a:cubicBezTo>
                    <a:cubicBezTo>
                      <a:pt x="2" y="29"/>
                      <a:pt x="2" y="29"/>
                      <a:pt x="2" y="29"/>
                    </a:cubicBezTo>
                    <a:cubicBezTo>
                      <a:pt x="3" y="30"/>
                      <a:pt x="3" y="30"/>
                      <a:pt x="3" y="30"/>
                    </a:cubicBezTo>
                    <a:cubicBezTo>
                      <a:pt x="48" y="18"/>
                      <a:pt x="98" y="8"/>
                      <a:pt x="152" y="4"/>
                    </a:cubicBezTo>
                    <a:cubicBezTo>
                      <a:pt x="151" y="2"/>
                      <a:pt x="151" y="2"/>
                      <a:pt x="151" y="2"/>
                    </a:cubicBezTo>
                    <a:cubicBezTo>
                      <a:pt x="150" y="2"/>
                      <a:pt x="150" y="2"/>
                      <a:pt x="150" y="2"/>
                    </a:cubicBezTo>
                    <a:cubicBezTo>
                      <a:pt x="152" y="26"/>
                      <a:pt x="152" y="50"/>
                      <a:pt x="152" y="75"/>
                    </a:cubicBezTo>
                    <a:cubicBezTo>
                      <a:pt x="152" y="112"/>
                      <a:pt x="150" y="151"/>
                      <a:pt x="146" y="190"/>
                    </a:cubicBezTo>
                    <a:cubicBezTo>
                      <a:pt x="147" y="191"/>
                      <a:pt x="147" y="191"/>
                      <a:pt x="147" y="191"/>
                    </a:cubicBezTo>
                    <a:cubicBezTo>
                      <a:pt x="147" y="189"/>
                      <a:pt x="147" y="189"/>
                      <a:pt x="147" y="189"/>
                    </a:cubicBezTo>
                    <a:cubicBezTo>
                      <a:pt x="119" y="207"/>
                      <a:pt x="89" y="222"/>
                      <a:pt x="56" y="233"/>
                    </a:cubicBezTo>
                    <a:cubicBezTo>
                      <a:pt x="57" y="234"/>
                      <a:pt x="57" y="234"/>
                      <a:pt x="57" y="234"/>
                    </a:cubicBezTo>
                    <a:cubicBezTo>
                      <a:pt x="59" y="234"/>
                      <a:pt x="59" y="234"/>
                      <a:pt x="59" y="234"/>
                    </a:cubicBezTo>
                    <a:lnTo>
                      <a:pt x="57"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7"/>
              <p:cNvSpPr>
                <a:spLocks/>
              </p:cNvSpPr>
              <p:nvPr/>
            </p:nvSpPr>
            <p:spPr bwMode="auto">
              <a:xfrm>
                <a:off x="2528888" y="4022726"/>
                <a:ext cx="717550" cy="593725"/>
              </a:xfrm>
              <a:custGeom>
                <a:avLst/>
                <a:gdLst>
                  <a:gd name="T0" fmla="*/ 189 w 191"/>
                  <a:gd name="T1" fmla="*/ 94 h 158"/>
                  <a:gd name="T2" fmla="*/ 191 w 191"/>
                  <a:gd name="T3" fmla="*/ 94 h 158"/>
                  <a:gd name="T4" fmla="*/ 166 w 191"/>
                  <a:gd name="T5" fmla="*/ 0 h 158"/>
                  <a:gd name="T6" fmla="*/ 0 w 191"/>
                  <a:gd name="T7" fmla="*/ 44 h 158"/>
                  <a:gd name="T8" fmla="*/ 1 w 191"/>
                  <a:gd name="T9" fmla="*/ 46 h 158"/>
                  <a:gd name="T10" fmla="*/ 42 w 191"/>
                  <a:gd name="T11" fmla="*/ 157 h 158"/>
                  <a:gd name="T12" fmla="*/ 42 w 191"/>
                  <a:gd name="T13" fmla="*/ 158 h 158"/>
                  <a:gd name="T14" fmla="*/ 44 w 191"/>
                  <a:gd name="T15" fmla="*/ 157 h 158"/>
                  <a:gd name="T16" fmla="*/ 190 w 191"/>
                  <a:gd name="T17" fmla="*/ 96 h 158"/>
                  <a:gd name="T18" fmla="*/ 191 w 191"/>
                  <a:gd name="T19" fmla="*/ 96 h 158"/>
                  <a:gd name="T20" fmla="*/ 191 w 191"/>
                  <a:gd name="T21" fmla="*/ 94 h 158"/>
                  <a:gd name="T22" fmla="*/ 189 w 191"/>
                  <a:gd name="T23" fmla="*/ 94 h 158"/>
                  <a:gd name="T24" fmla="*/ 189 w 191"/>
                  <a:gd name="T25" fmla="*/ 93 h 158"/>
                  <a:gd name="T26" fmla="*/ 42 w 191"/>
                  <a:gd name="T27" fmla="*/ 154 h 158"/>
                  <a:gd name="T28" fmla="*/ 43 w 191"/>
                  <a:gd name="T29" fmla="*/ 156 h 158"/>
                  <a:gd name="T30" fmla="*/ 45 w 191"/>
                  <a:gd name="T31" fmla="*/ 155 h 158"/>
                  <a:gd name="T32" fmla="*/ 4 w 191"/>
                  <a:gd name="T33" fmla="*/ 45 h 158"/>
                  <a:gd name="T34" fmla="*/ 2 w 191"/>
                  <a:gd name="T35" fmla="*/ 45 h 158"/>
                  <a:gd name="T36" fmla="*/ 3 w 191"/>
                  <a:gd name="T37" fmla="*/ 47 h 158"/>
                  <a:gd name="T38" fmla="*/ 164 w 191"/>
                  <a:gd name="T39" fmla="*/ 4 h 158"/>
                  <a:gd name="T40" fmla="*/ 188 w 191"/>
                  <a:gd name="T41" fmla="*/ 95 h 158"/>
                  <a:gd name="T42" fmla="*/ 189 w 191"/>
                  <a:gd name="T43" fmla="*/ 94 h 158"/>
                  <a:gd name="T44" fmla="*/ 189 w 191"/>
                  <a:gd name="T45" fmla="*/ 93 h 158"/>
                  <a:gd name="T46" fmla="*/ 189 w 191"/>
                  <a:gd name="T47" fmla="*/ 9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1" h="158">
                    <a:moveTo>
                      <a:pt x="189" y="94"/>
                    </a:moveTo>
                    <a:cubicBezTo>
                      <a:pt x="191" y="94"/>
                      <a:pt x="191" y="94"/>
                      <a:pt x="191" y="94"/>
                    </a:cubicBezTo>
                    <a:cubicBezTo>
                      <a:pt x="166" y="0"/>
                      <a:pt x="166" y="0"/>
                      <a:pt x="166" y="0"/>
                    </a:cubicBezTo>
                    <a:cubicBezTo>
                      <a:pt x="0" y="44"/>
                      <a:pt x="0" y="44"/>
                      <a:pt x="0" y="44"/>
                    </a:cubicBezTo>
                    <a:cubicBezTo>
                      <a:pt x="1" y="46"/>
                      <a:pt x="1" y="46"/>
                      <a:pt x="1" y="46"/>
                    </a:cubicBezTo>
                    <a:cubicBezTo>
                      <a:pt x="12" y="82"/>
                      <a:pt x="25" y="119"/>
                      <a:pt x="42" y="157"/>
                    </a:cubicBezTo>
                    <a:cubicBezTo>
                      <a:pt x="42" y="158"/>
                      <a:pt x="42" y="158"/>
                      <a:pt x="42" y="158"/>
                    </a:cubicBezTo>
                    <a:cubicBezTo>
                      <a:pt x="44" y="157"/>
                      <a:pt x="44" y="157"/>
                      <a:pt x="44" y="157"/>
                    </a:cubicBezTo>
                    <a:cubicBezTo>
                      <a:pt x="85" y="136"/>
                      <a:pt x="134" y="114"/>
                      <a:pt x="190" y="96"/>
                    </a:cubicBezTo>
                    <a:cubicBezTo>
                      <a:pt x="191" y="96"/>
                      <a:pt x="191" y="96"/>
                      <a:pt x="191" y="96"/>
                    </a:cubicBezTo>
                    <a:cubicBezTo>
                      <a:pt x="191" y="94"/>
                      <a:pt x="191" y="94"/>
                      <a:pt x="191" y="94"/>
                    </a:cubicBezTo>
                    <a:cubicBezTo>
                      <a:pt x="189" y="94"/>
                      <a:pt x="189" y="94"/>
                      <a:pt x="189" y="94"/>
                    </a:cubicBezTo>
                    <a:cubicBezTo>
                      <a:pt x="189" y="93"/>
                      <a:pt x="189" y="93"/>
                      <a:pt x="189" y="93"/>
                    </a:cubicBezTo>
                    <a:cubicBezTo>
                      <a:pt x="133" y="111"/>
                      <a:pt x="84" y="132"/>
                      <a:pt x="42" y="154"/>
                    </a:cubicBezTo>
                    <a:cubicBezTo>
                      <a:pt x="43" y="156"/>
                      <a:pt x="43" y="156"/>
                      <a:pt x="43" y="156"/>
                    </a:cubicBezTo>
                    <a:cubicBezTo>
                      <a:pt x="45" y="155"/>
                      <a:pt x="45" y="155"/>
                      <a:pt x="45" y="155"/>
                    </a:cubicBezTo>
                    <a:cubicBezTo>
                      <a:pt x="28" y="118"/>
                      <a:pt x="15" y="81"/>
                      <a:pt x="4" y="45"/>
                    </a:cubicBezTo>
                    <a:cubicBezTo>
                      <a:pt x="2" y="45"/>
                      <a:pt x="2" y="45"/>
                      <a:pt x="2" y="45"/>
                    </a:cubicBezTo>
                    <a:cubicBezTo>
                      <a:pt x="3" y="47"/>
                      <a:pt x="3" y="47"/>
                      <a:pt x="3" y="47"/>
                    </a:cubicBezTo>
                    <a:cubicBezTo>
                      <a:pt x="164" y="4"/>
                      <a:pt x="164" y="4"/>
                      <a:pt x="164" y="4"/>
                    </a:cubicBezTo>
                    <a:cubicBezTo>
                      <a:pt x="188" y="95"/>
                      <a:pt x="188" y="95"/>
                      <a:pt x="188" y="95"/>
                    </a:cubicBezTo>
                    <a:cubicBezTo>
                      <a:pt x="189" y="94"/>
                      <a:pt x="189" y="94"/>
                      <a:pt x="189" y="94"/>
                    </a:cubicBezTo>
                    <a:cubicBezTo>
                      <a:pt x="189" y="93"/>
                      <a:pt x="189" y="93"/>
                      <a:pt x="189" y="93"/>
                    </a:cubicBezTo>
                    <a:lnTo>
                      <a:pt x="189"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8"/>
              <p:cNvSpPr>
                <a:spLocks/>
              </p:cNvSpPr>
              <p:nvPr/>
            </p:nvSpPr>
            <p:spPr bwMode="auto">
              <a:xfrm>
                <a:off x="1827213" y="4230688"/>
                <a:ext cx="723900" cy="709613"/>
              </a:xfrm>
              <a:custGeom>
                <a:avLst/>
                <a:gdLst>
                  <a:gd name="T0" fmla="*/ 97 w 193"/>
                  <a:gd name="T1" fmla="*/ 187 h 189"/>
                  <a:gd name="T2" fmla="*/ 98 w 193"/>
                  <a:gd name="T3" fmla="*/ 189 h 189"/>
                  <a:gd name="T4" fmla="*/ 192 w 193"/>
                  <a:gd name="T5" fmla="*/ 124 h 189"/>
                  <a:gd name="T6" fmla="*/ 193 w 193"/>
                  <a:gd name="T7" fmla="*/ 124 h 189"/>
                  <a:gd name="T8" fmla="*/ 193 w 193"/>
                  <a:gd name="T9" fmla="*/ 122 h 189"/>
                  <a:gd name="T10" fmla="*/ 147 w 193"/>
                  <a:gd name="T11" fmla="*/ 1 h 189"/>
                  <a:gd name="T12" fmla="*/ 147 w 193"/>
                  <a:gd name="T13" fmla="*/ 0 h 189"/>
                  <a:gd name="T14" fmla="*/ 0 w 193"/>
                  <a:gd name="T15" fmla="*/ 39 h 189"/>
                  <a:gd name="T16" fmla="*/ 1 w 193"/>
                  <a:gd name="T17" fmla="*/ 40 h 189"/>
                  <a:gd name="T18" fmla="*/ 96 w 193"/>
                  <a:gd name="T19" fmla="*/ 188 h 189"/>
                  <a:gd name="T20" fmla="*/ 97 w 193"/>
                  <a:gd name="T21" fmla="*/ 189 h 189"/>
                  <a:gd name="T22" fmla="*/ 98 w 193"/>
                  <a:gd name="T23" fmla="*/ 189 h 189"/>
                  <a:gd name="T24" fmla="*/ 97 w 193"/>
                  <a:gd name="T25" fmla="*/ 187 h 189"/>
                  <a:gd name="T26" fmla="*/ 98 w 193"/>
                  <a:gd name="T27" fmla="*/ 186 h 189"/>
                  <a:gd name="T28" fmla="*/ 4 w 193"/>
                  <a:gd name="T29" fmla="*/ 39 h 189"/>
                  <a:gd name="T30" fmla="*/ 2 w 193"/>
                  <a:gd name="T31" fmla="*/ 40 h 189"/>
                  <a:gd name="T32" fmla="*/ 3 w 193"/>
                  <a:gd name="T33" fmla="*/ 41 h 189"/>
                  <a:gd name="T34" fmla="*/ 146 w 193"/>
                  <a:gd name="T35" fmla="*/ 3 h 189"/>
                  <a:gd name="T36" fmla="*/ 146 w 193"/>
                  <a:gd name="T37" fmla="*/ 2 h 189"/>
                  <a:gd name="T38" fmla="*/ 144 w 193"/>
                  <a:gd name="T39" fmla="*/ 2 h 189"/>
                  <a:gd name="T40" fmla="*/ 189 w 193"/>
                  <a:gd name="T41" fmla="*/ 124 h 189"/>
                  <a:gd name="T42" fmla="*/ 191 w 193"/>
                  <a:gd name="T43" fmla="*/ 123 h 189"/>
                  <a:gd name="T44" fmla="*/ 190 w 193"/>
                  <a:gd name="T45" fmla="*/ 121 h 189"/>
                  <a:gd name="T46" fmla="*/ 96 w 193"/>
                  <a:gd name="T47" fmla="*/ 186 h 189"/>
                  <a:gd name="T48" fmla="*/ 97 w 193"/>
                  <a:gd name="T49" fmla="*/ 187 h 189"/>
                  <a:gd name="T50" fmla="*/ 98 w 193"/>
                  <a:gd name="T51" fmla="*/ 186 h 189"/>
                  <a:gd name="T52" fmla="*/ 97 w 193"/>
                  <a:gd name="T53"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3" h="189">
                    <a:moveTo>
                      <a:pt x="97" y="187"/>
                    </a:moveTo>
                    <a:cubicBezTo>
                      <a:pt x="98" y="189"/>
                      <a:pt x="98" y="189"/>
                      <a:pt x="98" y="189"/>
                    </a:cubicBezTo>
                    <a:cubicBezTo>
                      <a:pt x="120" y="172"/>
                      <a:pt x="151" y="149"/>
                      <a:pt x="192" y="124"/>
                    </a:cubicBezTo>
                    <a:cubicBezTo>
                      <a:pt x="193" y="124"/>
                      <a:pt x="193" y="124"/>
                      <a:pt x="193" y="124"/>
                    </a:cubicBezTo>
                    <a:cubicBezTo>
                      <a:pt x="193" y="122"/>
                      <a:pt x="193" y="122"/>
                      <a:pt x="193" y="122"/>
                    </a:cubicBezTo>
                    <a:cubicBezTo>
                      <a:pt x="174" y="81"/>
                      <a:pt x="159" y="40"/>
                      <a:pt x="147" y="1"/>
                    </a:cubicBezTo>
                    <a:cubicBezTo>
                      <a:pt x="147" y="0"/>
                      <a:pt x="147" y="0"/>
                      <a:pt x="147" y="0"/>
                    </a:cubicBezTo>
                    <a:cubicBezTo>
                      <a:pt x="0" y="39"/>
                      <a:pt x="0" y="39"/>
                      <a:pt x="0" y="39"/>
                    </a:cubicBezTo>
                    <a:cubicBezTo>
                      <a:pt x="1" y="40"/>
                      <a:pt x="1" y="40"/>
                      <a:pt x="1" y="40"/>
                    </a:cubicBezTo>
                    <a:cubicBezTo>
                      <a:pt x="21" y="98"/>
                      <a:pt x="54" y="148"/>
                      <a:pt x="96" y="188"/>
                    </a:cubicBezTo>
                    <a:cubicBezTo>
                      <a:pt x="97" y="189"/>
                      <a:pt x="97" y="189"/>
                      <a:pt x="97" y="189"/>
                    </a:cubicBezTo>
                    <a:cubicBezTo>
                      <a:pt x="98" y="189"/>
                      <a:pt x="98" y="189"/>
                      <a:pt x="98" y="189"/>
                    </a:cubicBezTo>
                    <a:cubicBezTo>
                      <a:pt x="97" y="187"/>
                      <a:pt x="97" y="187"/>
                      <a:pt x="97" y="187"/>
                    </a:cubicBezTo>
                    <a:cubicBezTo>
                      <a:pt x="98" y="186"/>
                      <a:pt x="98" y="186"/>
                      <a:pt x="98" y="186"/>
                    </a:cubicBezTo>
                    <a:cubicBezTo>
                      <a:pt x="57" y="146"/>
                      <a:pt x="24" y="96"/>
                      <a:pt x="4" y="39"/>
                    </a:cubicBezTo>
                    <a:cubicBezTo>
                      <a:pt x="2" y="40"/>
                      <a:pt x="2" y="40"/>
                      <a:pt x="2" y="40"/>
                    </a:cubicBezTo>
                    <a:cubicBezTo>
                      <a:pt x="3" y="41"/>
                      <a:pt x="3" y="41"/>
                      <a:pt x="3" y="41"/>
                    </a:cubicBezTo>
                    <a:cubicBezTo>
                      <a:pt x="146" y="3"/>
                      <a:pt x="146" y="3"/>
                      <a:pt x="146" y="3"/>
                    </a:cubicBezTo>
                    <a:cubicBezTo>
                      <a:pt x="146" y="2"/>
                      <a:pt x="146" y="2"/>
                      <a:pt x="146" y="2"/>
                    </a:cubicBezTo>
                    <a:cubicBezTo>
                      <a:pt x="144" y="2"/>
                      <a:pt x="144" y="2"/>
                      <a:pt x="144" y="2"/>
                    </a:cubicBezTo>
                    <a:cubicBezTo>
                      <a:pt x="156" y="42"/>
                      <a:pt x="171" y="82"/>
                      <a:pt x="189" y="124"/>
                    </a:cubicBezTo>
                    <a:cubicBezTo>
                      <a:pt x="191" y="123"/>
                      <a:pt x="191" y="123"/>
                      <a:pt x="191" y="123"/>
                    </a:cubicBezTo>
                    <a:cubicBezTo>
                      <a:pt x="190" y="121"/>
                      <a:pt x="190" y="121"/>
                      <a:pt x="190" y="121"/>
                    </a:cubicBezTo>
                    <a:cubicBezTo>
                      <a:pt x="149" y="146"/>
                      <a:pt x="118" y="169"/>
                      <a:pt x="96" y="186"/>
                    </a:cubicBezTo>
                    <a:cubicBezTo>
                      <a:pt x="97" y="187"/>
                      <a:pt x="97" y="187"/>
                      <a:pt x="97" y="187"/>
                    </a:cubicBezTo>
                    <a:cubicBezTo>
                      <a:pt x="98" y="186"/>
                      <a:pt x="98" y="186"/>
                      <a:pt x="98" y="186"/>
                    </a:cubicBezTo>
                    <a:lnTo>
                      <a:pt x="97"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9"/>
              <p:cNvSpPr>
                <a:spLocks/>
              </p:cNvSpPr>
              <p:nvPr/>
            </p:nvSpPr>
            <p:spPr bwMode="auto">
              <a:xfrm>
                <a:off x="4157663" y="4376738"/>
                <a:ext cx="404813" cy="604838"/>
              </a:xfrm>
              <a:custGeom>
                <a:avLst/>
                <a:gdLst>
                  <a:gd name="T0" fmla="*/ 3 w 108"/>
                  <a:gd name="T1" fmla="*/ 2 h 161"/>
                  <a:gd name="T2" fmla="*/ 1 w 108"/>
                  <a:gd name="T3" fmla="*/ 2 h 161"/>
                  <a:gd name="T4" fmla="*/ 4 w 108"/>
                  <a:gd name="T5" fmla="*/ 74 h 161"/>
                  <a:gd name="T6" fmla="*/ 1 w 108"/>
                  <a:gd name="T7" fmla="*/ 156 h 161"/>
                  <a:gd name="T8" fmla="*/ 0 w 108"/>
                  <a:gd name="T9" fmla="*/ 161 h 161"/>
                  <a:gd name="T10" fmla="*/ 3 w 108"/>
                  <a:gd name="T11" fmla="*/ 158 h 161"/>
                  <a:gd name="T12" fmla="*/ 107 w 108"/>
                  <a:gd name="T13" fmla="*/ 5 h 161"/>
                  <a:gd name="T14" fmla="*/ 108 w 108"/>
                  <a:gd name="T15" fmla="*/ 2 h 161"/>
                  <a:gd name="T16" fmla="*/ 105 w 108"/>
                  <a:gd name="T17" fmla="*/ 2 h 161"/>
                  <a:gd name="T18" fmla="*/ 37 w 108"/>
                  <a:gd name="T19" fmla="*/ 0 h 161"/>
                  <a:gd name="T20" fmla="*/ 3 w 108"/>
                  <a:gd name="T21" fmla="*/ 0 h 161"/>
                  <a:gd name="T22" fmla="*/ 1 w 108"/>
                  <a:gd name="T23" fmla="*/ 0 h 161"/>
                  <a:gd name="T24" fmla="*/ 1 w 108"/>
                  <a:gd name="T25" fmla="*/ 2 h 161"/>
                  <a:gd name="T26" fmla="*/ 3 w 108"/>
                  <a:gd name="T27" fmla="*/ 2 h 161"/>
                  <a:gd name="T28" fmla="*/ 3 w 108"/>
                  <a:gd name="T29" fmla="*/ 4 h 161"/>
                  <a:gd name="T30" fmla="*/ 37 w 108"/>
                  <a:gd name="T31" fmla="*/ 3 h 161"/>
                  <a:gd name="T32" fmla="*/ 105 w 108"/>
                  <a:gd name="T33" fmla="*/ 6 h 161"/>
                  <a:gd name="T34" fmla="*/ 105 w 108"/>
                  <a:gd name="T35" fmla="*/ 4 h 161"/>
                  <a:gd name="T36" fmla="*/ 104 w 108"/>
                  <a:gd name="T37" fmla="*/ 3 h 161"/>
                  <a:gd name="T38" fmla="*/ 1 w 108"/>
                  <a:gd name="T39" fmla="*/ 155 h 161"/>
                  <a:gd name="T40" fmla="*/ 2 w 108"/>
                  <a:gd name="T41" fmla="*/ 157 h 161"/>
                  <a:gd name="T42" fmla="*/ 4 w 108"/>
                  <a:gd name="T43" fmla="*/ 157 h 161"/>
                  <a:gd name="T44" fmla="*/ 7 w 108"/>
                  <a:gd name="T45" fmla="*/ 74 h 161"/>
                  <a:gd name="T46" fmla="*/ 5 w 108"/>
                  <a:gd name="T47" fmla="*/ 2 h 161"/>
                  <a:gd name="T48" fmla="*/ 3 w 108"/>
                  <a:gd name="T49" fmla="*/ 2 h 161"/>
                  <a:gd name="T50" fmla="*/ 3 w 108"/>
                  <a:gd name="T51" fmla="*/ 4 h 161"/>
                  <a:gd name="T52" fmla="*/ 3 w 108"/>
                  <a:gd name="T5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61">
                    <a:moveTo>
                      <a:pt x="3" y="2"/>
                    </a:moveTo>
                    <a:cubicBezTo>
                      <a:pt x="1" y="2"/>
                      <a:pt x="1" y="2"/>
                      <a:pt x="1" y="2"/>
                    </a:cubicBezTo>
                    <a:cubicBezTo>
                      <a:pt x="3" y="26"/>
                      <a:pt x="4" y="50"/>
                      <a:pt x="4" y="74"/>
                    </a:cubicBezTo>
                    <a:cubicBezTo>
                      <a:pt x="4" y="101"/>
                      <a:pt x="3" y="128"/>
                      <a:pt x="1" y="156"/>
                    </a:cubicBezTo>
                    <a:cubicBezTo>
                      <a:pt x="0" y="161"/>
                      <a:pt x="0" y="161"/>
                      <a:pt x="0" y="161"/>
                    </a:cubicBezTo>
                    <a:cubicBezTo>
                      <a:pt x="3" y="158"/>
                      <a:pt x="3" y="158"/>
                      <a:pt x="3" y="158"/>
                    </a:cubicBezTo>
                    <a:cubicBezTo>
                      <a:pt x="50" y="116"/>
                      <a:pt x="85" y="63"/>
                      <a:pt x="107" y="5"/>
                    </a:cubicBezTo>
                    <a:cubicBezTo>
                      <a:pt x="108" y="2"/>
                      <a:pt x="108" y="2"/>
                      <a:pt x="108" y="2"/>
                    </a:cubicBezTo>
                    <a:cubicBezTo>
                      <a:pt x="105" y="2"/>
                      <a:pt x="105" y="2"/>
                      <a:pt x="105" y="2"/>
                    </a:cubicBezTo>
                    <a:cubicBezTo>
                      <a:pt x="82" y="0"/>
                      <a:pt x="59" y="0"/>
                      <a:pt x="37" y="0"/>
                    </a:cubicBezTo>
                    <a:cubicBezTo>
                      <a:pt x="26" y="0"/>
                      <a:pt x="14" y="0"/>
                      <a:pt x="3" y="0"/>
                    </a:cubicBezTo>
                    <a:cubicBezTo>
                      <a:pt x="1" y="0"/>
                      <a:pt x="1" y="0"/>
                      <a:pt x="1" y="0"/>
                    </a:cubicBezTo>
                    <a:cubicBezTo>
                      <a:pt x="1" y="2"/>
                      <a:pt x="1" y="2"/>
                      <a:pt x="1" y="2"/>
                    </a:cubicBezTo>
                    <a:cubicBezTo>
                      <a:pt x="3" y="2"/>
                      <a:pt x="3" y="2"/>
                      <a:pt x="3" y="2"/>
                    </a:cubicBezTo>
                    <a:cubicBezTo>
                      <a:pt x="3" y="4"/>
                      <a:pt x="3" y="4"/>
                      <a:pt x="3" y="4"/>
                    </a:cubicBezTo>
                    <a:cubicBezTo>
                      <a:pt x="14" y="3"/>
                      <a:pt x="26" y="3"/>
                      <a:pt x="37" y="3"/>
                    </a:cubicBezTo>
                    <a:cubicBezTo>
                      <a:pt x="59" y="3"/>
                      <a:pt x="82" y="4"/>
                      <a:pt x="105" y="6"/>
                    </a:cubicBezTo>
                    <a:cubicBezTo>
                      <a:pt x="105" y="4"/>
                      <a:pt x="105" y="4"/>
                      <a:pt x="105" y="4"/>
                    </a:cubicBezTo>
                    <a:cubicBezTo>
                      <a:pt x="104" y="3"/>
                      <a:pt x="104" y="3"/>
                      <a:pt x="104" y="3"/>
                    </a:cubicBezTo>
                    <a:cubicBezTo>
                      <a:pt x="82" y="61"/>
                      <a:pt x="47" y="114"/>
                      <a:pt x="1" y="155"/>
                    </a:cubicBezTo>
                    <a:cubicBezTo>
                      <a:pt x="2" y="157"/>
                      <a:pt x="2" y="157"/>
                      <a:pt x="2" y="157"/>
                    </a:cubicBezTo>
                    <a:cubicBezTo>
                      <a:pt x="4" y="157"/>
                      <a:pt x="4" y="157"/>
                      <a:pt x="4" y="157"/>
                    </a:cubicBezTo>
                    <a:cubicBezTo>
                      <a:pt x="6" y="129"/>
                      <a:pt x="7" y="101"/>
                      <a:pt x="7" y="74"/>
                    </a:cubicBezTo>
                    <a:cubicBezTo>
                      <a:pt x="7" y="50"/>
                      <a:pt x="6" y="25"/>
                      <a:pt x="5" y="2"/>
                    </a:cubicBezTo>
                    <a:cubicBezTo>
                      <a:pt x="3" y="2"/>
                      <a:pt x="3" y="2"/>
                      <a:pt x="3" y="2"/>
                    </a:cubicBezTo>
                    <a:cubicBezTo>
                      <a:pt x="3" y="4"/>
                      <a:pt x="3" y="4"/>
                      <a:pt x="3" y="4"/>
                    </a:cubicBezTo>
                    <a:cubicBezTo>
                      <a:pt x="3" y="2"/>
                      <a:pt x="3" y="2"/>
                      <a:pt x="3"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0"/>
              <p:cNvSpPr>
                <a:spLocks/>
              </p:cNvSpPr>
              <p:nvPr/>
            </p:nvSpPr>
            <p:spPr bwMode="auto">
              <a:xfrm>
                <a:off x="1744663" y="3378201"/>
                <a:ext cx="592138" cy="852488"/>
              </a:xfrm>
              <a:custGeom>
                <a:avLst/>
                <a:gdLst>
                  <a:gd name="T0" fmla="*/ 26 w 158"/>
                  <a:gd name="T1" fmla="*/ 2 h 227"/>
                  <a:gd name="T2" fmla="*/ 25 w 158"/>
                  <a:gd name="T3" fmla="*/ 2 h 227"/>
                  <a:gd name="T4" fmla="*/ 0 w 158"/>
                  <a:gd name="T5" fmla="*/ 137 h 227"/>
                  <a:gd name="T6" fmla="*/ 10 w 158"/>
                  <a:gd name="T7" fmla="*/ 225 h 227"/>
                  <a:gd name="T8" fmla="*/ 11 w 158"/>
                  <a:gd name="T9" fmla="*/ 227 h 227"/>
                  <a:gd name="T10" fmla="*/ 158 w 158"/>
                  <a:gd name="T11" fmla="*/ 188 h 227"/>
                  <a:gd name="T12" fmla="*/ 157 w 158"/>
                  <a:gd name="T13" fmla="*/ 186 h 227"/>
                  <a:gd name="T14" fmla="*/ 126 w 158"/>
                  <a:gd name="T15" fmla="*/ 9 h 227"/>
                  <a:gd name="T16" fmla="*/ 126 w 158"/>
                  <a:gd name="T17" fmla="*/ 8 h 227"/>
                  <a:gd name="T18" fmla="*/ 125 w 158"/>
                  <a:gd name="T19" fmla="*/ 8 h 227"/>
                  <a:gd name="T20" fmla="*/ 27 w 158"/>
                  <a:gd name="T21" fmla="*/ 1 h 227"/>
                  <a:gd name="T22" fmla="*/ 25 w 158"/>
                  <a:gd name="T23" fmla="*/ 0 h 227"/>
                  <a:gd name="T24" fmla="*/ 25 w 158"/>
                  <a:gd name="T25" fmla="*/ 2 h 227"/>
                  <a:gd name="T26" fmla="*/ 26 w 158"/>
                  <a:gd name="T27" fmla="*/ 2 h 227"/>
                  <a:gd name="T28" fmla="*/ 26 w 158"/>
                  <a:gd name="T29" fmla="*/ 4 h 227"/>
                  <a:gd name="T30" fmla="*/ 125 w 158"/>
                  <a:gd name="T31" fmla="*/ 11 h 227"/>
                  <a:gd name="T32" fmla="*/ 125 w 158"/>
                  <a:gd name="T33" fmla="*/ 9 h 227"/>
                  <a:gd name="T34" fmla="*/ 123 w 158"/>
                  <a:gd name="T35" fmla="*/ 9 h 227"/>
                  <a:gd name="T36" fmla="*/ 154 w 158"/>
                  <a:gd name="T37" fmla="*/ 187 h 227"/>
                  <a:gd name="T38" fmla="*/ 156 w 158"/>
                  <a:gd name="T39" fmla="*/ 186 h 227"/>
                  <a:gd name="T40" fmla="*/ 155 w 158"/>
                  <a:gd name="T41" fmla="*/ 185 h 227"/>
                  <a:gd name="T42" fmla="*/ 11 w 158"/>
                  <a:gd name="T43" fmla="*/ 223 h 227"/>
                  <a:gd name="T44" fmla="*/ 12 w 158"/>
                  <a:gd name="T45" fmla="*/ 225 h 227"/>
                  <a:gd name="T46" fmla="*/ 14 w 158"/>
                  <a:gd name="T47" fmla="*/ 224 h 227"/>
                  <a:gd name="T48" fmla="*/ 4 w 158"/>
                  <a:gd name="T49" fmla="*/ 137 h 227"/>
                  <a:gd name="T50" fmla="*/ 28 w 158"/>
                  <a:gd name="T51" fmla="*/ 3 h 227"/>
                  <a:gd name="T52" fmla="*/ 26 w 158"/>
                  <a:gd name="T53" fmla="*/ 2 h 227"/>
                  <a:gd name="T54" fmla="*/ 26 w 158"/>
                  <a:gd name="T55" fmla="*/ 4 h 227"/>
                  <a:gd name="T56" fmla="*/ 26 w 158"/>
                  <a:gd name="T57" fmla="*/ 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8" h="227">
                    <a:moveTo>
                      <a:pt x="26" y="2"/>
                    </a:moveTo>
                    <a:cubicBezTo>
                      <a:pt x="25" y="2"/>
                      <a:pt x="25" y="2"/>
                      <a:pt x="25" y="2"/>
                    </a:cubicBezTo>
                    <a:cubicBezTo>
                      <a:pt x="9" y="44"/>
                      <a:pt x="0" y="90"/>
                      <a:pt x="0" y="137"/>
                    </a:cubicBezTo>
                    <a:cubicBezTo>
                      <a:pt x="0" y="166"/>
                      <a:pt x="3" y="196"/>
                      <a:pt x="10" y="225"/>
                    </a:cubicBezTo>
                    <a:cubicBezTo>
                      <a:pt x="11" y="227"/>
                      <a:pt x="11" y="227"/>
                      <a:pt x="11" y="227"/>
                    </a:cubicBezTo>
                    <a:cubicBezTo>
                      <a:pt x="158" y="188"/>
                      <a:pt x="158" y="188"/>
                      <a:pt x="158" y="188"/>
                    </a:cubicBezTo>
                    <a:cubicBezTo>
                      <a:pt x="157" y="186"/>
                      <a:pt x="157" y="186"/>
                      <a:pt x="157" y="186"/>
                    </a:cubicBezTo>
                    <a:cubicBezTo>
                      <a:pt x="140" y="122"/>
                      <a:pt x="131" y="62"/>
                      <a:pt x="126" y="9"/>
                    </a:cubicBezTo>
                    <a:cubicBezTo>
                      <a:pt x="126" y="8"/>
                      <a:pt x="126" y="8"/>
                      <a:pt x="126" y="8"/>
                    </a:cubicBezTo>
                    <a:cubicBezTo>
                      <a:pt x="125" y="8"/>
                      <a:pt x="125" y="8"/>
                      <a:pt x="125" y="8"/>
                    </a:cubicBezTo>
                    <a:cubicBezTo>
                      <a:pt x="85" y="7"/>
                      <a:pt x="52" y="4"/>
                      <a:pt x="27" y="1"/>
                    </a:cubicBezTo>
                    <a:cubicBezTo>
                      <a:pt x="25" y="0"/>
                      <a:pt x="25" y="0"/>
                      <a:pt x="25" y="0"/>
                    </a:cubicBezTo>
                    <a:cubicBezTo>
                      <a:pt x="25" y="2"/>
                      <a:pt x="25" y="2"/>
                      <a:pt x="25" y="2"/>
                    </a:cubicBezTo>
                    <a:cubicBezTo>
                      <a:pt x="26" y="2"/>
                      <a:pt x="26" y="2"/>
                      <a:pt x="26" y="2"/>
                    </a:cubicBezTo>
                    <a:cubicBezTo>
                      <a:pt x="26" y="4"/>
                      <a:pt x="26" y="4"/>
                      <a:pt x="26" y="4"/>
                    </a:cubicBezTo>
                    <a:cubicBezTo>
                      <a:pt x="52" y="7"/>
                      <a:pt x="85" y="10"/>
                      <a:pt x="125" y="11"/>
                    </a:cubicBezTo>
                    <a:cubicBezTo>
                      <a:pt x="125" y="9"/>
                      <a:pt x="125" y="9"/>
                      <a:pt x="125" y="9"/>
                    </a:cubicBezTo>
                    <a:cubicBezTo>
                      <a:pt x="123" y="9"/>
                      <a:pt x="123" y="9"/>
                      <a:pt x="123" y="9"/>
                    </a:cubicBezTo>
                    <a:cubicBezTo>
                      <a:pt x="128" y="62"/>
                      <a:pt x="137" y="122"/>
                      <a:pt x="154" y="187"/>
                    </a:cubicBezTo>
                    <a:cubicBezTo>
                      <a:pt x="156" y="186"/>
                      <a:pt x="156" y="186"/>
                      <a:pt x="156" y="186"/>
                    </a:cubicBezTo>
                    <a:cubicBezTo>
                      <a:pt x="155" y="185"/>
                      <a:pt x="155" y="185"/>
                      <a:pt x="155" y="185"/>
                    </a:cubicBezTo>
                    <a:cubicBezTo>
                      <a:pt x="11" y="223"/>
                      <a:pt x="11" y="223"/>
                      <a:pt x="11" y="223"/>
                    </a:cubicBezTo>
                    <a:cubicBezTo>
                      <a:pt x="12" y="225"/>
                      <a:pt x="12" y="225"/>
                      <a:pt x="12" y="225"/>
                    </a:cubicBezTo>
                    <a:cubicBezTo>
                      <a:pt x="14" y="224"/>
                      <a:pt x="14" y="224"/>
                      <a:pt x="14" y="224"/>
                    </a:cubicBezTo>
                    <a:cubicBezTo>
                      <a:pt x="7" y="195"/>
                      <a:pt x="4" y="166"/>
                      <a:pt x="4" y="137"/>
                    </a:cubicBezTo>
                    <a:cubicBezTo>
                      <a:pt x="4" y="91"/>
                      <a:pt x="12" y="45"/>
                      <a:pt x="28" y="3"/>
                    </a:cubicBezTo>
                    <a:cubicBezTo>
                      <a:pt x="26" y="2"/>
                      <a:pt x="26" y="2"/>
                      <a:pt x="26" y="2"/>
                    </a:cubicBezTo>
                    <a:cubicBezTo>
                      <a:pt x="26" y="4"/>
                      <a:pt x="26" y="4"/>
                      <a:pt x="26" y="4"/>
                    </a:cubicBezTo>
                    <a:cubicBezTo>
                      <a:pt x="26" y="2"/>
                      <a:pt x="26" y="2"/>
                      <a:pt x="2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1"/>
              <p:cNvSpPr>
                <a:spLocks/>
              </p:cNvSpPr>
              <p:nvPr/>
            </p:nvSpPr>
            <p:spPr bwMode="auto">
              <a:xfrm>
                <a:off x="2311400" y="4833938"/>
                <a:ext cx="588963" cy="481013"/>
              </a:xfrm>
              <a:custGeom>
                <a:avLst/>
                <a:gdLst>
                  <a:gd name="T0" fmla="*/ 81 w 157"/>
                  <a:gd name="T1" fmla="*/ 3 h 128"/>
                  <a:gd name="T2" fmla="*/ 80 w 157"/>
                  <a:gd name="T3" fmla="*/ 1 h 128"/>
                  <a:gd name="T4" fmla="*/ 2 w 157"/>
                  <a:gd name="T5" fmla="*/ 54 h 128"/>
                  <a:gd name="T6" fmla="*/ 0 w 157"/>
                  <a:gd name="T7" fmla="*/ 56 h 128"/>
                  <a:gd name="T8" fmla="*/ 2 w 157"/>
                  <a:gd name="T9" fmla="*/ 57 h 128"/>
                  <a:gd name="T10" fmla="*/ 153 w 157"/>
                  <a:gd name="T11" fmla="*/ 127 h 128"/>
                  <a:gd name="T12" fmla="*/ 157 w 157"/>
                  <a:gd name="T13" fmla="*/ 128 h 128"/>
                  <a:gd name="T14" fmla="*/ 154 w 157"/>
                  <a:gd name="T15" fmla="*/ 124 h 128"/>
                  <a:gd name="T16" fmla="*/ 83 w 157"/>
                  <a:gd name="T17" fmla="*/ 2 h 128"/>
                  <a:gd name="T18" fmla="*/ 82 w 157"/>
                  <a:gd name="T19" fmla="*/ 0 h 128"/>
                  <a:gd name="T20" fmla="*/ 80 w 157"/>
                  <a:gd name="T21" fmla="*/ 1 h 128"/>
                  <a:gd name="T22" fmla="*/ 81 w 157"/>
                  <a:gd name="T23" fmla="*/ 3 h 128"/>
                  <a:gd name="T24" fmla="*/ 80 w 157"/>
                  <a:gd name="T25" fmla="*/ 4 h 128"/>
                  <a:gd name="T26" fmla="*/ 152 w 157"/>
                  <a:gd name="T27" fmla="*/ 126 h 128"/>
                  <a:gd name="T28" fmla="*/ 153 w 157"/>
                  <a:gd name="T29" fmla="*/ 125 h 128"/>
                  <a:gd name="T30" fmla="*/ 153 w 157"/>
                  <a:gd name="T31" fmla="*/ 124 h 128"/>
                  <a:gd name="T32" fmla="*/ 4 w 157"/>
                  <a:gd name="T33" fmla="*/ 54 h 128"/>
                  <a:gd name="T34" fmla="*/ 3 w 157"/>
                  <a:gd name="T35" fmla="*/ 56 h 128"/>
                  <a:gd name="T36" fmla="*/ 4 w 157"/>
                  <a:gd name="T37" fmla="*/ 57 h 128"/>
                  <a:gd name="T38" fmla="*/ 82 w 157"/>
                  <a:gd name="T39" fmla="*/ 4 h 128"/>
                  <a:gd name="T40" fmla="*/ 81 w 157"/>
                  <a:gd name="T41" fmla="*/ 3 h 128"/>
                  <a:gd name="T42" fmla="*/ 80 w 157"/>
                  <a:gd name="T43" fmla="*/ 4 h 128"/>
                  <a:gd name="T44" fmla="*/ 81 w 157"/>
                  <a:gd name="T4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128">
                    <a:moveTo>
                      <a:pt x="81" y="3"/>
                    </a:moveTo>
                    <a:cubicBezTo>
                      <a:pt x="80" y="1"/>
                      <a:pt x="80" y="1"/>
                      <a:pt x="80" y="1"/>
                    </a:cubicBezTo>
                    <a:cubicBezTo>
                      <a:pt x="47" y="21"/>
                      <a:pt x="21" y="40"/>
                      <a:pt x="2" y="54"/>
                    </a:cubicBezTo>
                    <a:cubicBezTo>
                      <a:pt x="0" y="56"/>
                      <a:pt x="0" y="56"/>
                      <a:pt x="0" y="56"/>
                    </a:cubicBezTo>
                    <a:cubicBezTo>
                      <a:pt x="2" y="57"/>
                      <a:pt x="2" y="57"/>
                      <a:pt x="2" y="57"/>
                    </a:cubicBezTo>
                    <a:cubicBezTo>
                      <a:pt x="46" y="91"/>
                      <a:pt x="98" y="115"/>
                      <a:pt x="153" y="127"/>
                    </a:cubicBezTo>
                    <a:cubicBezTo>
                      <a:pt x="157" y="128"/>
                      <a:pt x="157" y="128"/>
                      <a:pt x="157" y="128"/>
                    </a:cubicBezTo>
                    <a:cubicBezTo>
                      <a:pt x="154" y="124"/>
                      <a:pt x="154" y="124"/>
                      <a:pt x="154" y="124"/>
                    </a:cubicBezTo>
                    <a:cubicBezTo>
                      <a:pt x="127" y="84"/>
                      <a:pt x="103" y="43"/>
                      <a:pt x="83" y="2"/>
                    </a:cubicBezTo>
                    <a:cubicBezTo>
                      <a:pt x="82" y="0"/>
                      <a:pt x="82" y="0"/>
                      <a:pt x="82" y="0"/>
                    </a:cubicBezTo>
                    <a:cubicBezTo>
                      <a:pt x="80" y="1"/>
                      <a:pt x="80" y="1"/>
                      <a:pt x="80" y="1"/>
                    </a:cubicBezTo>
                    <a:cubicBezTo>
                      <a:pt x="81" y="3"/>
                      <a:pt x="81" y="3"/>
                      <a:pt x="81" y="3"/>
                    </a:cubicBezTo>
                    <a:cubicBezTo>
                      <a:pt x="80" y="4"/>
                      <a:pt x="80" y="4"/>
                      <a:pt x="80" y="4"/>
                    </a:cubicBezTo>
                    <a:cubicBezTo>
                      <a:pt x="100" y="44"/>
                      <a:pt x="124" y="85"/>
                      <a:pt x="152" y="126"/>
                    </a:cubicBezTo>
                    <a:cubicBezTo>
                      <a:pt x="153" y="125"/>
                      <a:pt x="153" y="125"/>
                      <a:pt x="153" y="125"/>
                    </a:cubicBezTo>
                    <a:cubicBezTo>
                      <a:pt x="153" y="124"/>
                      <a:pt x="153" y="124"/>
                      <a:pt x="153" y="124"/>
                    </a:cubicBezTo>
                    <a:cubicBezTo>
                      <a:pt x="99" y="112"/>
                      <a:pt x="48" y="88"/>
                      <a:pt x="4" y="54"/>
                    </a:cubicBezTo>
                    <a:cubicBezTo>
                      <a:pt x="3" y="56"/>
                      <a:pt x="3" y="56"/>
                      <a:pt x="3" y="56"/>
                    </a:cubicBezTo>
                    <a:cubicBezTo>
                      <a:pt x="4" y="57"/>
                      <a:pt x="4" y="57"/>
                      <a:pt x="4" y="57"/>
                    </a:cubicBezTo>
                    <a:cubicBezTo>
                      <a:pt x="23" y="43"/>
                      <a:pt x="49" y="24"/>
                      <a:pt x="82" y="4"/>
                    </a:cubicBezTo>
                    <a:cubicBezTo>
                      <a:pt x="81" y="3"/>
                      <a:pt x="81" y="3"/>
                      <a:pt x="81" y="3"/>
                    </a:cubicBezTo>
                    <a:cubicBezTo>
                      <a:pt x="80" y="4"/>
                      <a:pt x="80" y="4"/>
                      <a:pt x="80" y="4"/>
                    </a:cubicBezTo>
                    <a:lnTo>
                      <a:pt x="8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2"/>
              <p:cNvSpPr>
                <a:spLocks/>
              </p:cNvSpPr>
              <p:nvPr/>
            </p:nvSpPr>
            <p:spPr bwMode="auto">
              <a:xfrm>
                <a:off x="3298825" y="3816351"/>
                <a:ext cx="693738" cy="522288"/>
              </a:xfrm>
              <a:custGeom>
                <a:avLst/>
                <a:gdLst>
                  <a:gd name="T0" fmla="*/ 165 w 185"/>
                  <a:gd name="T1" fmla="*/ 2 h 139"/>
                  <a:gd name="T2" fmla="*/ 164 w 185"/>
                  <a:gd name="T3" fmla="*/ 1 h 139"/>
                  <a:gd name="T4" fmla="*/ 0 w 185"/>
                  <a:gd name="T5" fmla="*/ 44 h 139"/>
                  <a:gd name="T6" fmla="*/ 25 w 185"/>
                  <a:gd name="T7" fmla="*/ 139 h 139"/>
                  <a:gd name="T8" fmla="*/ 27 w 185"/>
                  <a:gd name="T9" fmla="*/ 139 h 139"/>
                  <a:gd name="T10" fmla="*/ 183 w 185"/>
                  <a:gd name="T11" fmla="*/ 111 h 139"/>
                  <a:gd name="T12" fmla="*/ 185 w 185"/>
                  <a:gd name="T13" fmla="*/ 111 h 139"/>
                  <a:gd name="T14" fmla="*/ 185 w 185"/>
                  <a:gd name="T15" fmla="*/ 109 h 139"/>
                  <a:gd name="T16" fmla="*/ 167 w 185"/>
                  <a:gd name="T17" fmla="*/ 2 h 139"/>
                  <a:gd name="T18" fmla="*/ 166 w 185"/>
                  <a:gd name="T19" fmla="*/ 0 h 139"/>
                  <a:gd name="T20" fmla="*/ 164 w 185"/>
                  <a:gd name="T21" fmla="*/ 1 h 139"/>
                  <a:gd name="T22" fmla="*/ 165 w 185"/>
                  <a:gd name="T23" fmla="*/ 2 h 139"/>
                  <a:gd name="T24" fmla="*/ 163 w 185"/>
                  <a:gd name="T25" fmla="*/ 3 h 139"/>
                  <a:gd name="T26" fmla="*/ 182 w 185"/>
                  <a:gd name="T27" fmla="*/ 110 h 139"/>
                  <a:gd name="T28" fmla="*/ 183 w 185"/>
                  <a:gd name="T29" fmla="*/ 109 h 139"/>
                  <a:gd name="T30" fmla="*/ 183 w 185"/>
                  <a:gd name="T31" fmla="*/ 108 h 139"/>
                  <a:gd name="T32" fmla="*/ 26 w 185"/>
                  <a:gd name="T33" fmla="*/ 135 h 139"/>
                  <a:gd name="T34" fmla="*/ 27 w 185"/>
                  <a:gd name="T35" fmla="*/ 137 h 139"/>
                  <a:gd name="T36" fmla="*/ 28 w 185"/>
                  <a:gd name="T37" fmla="*/ 137 h 139"/>
                  <a:gd name="T38" fmla="*/ 4 w 185"/>
                  <a:gd name="T39" fmla="*/ 47 h 139"/>
                  <a:gd name="T40" fmla="*/ 165 w 185"/>
                  <a:gd name="T41" fmla="*/ 4 h 139"/>
                  <a:gd name="T42" fmla="*/ 165 w 185"/>
                  <a:gd name="T43" fmla="*/ 2 h 139"/>
                  <a:gd name="T44" fmla="*/ 163 w 185"/>
                  <a:gd name="T45" fmla="*/ 3 h 139"/>
                  <a:gd name="T46" fmla="*/ 165 w 185"/>
                  <a:gd name="T47" fmla="*/ 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139">
                    <a:moveTo>
                      <a:pt x="165" y="2"/>
                    </a:moveTo>
                    <a:cubicBezTo>
                      <a:pt x="164" y="1"/>
                      <a:pt x="164" y="1"/>
                      <a:pt x="164" y="1"/>
                    </a:cubicBezTo>
                    <a:cubicBezTo>
                      <a:pt x="0" y="44"/>
                      <a:pt x="0" y="44"/>
                      <a:pt x="0" y="44"/>
                    </a:cubicBezTo>
                    <a:cubicBezTo>
                      <a:pt x="25" y="139"/>
                      <a:pt x="25" y="139"/>
                      <a:pt x="25" y="139"/>
                    </a:cubicBezTo>
                    <a:cubicBezTo>
                      <a:pt x="27" y="139"/>
                      <a:pt x="27" y="139"/>
                      <a:pt x="27" y="139"/>
                    </a:cubicBezTo>
                    <a:cubicBezTo>
                      <a:pt x="75" y="126"/>
                      <a:pt x="127" y="116"/>
                      <a:pt x="183" y="111"/>
                    </a:cubicBezTo>
                    <a:cubicBezTo>
                      <a:pt x="185" y="111"/>
                      <a:pt x="185" y="111"/>
                      <a:pt x="185" y="111"/>
                    </a:cubicBezTo>
                    <a:cubicBezTo>
                      <a:pt x="185" y="109"/>
                      <a:pt x="185" y="109"/>
                      <a:pt x="185" y="109"/>
                    </a:cubicBezTo>
                    <a:cubicBezTo>
                      <a:pt x="181" y="72"/>
                      <a:pt x="174" y="36"/>
                      <a:pt x="167" y="2"/>
                    </a:cubicBezTo>
                    <a:cubicBezTo>
                      <a:pt x="166" y="0"/>
                      <a:pt x="166" y="0"/>
                      <a:pt x="166" y="0"/>
                    </a:cubicBezTo>
                    <a:cubicBezTo>
                      <a:pt x="164" y="1"/>
                      <a:pt x="164" y="1"/>
                      <a:pt x="164" y="1"/>
                    </a:cubicBezTo>
                    <a:cubicBezTo>
                      <a:pt x="165" y="2"/>
                      <a:pt x="165" y="2"/>
                      <a:pt x="165" y="2"/>
                    </a:cubicBezTo>
                    <a:cubicBezTo>
                      <a:pt x="163" y="3"/>
                      <a:pt x="163" y="3"/>
                      <a:pt x="163" y="3"/>
                    </a:cubicBezTo>
                    <a:cubicBezTo>
                      <a:pt x="171" y="37"/>
                      <a:pt x="177" y="72"/>
                      <a:pt x="182" y="110"/>
                    </a:cubicBezTo>
                    <a:cubicBezTo>
                      <a:pt x="183" y="109"/>
                      <a:pt x="183" y="109"/>
                      <a:pt x="183" y="109"/>
                    </a:cubicBezTo>
                    <a:cubicBezTo>
                      <a:pt x="183" y="108"/>
                      <a:pt x="183" y="108"/>
                      <a:pt x="183" y="108"/>
                    </a:cubicBezTo>
                    <a:cubicBezTo>
                      <a:pt x="127" y="113"/>
                      <a:pt x="74" y="122"/>
                      <a:pt x="26" y="135"/>
                    </a:cubicBezTo>
                    <a:cubicBezTo>
                      <a:pt x="27" y="137"/>
                      <a:pt x="27" y="137"/>
                      <a:pt x="27" y="137"/>
                    </a:cubicBezTo>
                    <a:cubicBezTo>
                      <a:pt x="28" y="137"/>
                      <a:pt x="28" y="137"/>
                      <a:pt x="28" y="137"/>
                    </a:cubicBezTo>
                    <a:cubicBezTo>
                      <a:pt x="4" y="47"/>
                      <a:pt x="4" y="47"/>
                      <a:pt x="4" y="47"/>
                    </a:cubicBezTo>
                    <a:cubicBezTo>
                      <a:pt x="165" y="4"/>
                      <a:pt x="165" y="4"/>
                      <a:pt x="165" y="4"/>
                    </a:cubicBezTo>
                    <a:cubicBezTo>
                      <a:pt x="165" y="2"/>
                      <a:pt x="165" y="2"/>
                      <a:pt x="165" y="2"/>
                    </a:cubicBezTo>
                    <a:cubicBezTo>
                      <a:pt x="163" y="3"/>
                      <a:pt x="163" y="3"/>
                      <a:pt x="163" y="3"/>
                    </a:cubicBezTo>
                    <a:lnTo>
                      <a:pt x="16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3"/>
              <p:cNvSpPr>
                <a:spLocks/>
              </p:cNvSpPr>
              <p:nvPr/>
            </p:nvSpPr>
            <p:spPr bwMode="auto">
              <a:xfrm>
                <a:off x="1906588" y="2828926"/>
                <a:ext cx="303213" cy="420688"/>
              </a:xfrm>
              <a:custGeom>
                <a:avLst/>
                <a:gdLst>
                  <a:gd name="T0" fmla="*/ 78 w 81"/>
                  <a:gd name="T1" fmla="*/ 110 h 112"/>
                  <a:gd name="T2" fmla="*/ 80 w 81"/>
                  <a:gd name="T3" fmla="*/ 110 h 112"/>
                  <a:gd name="T4" fmla="*/ 79 w 81"/>
                  <a:gd name="T5" fmla="*/ 61 h 112"/>
                  <a:gd name="T6" fmla="*/ 81 w 81"/>
                  <a:gd name="T7" fmla="*/ 4 h 112"/>
                  <a:gd name="T8" fmla="*/ 81 w 81"/>
                  <a:gd name="T9" fmla="*/ 0 h 112"/>
                  <a:gd name="T10" fmla="*/ 78 w 81"/>
                  <a:gd name="T11" fmla="*/ 3 h 112"/>
                  <a:gd name="T12" fmla="*/ 1 w 81"/>
                  <a:gd name="T13" fmla="*/ 105 h 112"/>
                  <a:gd name="T14" fmla="*/ 0 w 81"/>
                  <a:gd name="T15" fmla="*/ 107 h 112"/>
                  <a:gd name="T16" fmla="*/ 2 w 81"/>
                  <a:gd name="T17" fmla="*/ 107 h 112"/>
                  <a:gd name="T18" fmla="*/ 78 w 81"/>
                  <a:gd name="T19" fmla="*/ 112 h 112"/>
                  <a:gd name="T20" fmla="*/ 80 w 81"/>
                  <a:gd name="T21" fmla="*/ 112 h 112"/>
                  <a:gd name="T22" fmla="*/ 80 w 81"/>
                  <a:gd name="T23" fmla="*/ 110 h 112"/>
                  <a:gd name="T24" fmla="*/ 78 w 81"/>
                  <a:gd name="T25" fmla="*/ 110 h 112"/>
                  <a:gd name="T26" fmla="*/ 78 w 81"/>
                  <a:gd name="T27" fmla="*/ 108 h 112"/>
                  <a:gd name="T28" fmla="*/ 3 w 81"/>
                  <a:gd name="T29" fmla="*/ 104 h 112"/>
                  <a:gd name="T30" fmla="*/ 2 w 81"/>
                  <a:gd name="T31" fmla="*/ 106 h 112"/>
                  <a:gd name="T32" fmla="*/ 4 w 81"/>
                  <a:gd name="T33" fmla="*/ 106 h 112"/>
                  <a:gd name="T34" fmla="*/ 80 w 81"/>
                  <a:gd name="T35" fmla="*/ 5 h 112"/>
                  <a:gd name="T36" fmla="*/ 79 w 81"/>
                  <a:gd name="T37" fmla="*/ 4 h 112"/>
                  <a:gd name="T38" fmla="*/ 77 w 81"/>
                  <a:gd name="T39" fmla="*/ 4 h 112"/>
                  <a:gd name="T40" fmla="*/ 76 w 81"/>
                  <a:gd name="T41" fmla="*/ 61 h 112"/>
                  <a:gd name="T42" fmla="*/ 77 w 81"/>
                  <a:gd name="T43" fmla="*/ 110 h 112"/>
                  <a:gd name="T44" fmla="*/ 78 w 81"/>
                  <a:gd name="T45" fmla="*/ 110 h 112"/>
                  <a:gd name="T46" fmla="*/ 78 w 81"/>
                  <a:gd name="T47" fmla="*/ 108 h 112"/>
                  <a:gd name="T48" fmla="*/ 78 w 81"/>
                  <a:gd name="T49"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1" h="112">
                    <a:moveTo>
                      <a:pt x="78" y="110"/>
                    </a:moveTo>
                    <a:cubicBezTo>
                      <a:pt x="80" y="110"/>
                      <a:pt x="80" y="110"/>
                      <a:pt x="80" y="110"/>
                    </a:cubicBezTo>
                    <a:cubicBezTo>
                      <a:pt x="79" y="93"/>
                      <a:pt x="79" y="76"/>
                      <a:pt x="79" y="61"/>
                    </a:cubicBezTo>
                    <a:cubicBezTo>
                      <a:pt x="79" y="39"/>
                      <a:pt x="80" y="20"/>
                      <a:pt x="81" y="4"/>
                    </a:cubicBezTo>
                    <a:cubicBezTo>
                      <a:pt x="81" y="0"/>
                      <a:pt x="81" y="0"/>
                      <a:pt x="81" y="0"/>
                    </a:cubicBezTo>
                    <a:cubicBezTo>
                      <a:pt x="78" y="3"/>
                      <a:pt x="78" y="3"/>
                      <a:pt x="78" y="3"/>
                    </a:cubicBezTo>
                    <a:cubicBezTo>
                      <a:pt x="47" y="32"/>
                      <a:pt x="21" y="67"/>
                      <a:pt x="1" y="105"/>
                    </a:cubicBezTo>
                    <a:cubicBezTo>
                      <a:pt x="0" y="107"/>
                      <a:pt x="0" y="107"/>
                      <a:pt x="0" y="107"/>
                    </a:cubicBezTo>
                    <a:cubicBezTo>
                      <a:pt x="2" y="107"/>
                      <a:pt x="2" y="107"/>
                      <a:pt x="2" y="107"/>
                    </a:cubicBezTo>
                    <a:cubicBezTo>
                      <a:pt x="23" y="110"/>
                      <a:pt x="49" y="111"/>
                      <a:pt x="78" y="112"/>
                    </a:cubicBezTo>
                    <a:cubicBezTo>
                      <a:pt x="80" y="112"/>
                      <a:pt x="80" y="112"/>
                      <a:pt x="80" y="112"/>
                    </a:cubicBezTo>
                    <a:cubicBezTo>
                      <a:pt x="80" y="110"/>
                      <a:pt x="80" y="110"/>
                      <a:pt x="80" y="110"/>
                    </a:cubicBezTo>
                    <a:cubicBezTo>
                      <a:pt x="78" y="110"/>
                      <a:pt x="78" y="110"/>
                      <a:pt x="78" y="110"/>
                    </a:cubicBezTo>
                    <a:cubicBezTo>
                      <a:pt x="78" y="108"/>
                      <a:pt x="78" y="108"/>
                      <a:pt x="78" y="108"/>
                    </a:cubicBezTo>
                    <a:cubicBezTo>
                      <a:pt x="49" y="108"/>
                      <a:pt x="24" y="106"/>
                      <a:pt x="3" y="104"/>
                    </a:cubicBezTo>
                    <a:cubicBezTo>
                      <a:pt x="2" y="106"/>
                      <a:pt x="2" y="106"/>
                      <a:pt x="2" y="106"/>
                    </a:cubicBezTo>
                    <a:cubicBezTo>
                      <a:pt x="4" y="106"/>
                      <a:pt x="4" y="106"/>
                      <a:pt x="4" y="106"/>
                    </a:cubicBezTo>
                    <a:cubicBezTo>
                      <a:pt x="23" y="69"/>
                      <a:pt x="49" y="35"/>
                      <a:pt x="80" y="5"/>
                    </a:cubicBezTo>
                    <a:cubicBezTo>
                      <a:pt x="79" y="4"/>
                      <a:pt x="79" y="4"/>
                      <a:pt x="79" y="4"/>
                    </a:cubicBezTo>
                    <a:cubicBezTo>
                      <a:pt x="77" y="4"/>
                      <a:pt x="77" y="4"/>
                      <a:pt x="77" y="4"/>
                    </a:cubicBezTo>
                    <a:cubicBezTo>
                      <a:pt x="76" y="20"/>
                      <a:pt x="76" y="39"/>
                      <a:pt x="76" y="61"/>
                    </a:cubicBezTo>
                    <a:cubicBezTo>
                      <a:pt x="76" y="76"/>
                      <a:pt x="76" y="93"/>
                      <a:pt x="77" y="110"/>
                    </a:cubicBezTo>
                    <a:cubicBezTo>
                      <a:pt x="78" y="110"/>
                      <a:pt x="78" y="110"/>
                      <a:pt x="78" y="110"/>
                    </a:cubicBezTo>
                    <a:cubicBezTo>
                      <a:pt x="78" y="108"/>
                      <a:pt x="78" y="108"/>
                      <a:pt x="78" y="108"/>
                    </a:cubicBezTo>
                    <a:cubicBezTo>
                      <a:pt x="78" y="110"/>
                      <a:pt x="78" y="110"/>
                      <a:pt x="78" y="1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4"/>
              <p:cNvSpPr>
                <a:spLocks/>
              </p:cNvSpPr>
              <p:nvPr/>
            </p:nvSpPr>
            <p:spPr bwMode="auto">
              <a:xfrm>
                <a:off x="3117850" y="3092451"/>
                <a:ext cx="765175" cy="742950"/>
              </a:xfrm>
              <a:custGeom>
                <a:avLst/>
                <a:gdLst>
                  <a:gd name="T0" fmla="*/ 149 w 204"/>
                  <a:gd name="T1" fmla="*/ 3 h 198"/>
                  <a:gd name="T2" fmla="*/ 148 w 204"/>
                  <a:gd name="T3" fmla="*/ 1 h 198"/>
                  <a:gd name="T4" fmla="*/ 3 w 204"/>
                  <a:gd name="T5" fmla="*/ 53 h 198"/>
                  <a:gd name="T6" fmla="*/ 1 w 204"/>
                  <a:gd name="T7" fmla="*/ 54 h 198"/>
                  <a:gd name="T8" fmla="*/ 0 w 204"/>
                  <a:gd name="T9" fmla="*/ 54 h 198"/>
                  <a:gd name="T10" fmla="*/ 38 w 204"/>
                  <a:gd name="T11" fmla="*/ 198 h 198"/>
                  <a:gd name="T12" fmla="*/ 204 w 204"/>
                  <a:gd name="T13" fmla="*/ 154 h 198"/>
                  <a:gd name="T14" fmla="*/ 204 w 204"/>
                  <a:gd name="T15" fmla="*/ 152 h 198"/>
                  <a:gd name="T16" fmla="*/ 151 w 204"/>
                  <a:gd name="T17" fmla="*/ 2 h 198"/>
                  <a:gd name="T18" fmla="*/ 150 w 204"/>
                  <a:gd name="T19" fmla="*/ 0 h 198"/>
                  <a:gd name="T20" fmla="*/ 148 w 204"/>
                  <a:gd name="T21" fmla="*/ 1 h 198"/>
                  <a:gd name="T22" fmla="*/ 149 w 204"/>
                  <a:gd name="T23" fmla="*/ 3 h 198"/>
                  <a:gd name="T24" fmla="*/ 148 w 204"/>
                  <a:gd name="T25" fmla="*/ 3 h 198"/>
                  <a:gd name="T26" fmla="*/ 201 w 204"/>
                  <a:gd name="T27" fmla="*/ 153 h 198"/>
                  <a:gd name="T28" fmla="*/ 202 w 204"/>
                  <a:gd name="T29" fmla="*/ 153 h 198"/>
                  <a:gd name="T30" fmla="*/ 202 w 204"/>
                  <a:gd name="T31" fmla="*/ 151 h 198"/>
                  <a:gd name="T32" fmla="*/ 40 w 204"/>
                  <a:gd name="T33" fmla="*/ 194 h 198"/>
                  <a:gd name="T34" fmla="*/ 3 w 204"/>
                  <a:gd name="T35" fmla="*/ 55 h 198"/>
                  <a:gd name="T36" fmla="*/ 2 w 204"/>
                  <a:gd name="T37" fmla="*/ 55 h 198"/>
                  <a:gd name="T38" fmla="*/ 2 w 204"/>
                  <a:gd name="T39" fmla="*/ 57 h 198"/>
                  <a:gd name="T40" fmla="*/ 4 w 204"/>
                  <a:gd name="T41" fmla="*/ 56 h 198"/>
                  <a:gd name="T42" fmla="*/ 150 w 204"/>
                  <a:gd name="T43" fmla="*/ 4 h 198"/>
                  <a:gd name="T44" fmla="*/ 149 w 204"/>
                  <a:gd name="T45" fmla="*/ 3 h 198"/>
                  <a:gd name="T46" fmla="*/ 148 w 204"/>
                  <a:gd name="T47" fmla="*/ 3 h 198"/>
                  <a:gd name="T48" fmla="*/ 149 w 204"/>
                  <a:gd name="T49" fmla="*/ 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198">
                    <a:moveTo>
                      <a:pt x="149" y="3"/>
                    </a:moveTo>
                    <a:cubicBezTo>
                      <a:pt x="148" y="1"/>
                      <a:pt x="148" y="1"/>
                      <a:pt x="148" y="1"/>
                    </a:cubicBezTo>
                    <a:cubicBezTo>
                      <a:pt x="99" y="24"/>
                      <a:pt x="50" y="41"/>
                      <a:pt x="3" y="53"/>
                    </a:cubicBezTo>
                    <a:cubicBezTo>
                      <a:pt x="3" y="53"/>
                      <a:pt x="2" y="54"/>
                      <a:pt x="1" y="54"/>
                    </a:cubicBezTo>
                    <a:cubicBezTo>
                      <a:pt x="0" y="54"/>
                      <a:pt x="0" y="54"/>
                      <a:pt x="0" y="54"/>
                    </a:cubicBezTo>
                    <a:cubicBezTo>
                      <a:pt x="38" y="198"/>
                      <a:pt x="38" y="198"/>
                      <a:pt x="38" y="198"/>
                    </a:cubicBezTo>
                    <a:cubicBezTo>
                      <a:pt x="204" y="154"/>
                      <a:pt x="204" y="154"/>
                      <a:pt x="204" y="154"/>
                    </a:cubicBezTo>
                    <a:cubicBezTo>
                      <a:pt x="204" y="152"/>
                      <a:pt x="204" y="152"/>
                      <a:pt x="204" y="152"/>
                    </a:cubicBezTo>
                    <a:cubicBezTo>
                      <a:pt x="189" y="96"/>
                      <a:pt x="170" y="45"/>
                      <a:pt x="151" y="2"/>
                    </a:cubicBezTo>
                    <a:cubicBezTo>
                      <a:pt x="150" y="0"/>
                      <a:pt x="150" y="0"/>
                      <a:pt x="150" y="0"/>
                    </a:cubicBezTo>
                    <a:cubicBezTo>
                      <a:pt x="148" y="1"/>
                      <a:pt x="148" y="1"/>
                      <a:pt x="148" y="1"/>
                    </a:cubicBezTo>
                    <a:cubicBezTo>
                      <a:pt x="149" y="3"/>
                      <a:pt x="149" y="3"/>
                      <a:pt x="149" y="3"/>
                    </a:cubicBezTo>
                    <a:cubicBezTo>
                      <a:pt x="148" y="3"/>
                      <a:pt x="148" y="3"/>
                      <a:pt x="148" y="3"/>
                    </a:cubicBezTo>
                    <a:cubicBezTo>
                      <a:pt x="167" y="47"/>
                      <a:pt x="185" y="97"/>
                      <a:pt x="201" y="153"/>
                    </a:cubicBezTo>
                    <a:cubicBezTo>
                      <a:pt x="202" y="153"/>
                      <a:pt x="202" y="153"/>
                      <a:pt x="202" y="153"/>
                    </a:cubicBezTo>
                    <a:cubicBezTo>
                      <a:pt x="202" y="151"/>
                      <a:pt x="202" y="151"/>
                      <a:pt x="202" y="151"/>
                    </a:cubicBezTo>
                    <a:cubicBezTo>
                      <a:pt x="40" y="194"/>
                      <a:pt x="40" y="194"/>
                      <a:pt x="40" y="194"/>
                    </a:cubicBezTo>
                    <a:cubicBezTo>
                      <a:pt x="3" y="55"/>
                      <a:pt x="3" y="55"/>
                      <a:pt x="3" y="55"/>
                    </a:cubicBezTo>
                    <a:cubicBezTo>
                      <a:pt x="2" y="55"/>
                      <a:pt x="2" y="55"/>
                      <a:pt x="2" y="55"/>
                    </a:cubicBezTo>
                    <a:cubicBezTo>
                      <a:pt x="2" y="57"/>
                      <a:pt x="2" y="57"/>
                      <a:pt x="2" y="57"/>
                    </a:cubicBezTo>
                    <a:cubicBezTo>
                      <a:pt x="3" y="57"/>
                      <a:pt x="3" y="57"/>
                      <a:pt x="4" y="56"/>
                    </a:cubicBezTo>
                    <a:cubicBezTo>
                      <a:pt x="51" y="44"/>
                      <a:pt x="100" y="27"/>
                      <a:pt x="150" y="4"/>
                    </a:cubicBezTo>
                    <a:cubicBezTo>
                      <a:pt x="149" y="3"/>
                      <a:pt x="149" y="3"/>
                      <a:pt x="149" y="3"/>
                    </a:cubicBezTo>
                    <a:cubicBezTo>
                      <a:pt x="148" y="3"/>
                      <a:pt x="148" y="3"/>
                      <a:pt x="148" y="3"/>
                    </a:cubicBezTo>
                    <a:lnTo>
                      <a:pt x="14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2" name="Freeform 71"/>
            <p:cNvSpPr>
              <a:spLocks noEditPoints="1"/>
            </p:cNvSpPr>
            <p:nvPr/>
          </p:nvSpPr>
          <p:spPr bwMode="auto">
            <a:xfrm>
              <a:off x="3124339" y="5100573"/>
              <a:ext cx="1121715" cy="1121715"/>
            </a:xfrm>
            <a:custGeom>
              <a:avLst/>
              <a:gdLst>
                <a:gd name="T0" fmla="*/ 406 w 540"/>
                <a:gd name="T1" fmla="*/ 208 h 540"/>
                <a:gd name="T2" fmla="*/ 414 w 540"/>
                <a:gd name="T3" fmla="*/ 247 h 540"/>
                <a:gd name="T4" fmla="*/ 270 w 540"/>
                <a:gd name="T5" fmla="*/ 415 h 540"/>
                <a:gd name="T6" fmla="*/ 126 w 540"/>
                <a:gd name="T7" fmla="*/ 256 h 540"/>
                <a:gd name="T8" fmla="*/ 81 w 540"/>
                <a:gd name="T9" fmla="*/ 259 h 540"/>
                <a:gd name="T10" fmla="*/ 131 w 540"/>
                <a:gd name="T11" fmla="*/ 482 h 540"/>
                <a:gd name="T12" fmla="*/ 482 w 540"/>
                <a:gd name="T13" fmla="*/ 409 h 540"/>
                <a:gd name="T14" fmla="*/ 447 w 540"/>
                <a:gd name="T15" fmla="*/ 202 h 540"/>
                <a:gd name="T16" fmla="*/ 476 w 540"/>
                <a:gd name="T17" fmla="*/ 407 h 540"/>
                <a:gd name="T18" fmla="*/ 133 w 540"/>
                <a:gd name="T19" fmla="*/ 476 h 540"/>
                <a:gd name="T20" fmla="*/ 84 w 540"/>
                <a:gd name="T21" fmla="*/ 264 h 540"/>
                <a:gd name="T22" fmla="*/ 120 w 540"/>
                <a:gd name="T23" fmla="*/ 255 h 540"/>
                <a:gd name="T24" fmla="*/ 270 w 540"/>
                <a:gd name="T25" fmla="*/ 421 h 540"/>
                <a:gd name="T26" fmla="*/ 419 w 540"/>
                <a:gd name="T27" fmla="*/ 247 h 540"/>
                <a:gd name="T28" fmla="*/ 406 w 540"/>
                <a:gd name="T29" fmla="*/ 214 h 540"/>
                <a:gd name="T30" fmla="*/ 445 w 540"/>
                <a:gd name="T31" fmla="*/ 205 h 540"/>
                <a:gd name="T32" fmla="*/ 430 w 540"/>
                <a:gd name="T33" fmla="*/ 76 h 540"/>
                <a:gd name="T34" fmla="*/ 351 w 540"/>
                <a:gd name="T35" fmla="*/ 67 h 540"/>
                <a:gd name="T36" fmla="*/ 342 w 540"/>
                <a:gd name="T37" fmla="*/ 146 h 540"/>
                <a:gd name="T38" fmla="*/ 421 w 540"/>
                <a:gd name="T39" fmla="*/ 155 h 540"/>
                <a:gd name="T40" fmla="*/ 430 w 540"/>
                <a:gd name="T41" fmla="*/ 76 h 540"/>
                <a:gd name="T42" fmla="*/ 433 w 540"/>
                <a:gd name="T43" fmla="*/ 132 h 540"/>
                <a:gd name="T44" fmla="*/ 365 w 540"/>
                <a:gd name="T45" fmla="*/ 158 h 540"/>
                <a:gd name="T46" fmla="*/ 339 w 540"/>
                <a:gd name="T47" fmla="*/ 90 h 540"/>
                <a:gd name="T48" fmla="*/ 407 w 540"/>
                <a:gd name="T49" fmla="*/ 64 h 540"/>
                <a:gd name="T50" fmla="*/ 428 w 540"/>
                <a:gd name="T51" fmla="*/ 77 h 540"/>
                <a:gd name="T52" fmla="*/ 176 w 540"/>
                <a:gd name="T53" fmla="*/ 285 h 540"/>
                <a:gd name="T54" fmla="*/ 366 w 540"/>
                <a:gd name="T55" fmla="*/ 270 h 540"/>
                <a:gd name="T56" fmla="*/ 255 w 540"/>
                <a:gd name="T57" fmla="*/ 175 h 540"/>
                <a:gd name="T58" fmla="*/ 270 w 540"/>
                <a:gd name="T59" fmla="*/ 180 h 540"/>
                <a:gd name="T60" fmla="*/ 284 w 540"/>
                <a:gd name="T61" fmla="*/ 359 h 540"/>
                <a:gd name="T62" fmla="*/ 180 w 540"/>
                <a:gd name="T63" fmla="*/ 270 h 540"/>
                <a:gd name="T64" fmla="*/ 255 w 540"/>
                <a:gd name="T65" fmla="*/ 175 h 540"/>
                <a:gd name="T66" fmla="*/ 115 w 540"/>
                <a:gd name="T67" fmla="*/ 534 h 540"/>
                <a:gd name="T68" fmla="*/ 6 w 540"/>
                <a:gd name="T69" fmla="*/ 115 h 540"/>
                <a:gd name="T70" fmla="*/ 425 w 540"/>
                <a:gd name="T71" fmla="*/ 5 h 540"/>
                <a:gd name="T72" fmla="*/ 534 w 540"/>
                <a:gd name="T73" fmla="*/ 425 h 540"/>
                <a:gd name="T74" fmla="*/ 491 w 540"/>
                <a:gd name="T75" fmla="*/ 482 h 540"/>
                <a:gd name="T76" fmla="*/ 482 w 540"/>
                <a:gd name="T77" fmla="*/ 49 h 540"/>
                <a:gd name="T78" fmla="*/ 49 w 540"/>
                <a:gd name="T79" fmla="*/ 58 h 540"/>
                <a:gd name="T80" fmla="*/ 58 w 540"/>
                <a:gd name="T81" fmla="*/ 490 h 540"/>
                <a:gd name="T82" fmla="*/ 491 w 540"/>
                <a:gd name="T83" fmla="*/ 482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0" h="540">
                  <a:moveTo>
                    <a:pt x="447" y="205"/>
                  </a:moveTo>
                  <a:cubicBezTo>
                    <a:pt x="447" y="202"/>
                    <a:pt x="447" y="202"/>
                    <a:pt x="447" y="202"/>
                  </a:cubicBezTo>
                  <a:cubicBezTo>
                    <a:pt x="406" y="208"/>
                    <a:pt x="406" y="208"/>
                    <a:pt x="406" y="208"/>
                  </a:cubicBezTo>
                  <a:cubicBezTo>
                    <a:pt x="405" y="208"/>
                    <a:pt x="404" y="209"/>
                    <a:pt x="404" y="210"/>
                  </a:cubicBezTo>
                  <a:cubicBezTo>
                    <a:pt x="403" y="211"/>
                    <a:pt x="403" y="211"/>
                    <a:pt x="403" y="212"/>
                  </a:cubicBezTo>
                  <a:cubicBezTo>
                    <a:pt x="408" y="223"/>
                    <a:pt x="412" y="235"/>
                    <a:pt x="414" y="247"/>
                  </a:cubicBezTo>
                  <a:cubicBezTo>
                    <a:pt x="415" y="255"/>
                    <a:pt x="416" y="263"/>
                    <a:pt x="416" y="270"/>
                  </a:cubicBezTo>
                  <a:cubicBezTo>
                    <a:pt x="416" y="340"/>
                    <a:pt x="364" y="402"/>
                    <a:pt x="292" y="414"/>
                  </a:cubicBezTo>
                  <a:cubicBezTo>
                    <a:pt x="285" y="415"/>
                    <a:pt x="277" y="415"/>
                    <a:pt x="270" y="415"/>
                  </a:cubicBezTo>
                  <a:cubicBezTo>
                    <a:pt x="199" y="415"/>
                    <a:pt x="138" y="364"/>
                    <a:pt x="126" y="292"/>
                  </a:cubicBezTo>
                  <a:cubicBezTo>
                    <a:pt x="125" y="285"/>
                    <a:pt x="125" y="278"/>
                    <a:pt x="125" y="271"/>
                  </a:cubicBezTo>
                  <a:cubicBezTo>
                    <a:pt x="125" y="266"/>
                    <a:pt x="125" y="261"/>
                    <a:pt x="126" y="256"/>
                  </a:cubicBezTo>
                  <a:cubicBezTo>
                    <a:pt x="126" y="255"/>
                    <a:pt x="125" y="254"/>
                    <a:pt x="125" y="253"/>
                  </a:cubicBezTo>
                  <a:cubicBezTo>
                    <a:pt x="124" y="253"/>
                    <a:pt x="123" y="252"/>
                    <a:pt x="122" y="252"/>
                  </a:cubicBezTo>
                  <a:cubicBezTo>
                    <a:pt x="81" y="259"/>
                    <a:pt x="81" y="259"/>
                    <a:pt x="81" y="259"/>
                  </a:cubicBezTo>
                  <a:cubicBezTo>
                    <a:pt x="79" y="259"/>
                    <a:pt x="78" y="261"/>
                    <a:pt x="78" y="262"/>
                  </a:cubicBezTo>
                  <a:cubicBezTo>
                    <a:pt x="110" y="464"/>
                    <a:pt x="110" y="464"/>
                    <a:pt x="110" y="464"/>
                  </a:cubicBezTo>
                  <a:cubicBezTo>
                    <a:pt x="111" y="474"/>
                    <a:pt x="121" y="482"/>
                    <a:pt x="131" y="482"/>
                  </a:cubicBezTo>
                  <a:cubicBezTo>
                    <a:pt x="132" y="482"/>
                    <a:pt x="133" y="482"/>
                    <a:pt x="134" y="481"/>
                  </a:cubicBezTo>
                  <a:cubicBezTo>
                    <a:pt x="464" y="430"/>
                    <a:pt x="464" y="430"/>
                    <a:pt x="464" y="430"/>
                  </a:cubicBezTo>
                  <a:cubicBezTo>
                    <a:pt x="474" y="428"/>
                    <a:pt x="482" y="419"/>
                    <a:pt x="482" y="409"/>
                  </a:cubicBezTo>
                  <a:cubicBezTo>
                    <a:pt x="482" y="408"/>
                    <a:pt x="482" y="407"/>
                    <a:pt x="482" y="406"/>
                  </a:cubicBezTo>
                  <a:cubicBezTo>
                    <a:pt x="450" y="204"/>
                    <a:pt x="450" y="204"/>
                    <a:pt x="450" y="204"/>
                  </a:cubicBezTo>
                  <a:cubicBezTo>
                    <a:pt x="450" y="203"/>
                    <a:pt x="449" y="202"/>
                    <a:pt x="447" y="202"/>
                  </a:cubicBezTo>
                  <a:cubicBezTo>
                    <a:pt x="447" y="205"/>
                    <a:pt x="447" y="205"/>
                    <a:pt x="447" y="205"/>
                  </a:cubicBezTo>
                  <a:cubicBezTo>
                    <a:pt x="445" y="205"/>
                    <a:pt x="445" y="205"/>
                    <a:pt x="445" y="205"/>
                  </a:cubicBezTo>
                  <a:cubicBezTo>
                    <a:pt x="476" y="407"/>
                    <a:pt x="476" y="407"/>
                    <a:pt x="476" y="407"/>
                  </a:cubicBezTo>
                  <a:cubicBezTo>
                    <a:pt x="476" y="407"/>
                    <a:pt x="476" y="408"/>
                    <a:pt x="476" y="409"/>
                  </a:cubicBezTo>
                  <a:cubicBezTo>
                    <a:pt x="476" y="417"/>
                    <a:pt x="471" y="423"/>
                    <a:pt x="463" y="424"/>
                  </a:cubicBezTo>
                  <a:cubicBezTo>
                    <a:pt x="133" y="476"/>
                    <a:pt x="133" y="476"/>
                    <a:pt x="133" y="476"/>
                  </a:cubicBezTo>
                  <a:cubicBezTo>
                    <a:pt x="133" y="476"/>
                    <a:pt x="132" y="476"/>
                    <a:pt x="131" y="476"/>
                  </a:cubicBezTo>
                  <a:cubicBezTo>
                    <a:pt x="123" y="476"/>
                    <a:pt x="117" y="470"/>
                    <a:pt x="115" y="463"/>
                  </a:cubicBezTo>
                  <a:cubicBezTo>
                    <a:pt x="84" y="264"/>
                    <a:pt x="84" y="264"/>
                    <a:pt x="84" y="264"/>
                  </a:cubicBezTo>
                  <a:cubicBezTo>
                    <a:pt x="123" y="258"/>
                    <a:pt x="123" y="258"/>
                    <a:pt x="123" y="258"/>
                  </a:cubicBezTo>
                  <a:cubicBezTo>
                    <a:pt x="123" y="255"/>
                    <a:pt x="123" y="255"/>
                    <a:pt x="123" y="255"/>
                  </a:cubicBezTo>
                  <a:cubicBezTo>
                    <a:pt x="120" y="255"/>
                    <a:pt x="120" y="255"/>
                    <a:pt x="120" y="255"/>
                  </a:cubicBezTo>
                  <a:cubicBezTo>
                    <a:pt x="119" y="260"/>
                    <a:pt x="119" y="265"/>
                    <a:pt x="119" y="271"/>
                  </a:cubicBezTo>
                  <a:cubicBezTo>
                    <a:pt x="119" y="278"/>
                    <a:pt x="120" y="286"/>
                    <a:pt x="121" y="293"/>
                  </a:cubicBezTo>
                  <a:cubicBezTo>
                    <a:pt x="132" y="368"/>
                    <a:pt x="197" y="421"/>
                    <a:pt x="270" y="421"/>
                  </a:cubicBezTo>
                  <a:cubicBezTo>
                    <a:pt x="278" y="421"/>
                    <a:pt x="285" y="420"/>
                    <a:pt x="293" y="419"/>
                  </a:cubicBezTo>
                  <a:cubicBezTo>
                    <a:pt x="368" y="408"/>
                    <a:pt x="421" y="343"/>
                    <a:pt x="421" y="270"/>
                  </a:cubicBezTo>
                  <a:cubicBezTo>
                    <a:pt x="421" y="262"/>
                    <a:pt x="421" y="254"/>
                    <a:pt x="419" y="247"/>
                  </a:cubicBezTo>
                  <a:cubicBezTo>
                    <a:pt x="417" y="234"/>
                    <a:pt x="414" y="221"/>
                    <a:pt x="409" y="210"/>
                  </a:cubicBezTo>
                  <a:cubicBezTo>
                    <a:pt x="406" y="211"/>
                    <a:pt x="406" y="211"/>
                    <a:pt x="406" y="211"/>
                  </a:cubicBezTo>
                  <a:cubicBezTo>
                    <a:pt x="406" y="214"/>
                    <a:pt x="406" y="214"/>
                    <a:pt x="406" y="214"/>
                  </a:cubicBezTo>
                  <a:cubicBezTo>
                    <a:pt x="448" y="207"/>
                    <a:pt x="448" y="207"/>
                    <a:pt x="448" y="207"/>
                  </a:cubicBezTo>
                  <a:cubicBezTo>
                    <a:pt x="447" y="205"/>
                    <a:pt x="447" y="205"/>
                    <a:pt x="447" y="205"/>
                  </a:cubicBezTo>
                  <a:cubicBezTo>
                    <a:pt x="445" y="205"/>
                    <a:pt x="445" y="205"/>
                    <a:pt x="445" y="205"/>
                  </a:cubicBezTo>
                  <a:cubicBezTo>
                    <a:pt x="447" y="205"/>
                    <a:pt x="447" y="205"/>
                    <a:pt x="447" y="205"/>
                  </a:cubicBezTo>
                  <a:moveTo>
                    <a:pt x="428" y="77"/>
                  </a:moveTo>
                  <a:cubicBezTo>
                    <a:pt x="430" y="76"/>
                    <a:pt x="430" y="76"/>
                    <a:pt x="430" y="76"/>
                  </a:cubicBezTo>
                  <a:cubicBezTo>
                    <a:pt x="429" y="66"/>
                    <a:pt x="420" y="58"/>
                    <a:pt x="409" y="58"/>
                  </a:cubicBezTo>
                  <a:cubicBezTo>
                    <a:pt x="408" y="58"/>
                    <a:pt x="407" y="58"/>
                    <a:pt x="406" y="58"/>
                  </a:cubicBezTo>
                  <a:cubicBezTo>
                    <a:pt x="351" y="67"/>
                    <a:pt x="351" y="67"/>
                    <a:pt x="351" y="67"/>
                  </a:cubicBezTo>
                  <a:cubicBezTo>
                    <a:pt x="340" y="68"/>
                    <a:pt x="333" y="78"/>
                    <a:pt x="333" y="88"/>
                  </a:cubicBezTo>
                  <a:cubicBezTo>
                    <a:pt x="333" y="89"/>
                    <a:pt x="333" y="90"/>
                    <a:pt x="333" y="91"/>
                  </a:cubicBezTo>
                  <a:cubicBezTo>
                    <a:pt x="342" y="146"/>
                    <a:pt x="342" y="146"/>
                    <a:pt x="342" y="146"/>
                  </a:cubicBezTo>
                  <a:cubicBezTo>
                    <a:pt x="343" y="157"/>
                    <a:pt x="352" y="164"/>
                    <a:pt x="363" y="164"/>
                  </a:cubicBezTo>
                  <a:cubicBezTo>
                    <a:pt x="364" y="164"/>
                    <a:pt x="365" y="164"/>
                    <a:pt x="366" y="164"/>
                  </a:cubicBezTo>
                  <a:cubicBezTo>
                    <a:pt x="421" y="155"/>
                    <a:pt x="421" y="155"/>
                    <a:pt x="421" y="155"/>
                  </a:cubicBezTo>
                  <a:cubicBezTo>
                    <a:pt x="432" y="154"/>
                    <a:pt x="439" y="145"/>
                    <a:pt x="439" y="134"/>
                  </a:cubicBezTo>
                  <a:cubicBezTo>
                    <a:pt x="439" y="133"/>
                    <a:pt x="439" y="132"/>
                    <a:pt x="439" y="131"/>
                  </a:cubicBezTo>
                  <a:cubicBezTo>
                    <a:pt x="430" y="76"/>
                    <a:pt x="430" y="76"/>
                    <a:pt x="430" y="76"/>
                  </a:cubicBezTo>
                  <a:cubicBezTo>
                    <a:pt x="428" y="77"/>
                    <a:pt x="428" y="77"/>
                    <a:pt x="428" y="77"/>
                  </a:cubicBezTo>
                  <a:cubicBezTo>
                    <a:pt x="425" y="77"/>
                    <a:pt x="425" y="77"/>
                    <a:pt x="425" y="77"/>
                  </a:cubicBezTo>
                  <a:cubicBezTo>
                    <a:pt x="433" y="132"/>
                    <a:pt x="433" y="132"/>
                    <a:pt x="433" y="132"/>
                  </a:cubicBezTo>
                  <a:cubicBezTo>
                    <a:pt x="433" y="133"/>
                    <a:pt x="433" y="134"/>
                    <a:pt x="433" y="134"/>
                  </a:cubicBezTo>
                  <a:cubicBezTo>
                    <a:pt x="433" y="142"/>
                    <a:pt x="428" y="149"/>
                    <a:pt x="420" y="150"/>
                  </a:cubicBezTo>
                  <a:cubicBezTo>
                    <a:pt x="365" y="158"/>
                    <a:pt x="365" y="158"/>
                    <a:pt x="365" y="158"/>
                  </a:cubicBezTo>
                  <a:cubicBezTo>
                    <a:pt x="364" y="159"/>
                    <a:pt x="364" y="159"/>
                    <a:pt x="363" y="159"/>
                  </a:cubicBezTo>
                  <a:cubicBezTo>
                    <a:pt x="355" y="159"/>
                    <a:pt x="349" y="153"/>
                    <a:pt x="347" y="145"/>
                  </a:cubicBezTo>
                  <a:cubicBezTo>
                    <a:pt x="339" y="90"/>
                    <a:pt x="339" y="90"/>
                    <a:pt x="339" y="90"/>
                  </a:cubicBezTo>
                  <a:cubicBezTo>
                    <a:pt x="339" y="90"/>
                    <a:pt x="339" y="89"/>
                    <a:pt x="339" y="88"/>
                  </a:cubicBezTo>
                  <a:cubicBezTo>
                    <a:pt x="339" y="80"/>
                    <a:pt x="344" y="74"/>
                    <a:pt x="352" y="72"/>
                  </a:cubicBezTo>
                  <a:cubicBezTo>
                    <a:pt x="407" y="64"/>
                    <a:pt x="407" y="64"/>
                    <a:pt x="407" y="64"/>
                  </a:cubicBezTo>
                  <a:cubicBezTo>
                    <a:pt x="408" y="64"/>
                    <a:pt x="408" y="64"/>
                    <a:pt x="409" y="64"/>
                  </a:cubicBezTo>
                  <a:cubicBezTo>
                    <a:pt x="417" y="64"/>
                    <a:pt x="424" y="69"/>
                    <a:pt x="425" y="77"/>
                  </a:cubicBezTo>
                  <a:cubicBezTo>
                    <a:pt x="428" y="77"/>
                    <a:pt x="428" y="77"/>
                    <a:pt x="428" y="77"/>
                  </a:cubicBezTo>
                  <a:moveTo>
                    <a:pt x="255" y="175"/>
                  </a:moveTo>
                  <a:cubicBezTo>
                    <a:pt x="208" y="183"/>
                    <a:pt x="175" y="223"/>
                    <a:pt x="175" y="270"/>
                  </a:cubicBezTo>
                  <a:cubicBezTo>
                    <a:pt x="175" y="275"/>
                    <a:pt x="175" y="280"/>
                    <a:pt x="176" y="285"/>
                  </a:cubicBezTo>
                  <a:cubicBezTo>
                    <a:pt x="183" y="332"/>
                    <a:pt x="224" y="365"/>
                    <a:pt x="270" y="365"/>
                  </a:cubicBezTo>
                  <a:cubicBezTo>
                    <a:pt x="275" y="365"/>
                    <a:pt x="280" y="365"/>
                    <a:pt x="285" y="364"/>
                  </a:cubicBezTo>
                  <a:cubicBezTo>
                    <a:pt x="332" y="357"/>
                    <a:pt x="366" y="316"/>
                    <a:pt x="366" y="270"/>
                  </a:cubicBezTo>
                  <a:cubicBezTo>
                    <a:pt x="366" y="265"/>
                    <a:pt x="365" y="260"/>
                    <a:pt x="364" y="255"/>
                  </a:cubicBezTo>
                  <a:cubicBezTo>
                    <a:pt x="357" y="208"/>
                    <a:pt x="316" y="174"/>
                    <a:pt x="270" y="174"/>
                  </a:cubicBezTo>
                  <a:cubicBezTo>
                    <a:pt x="265" y="174"/>
                    <a:pt x="260" y="175"/>
                    <a:pt x="255" y="175"/>
                  </a:cubicBezTo>
                  <a:cubicBezTo>
                    <a:pt x="254" y="176"/>
                    <a:pt x="253" y="177"/>
                    <a:pt x="253" y="179"/>
                  </a:cubicBezTo>
                  <a:cubicBezTo>
                    <a:pt x="253" y="180"/>
                    <a:pt x="255" y="181"/>
                    <a:pt x="256" y="181"/>
                  </a:cubicBezTo>
                  <a:cubicBezTo>
                    <a:pt x="261" y="180"/>
                    <a:pt x="266" y="180"/>
                    <a:pt x="270" y="180"/>
                  </a:cubicBezTo>
                  <a:cubicBezTo>
                    <a:pt x="314" y="180"/>
                    <a:pt x="352" y="212"/>
                    <a:pt x="359" y="256"/>
                  </a:cubicBezTo>
                  <a:cubicBezTo>
                    <a:pt x="360" y="261"/>
                    <a:pt x="360" y="265"/>
                    <a:pt x="360" y="270"/>
                  </a:cubicBezTo>
                  <a:cubicBezTo>
                    <a:pt x="360" y="313"/>
                    <a:pt x="328" y="352"/>
                    <a:pt x="284" y="359"/>
                  </a:cubicBezTo>
                  <a:cubicBezTo>
                    <a:pt x="279" y="359"/>
                    <a:pt x="275" y="360"/>
                    <a:pt x="270" y="360"/>
                  </a:cubicBezTo>
                  <a:cubicBezTo>
                    <a:pt x="226" y="360"/>
                    <a:pt x="188" y="328"/>
                    <a:pt x="181" y="284"/>
                  </a:cubicBezTo>
                  <a:cubicBezTo>
                    <a:pt x="181" y="279"/>
                    <a:pt x="180" y="274"/>
                    <a:pt x="180" y="270"/>
                  </a:cubicBezTo>
                  <a:cubicBezTo>
                    <a:pt x="180" y="226"/>
                    <a:pt x="212" y="188"/>
                    <a:pt x="256" y="181"/>
                  </a:cubicBezTo>
                  <a:cubicBezTo>
                    <a:pt x="258" y="181"/>
                    <a:pt x="259" y="179"/>
                    <a:pt x="259" y="178"/>
                  </a:cubicBezTo>
                  <a:cubicBezTo>
                    <a:pt x="258" y="176"/>
                    <a:pt x="257" y="175"/>
                    <a:pt x="255" y="175"/>
                  </a:cubicBezTo>
                  <a:moveTo>
                    <a:pt x="490" y="477"/>
                  </a:moveTo>
                  <a:cubicBezTo>
                    <a:pt x="124" y="534"/>
                    <a:pt x="124" y="534"/>
                    <a:pt x="124" y="534"/>
                  </a:cubicBezTo>
                  <a:cubicBezTo>
                    <a:pt x="121" y="534"/>
                    <a:pt x="118" y="534"/>
                    <a:pt x="115" y="534"/>
                  </a:cubicBezTo>
                  <a:cubicBezTo>
                    <a:pt x="90" y="534"/>
                    <a:pt x="67" y="516"/>
                    <a:pt x="63" y="490"/>
                  </a:cubicBezTo>
                  <a:cubicBezTo>
                    <a:pt x="6" y="123"/>
                    <a:pt x="6" y="123"/>
                    <a:pt x="6" y="123"/>
                  </a:cubicBezTo>
                  <a:cubicBezTo>
                    <a:pt x="6" y="121"/>
                    <a:pt x="6" y="118"/>
                    <a:pt x="6" y="115"/>
                  </a:cubicBezTo>
                  <a:cubicBezTo>
                    <a:pt x="6" y="90"/>
                    <a:pt x="24" y="67"/>
                    <a:pt x="50" y="63"/>
                  </a:cubicBezTo>
                  <a:cubicBezTo>
                    <a:pt x="417" y="6"/>
                    <a:pt x="417" y="6"/>
                    <a:pt x="417" y="6"/>
                  </a:cubicBezTo>
                  <a:cubicBezTo>
                    <a:pt x="419" y="6"/>
                    <a:pt x="422" y="5"/>
                    <a:pt x="425" y="5"/>
                  </a:cubicBezTo>
                  <a:cubicBezTo>
                    <a:pt x="450" y="5"/>
                    <a:pt x="473" y="24"/>
                    <a:pt x="477" y="50"/>
                  </a:cubicBezTo>
                  <a:cubicBezTo>
                    <a:pt x="534" y="416"/>
                    <a:pt x="534" y="416"/>
                    <a:pt x="534" y="416"/>
                  </a:cubicBezTo>
                  <a:cubicBezTo>
                    <a:pt x="534" y="419"/>
                    <a:pt x="534" y="422"/>
                    <a:pt x="534" y="425"/>
                  </a:cubicBezTo>
                  <a:cubicBezTo>
                    <a:pt x="534" y="450"/>
                    <a:pt x="516" y="473"/>
                    <a:pt x="490" y="477"/>
                  </a:cubicBezTo>
                  <a:cubicBezTo>
                    <a:pt x="488" y="477"/>
                    <a:pt x="487" y="478"/>
                    <a:pt x="487" y="480"/>
                  </a:cubicBezTo>
                  <a:cubicBezTo>
                    <a:pt x="488" y="481"/>
                    <a:pt x="489" y="482"/>
                    <a:pt x="491" y="482"/>
                  </a:cubicBezTo>
                  <a:cubicBezTo>
                    <a:pt x="520" y="478"/>
                    <a:pt x="540" y="453"/>
                    <a:pt x="540" y="425"/>
                  </a:cubicBezTo>
                  <a:cubicBezTo>
                    <a:pt x="540" y="422"/>
                    <a:pt x="540" y="418"/>
                    <a:pt x="539" y="415"/>
                  </a:cubicBezTo>
                  <a:cubicBezTo>
                    <a:pt x="482" y="49"/>
                    <a:pt x="482" y="49"/>
                    <a:pt x="482" y="49"/>
                  </a:cubicBezTo>
                  <a:cubicBezTo>
                    <a:pt x="478" y="20"/>
                    <a:pt x="453" y="0"/>
                    <a:pt x="425" y="0"/>
                  </a:cubicBezTo>
                  <a:cubicBezTo>
                    <a:pt x="422" y="0"/>
                    <a:pt x="419" y="0"/>
                    <a:pt x="416" y="1"/>
                  </a:cubicBezTo>
                  <a:cubicBezTo>
                    <a:pt x="49" y="58"/>
                    <a:pt x="49" y="58"/>
                    <a:pt x="49" y="58"/>
                  </a:cubicBezTo>
                  <a:cubicBezTo>
                    <a:pt x="21" y="62"/>
                    <a:pt x="0" y="87"/>
                    <a:pt x="0" y="115"/>
                  </a:cubicBezTo>
                  <a:cubicBezTo>
                    <a:pt x="0" y="118"/>
                    <a:pt x="0" y="121"/>
                    <a:pt x="1" y="124"/>
                  </a:cubicBezTo>
                  <a:cubicBezTo>
                    <a:pt x="58" y="490"/>
                    <a:pt x="58" y="490"/>
                    <a:pt x="58" y="490"/>
                  </a:cubicBezTo>
                  <a:cubicBezTo>
                    <a:pt x="62" y="519"/>
                    <a:pt x="87" y="540"/>
                    <a:pt x="115" y="540"/>
                  </a:cubicBezTo>
                  <a:cubicBezTo>
                    <a:pt x="118" y="540"/>
                    <a:pt x="121" y="540"/>
                    <a:pt x="124" y="539"/>
                  </a:cubicBezTo>
                  <a:cubicBezTo>
                    <a:pt x="491" y="482"/>
                    <a:pt x="491" y="482"/>
                    <a:pt x="491" y="482"/>
                  </a:cubicBezTo>
                  <a:cubicBezTo>
                    <a:pt x="492" y="482"/>
                    <a:pt x="493" y="480"/>
                    <a:pt x="493" y="479"/>
                  </a:cubicBezTo>
                  <a:cubicBezTo>
                    <a:pt x="493" y="477"/>
                    <a:pt x="491" y="476"/>
                    <a:pt x="490" y="477"/>
                  </a:cubicBezTo>
                </a:path>
              </a:pathLst>
            </a:custGeom>
            <a:solidFill>
              <a:schemeClr val="bg1">
                <a:alpha val="16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1908246" y="1168674"/>
            <a:ext cx="8414071" cy="3339688"/>
            <a:chOff x="664064" y="767002"/>
            <a:chExt cx="10673981" cy="3724781"/>
          </a:xfrm>
        </p:grpSpPr>
        <p:sp>
          <p:nvSpPr>
            <p:cNvPr id="29" name="Rectangle 28"/>
            <p:cNvSpPr/>
            <p:nvPr/>
          </p:nvSpPr>
          <p:spPr>
            <a:xfrm>
              <a:off x="7891994" y="4148517"/>
              <a:ext cx="2173119" cy="343266"/>
            </a:xfrm>
            <a:prstGeom prst="rect">
              <a:avLst/>
            </a:prstGeom>
          </p:spPr>
          <p:txBody>
            <a:bodyPr wrap="square">
              <a:spAutoFit/>
            </a:bodyPr>
            <a:lstStyle/>
            <a:p>
              <a:pPr algn="ctr"/>
              <a:r>
                <a:rPr lang="en-US" sz="1400" spc="600" dirty="0">
                  <a:solidFill>
                    <a:schemeClr val="bg1"/>
                  </a:solidFill>
                  <a:latin typeface="+mj-lt"/>
                  <a:ea typeface="Roboto Bk" pitchFamily="2" charset="0"/>
                </a:rPr>
                <a:t>Team-2R</a:t>
              </a:r>
            </a:p>
          </p:txBody>
        </p:sp>
        <p:sp>
          <p:nvSpPr>
            <p:cNvPr id="80" name="Freeform 79"/>
            <p:cNvSpPr/>
            <p:nvPr/>
          </p:nvSpPr>
          <p:spPr>
            <a:xfrm>
              <a:off x="664064" y="767002"/>
              <a:ext cx="10673981" cy="3646936"/>
            </a:xfrm>
            <a:custGeom>
              <a:avLst/>
              <a:gdLst>
                <a:gd name="connsiteX0" fmla="*/ 40627 w 4284017"/>
                <a:gd name="connsiteY0" fmla="*/ 0 h 1325527"/>
                <a:gd name="connsiteX1" fmla="*/ 4243390 w 4284017"/>
                <a:gd name="connsiteY1" fmla="*/ 0 h 1325527"/>
                <a:gd name="connsiteX2" fmla="*/ 4284017 w 4284017"/>
                <a:gd name="connsiteY2" fmla="*/ 40627 h 1325527"/>
                <a:gd name="connsiteX3" fmla="*/ 4284017 w 4284017"/>
                <a:gd name="connsiteY3" fmla="*/ 1284900 h 1325527"/>
                <a:gd name="connsiteX4" fmla="*/ 4243390 w 4284017"/>
                <a:gd name="connsiteY4" fmla="*/ 1325527 h 1325527"/>
                <a:gd name="connsiteX5" fmla="*/ 3963934 w 4284017"/>
                <a:gd name="connsiteY5" fmla="*/ 1325527 h 1325527"/>
                <a:gd name="connsiteX6" fmla="*/ 3963934 w 4284017"/>
                <a:gd name="connsiteY6" fmla="*/ 1248014 h 1325527"/>
                <a:gd name="connsiteX7" fmla="*/ 4152463 w 4284017"/>
                <a:gd name="connsiteY7" fmla="*/ 1248014 h 1325527"/>
                <a:gd name="connsiteX8" fmla="*/ 4188339 w 4284017"/>
                <a:gd name="connsiteY8" fmla="*/ 1212138 h 1325527"/>
                <a:gd name="connsiteX9" fmla="*/ 4188339 w 4284017"/>
                <a:gd name="connsiteY9" fmla="*/ 113389 h 1325527"/>
                <a:gd name="connsiteX10" fmla="*/ 4152463 w 4284017"/>
                <a:gd name="connsiteY10" fmla="*/ 77513 h 1325527"/>
                <a:gd name="connsiteX11" fmla="*/ 131554 w 4284017"/>
                <a:gd name="connsiteY11" fmla="*/ 77513 h 1325527"/>
                <a:gd name="connsiteX12" fmla="*/ 95678 w 4284017"/>
                <a:gd name="connsiteY12" fmla="*/ 113389 h 1325527"/>
                <a:gd name="connsiteX13" fmla="*/ 95678 w 4284017"/>
                <a:gd name="connsiteY13" fmla="*/ 1212138 h 1325527"/>
                <a:gd name="connsiteX14" fmla="*/ 131554 w 4284017"/>
                <a:gd name="connsiteY14" fmla="*/ 1248014 h 1325527"/>
                <a:gd name="connsiteX15" fmla="*/ 2565934 w 4284017"/>
                <a:gd name="connsiteY15" fmla="*/ 1248014 h 1325527"/>
                <a:gd name="connsiteX16" fmla="*/ 2565934 w 4284017"/>
                <a:gd name="connsiteY16" fmla="*/ 1325527 h 1325527"/>
                <a:gd name="connsiteX17" fmla="*/ 40627 w 4284017"/>
                <a:gd name="connsiteY17" fmla="*/ 1325527 h 1325527"/>
                <a:gd name="connsiteX18" fmla="*/ 0 w 4284017"/>
                <a:gd name="connsiteY18" fmla="*/ 1284900 h 1325527"/>
                <a:gd name="connsiteX19" fmla="*/ 0 w 4284017"/>
                <a:gd name="connsiteY19" fmla="*/ 40627 h 1325527"/>
                <a:gd name="connsiteX20" fmla="*/ 40627 w 4284017"/>
                <a:gd name="connsiteY20" fmla="*/ 0 h 132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4017" h="1325527">
                  <a:moveTo>
                    <a:pt x="40627" y="0"/>
                  </a:moveTo>
                  <a:lnTo>
                    <a:pt x="4243390" y="0"/>
                  </a:lnTo>
                  <a:cubicBezTo>
                    <a:pt x="4265828" y="0"/>
                    <a:pt x="4284017" y="18189"/>
                    <a:pt x="4284017" y="40627"/>
                  </a:cubicBezTo>
                  <a:lnTo>
                    <a:pt x="4284017" y="1284900"/>
                  </a:lnTo>
                  <a:cubicBezTo>
                    <a:pt x="4284017" y="1307338"/>
                    <a:pt x="4265828" y="1325527"/>
                    <a:pt x="4243390" y="1325527"/>
                  </a:cubicBezTo>
                  <a:lnTo>
                    <a:pt x="3963934" y="1325527"/>
                  </a:lnTo>
                  <a:lnTo>
                    <a:pt x="3963934" y="1248014"/>
                  </a:lnTo>
                  <a:lnTo>
                    <a:pt x="4152463" y="1248014"/>
                  </a:lnTo>
                  <a:cubicBezTo>
                    <a:pt x="4172277" y="1248014"/>
                    <a:pt x="4188339" y="1231952"/>
                    <a:pt x="4188339" y="1212138"/>
                  </a:cubicBezTo>
                  <a:lnTo>
                    <a:pt x="4188339" y="113389"/>
                  </a:lnTo>
                  <a:cubicBezTo>
                    <a:pt x="4188339" y="93575"/>
                    <a:pt x="4172277" y="77513"/>
                    <a:pt x="4152463" y="77513"/>
                  </a:cubicBezTo>
                  <a:lnTo>
                    <a:pt x="131554" y="77513"/>
                  </a:lnTo>
                  <a:cubicBezTo>
                    <a:pt x="111740" y="77513"/>
                    <a:pt x="95678" y="93575"/>
                    <a:pt x="95678" y="113389"/>
                  </a:cubicBezTo>
                  <a:lnTo>
                    <a:pt x="95678" y="1212138"/>
                  </a:lnTo>
                  <a:cubicBezTo>
                    <a:pt x="95678" y="1231952"/>
                    <a:pt x="111740" y="1248014"/>
                    <a:pt x="131554" y="1248014"/>
                  </a:cubicBezTo>
                  <a:lnTo>
                    <a:pt x="2565934" y="1248014"/>
                  </a:lnTo>
                  <a:lnTo>
                    <a:pt x="2565934" y="1325527"/>
                  </a:lnTo>
                  <a:lnTo>
                    <a:pt x="40627" y="1325527"/>
                  </a:lnTo>
                  <a:cubicBezTo>
                    <a:pt x="18189" y="1325527"/>
                    <a:pt x="0" y="1307338"/>
                    <a:pt x="0" y="1284900"/>
                  </a:cubicBezTo>
                  <a:lnTo>
                    <a:pt x="0" y="40627"/>
                  </a:lnTo>
                  <a:cubicBezTo>
                    <a:pt x="0" y="18189"/>
                    <a:pt x="18189" y="0"/>
                    <a:pt x="406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65359" y="1712995"/>
              <a:ext cx="7321135" cy="1881317"/>
            </a:xfrm>
            <a:prstGeom prst="rect">
              <a:avLst/>
            </a:prstGeom>
          </p:spPr>
          <p:txBody>
            <a:bodyPr wrap="square">
              <a:spAutoFit/>
            </a:bodyPr>
            <a:lstStyle/>
            <a:p>
              <a:pPr algn="ctr"/>
              <a:r>
                <a:rPr lang="en-US" sz="5400" dirty="0">
                  <a:solidFill>
                    <a:schemeClr val="bg1"/>
                  </a:solidFill>
                  <a:latin typeface="Roboto Bk" pitchFamily="2" charset="0"/>
                  <a:ea typeface="Roboto Bk" pitchFamily="2" charset="0"/>
                </a:rPr>
                <a:t>Telecom</a:t>
              </a:r>
            </a:p>
            <a:p>
              <a:pPr algn="ctr"/>
              <a:r>
                <a:rPr lang="en-US" sz="5400" dirty="0">
                  <a:solidFill>
                    <a:schemeClr val="bg1"/>
                  </a:solidFill>
                  <a:latin typeface="Roboto Bk" pitchFamily="2" charset="0"/>
                  <a:ea typeface="Roboto Bk" pitchFamily="2" charset="0"/>
                </a:rPr>
                <a:t>Customer Churn</a:t>
              </a:r>
            </a:p>
          </p:txBody>
        </p:sp>
      </p:grpSp>
      <p:sp>
        <p:nvSpPr>
          <p:cNvPr id="75" name="TextBox 74">
            <a:extLst>
              <a:ext uri="{FF2B5EF4-FFF2-40B4-BE49-F238E27FC236}">
                <a16:creationId xmlns:a16="http://schemas.microsoft.com/office/drawing/2014/main" id="{CAD688D7-7BA1-4482-90A9-F66A4BC74D78}"/>
              </a:ext>
            </a:extLst>
          </p:cNvPr>
          <p:cNvSpPr txBox="1"/>
          <p:nvPr/>
        </p:nvSpPr>
        <p:spPr>
          <a:xfrm>
            <a:off x="1859871" y="5204404"/>
            <a:ext cx="4894945" cy="1415772"/>
          </a:xfrm>
          <a:prstGeom prst="rect">
            <a:avLst/>
          </a:prstGeom>
          <a:noFill/>
        </p:spPr>
        <p:txBody>
          <a:bodyPr wrap="square">
            <a:spAutoFit/>
          </a:bodyPr>
          <a:lstStyle/>
          <a:p>
            <a:r>
              <a:rPr lang="en-US" sz="1600" spc="600" dirty="0">
                <a:solidFill>
                  <a:schemeClr val="bg1"/>
                </a:solidFill>
                <a:latin typeface="+mj-lt"/>
              </a:rPr>
              <a:t>Insights:</a:t>
            </a:r>
          </a:p>
          <a:p>
            <a:r>
              <a:rPr lang="en-US" sz="1400" spc="600" dirty="0">
                <a:solidFill>
                  <a:schemeClr val="bg1"/>
                </a:solidFill>
                <a:latin typeface="+mj-lt"/>
              </a:rPr>
              <a:t>Merin George(20BDA11)</a:t>
            </a:r>
          </a:p>
          <a:p>
            <a:r>
              <a:rPr lang="en-US" sz="1400" spc="600" dirty="0">
                <a:solidFill>
                  <a:schemeClr val="bg1"/>
                </a:solidFill>
                <a:latin typeface="+mj-lt"/>
              </a:rPr>
              <a:t>Alex Paul(20BDA66)</a:t>
            </a:r>
          </a:p>
          <a:p>
            <a:r>
              <a:rPr lang="en-US" sz="1400" spc="600" dirty="0">
                <a:solidFill>
                  <a:schemeClr val="bg1"/>
                </a:solidFill>
                <a:latin typeface="+mj-lt"/>
              </a:rPr>
              <a:t>Ranjith Kumar(20BDA56)</a:t>
            </a:r>
          </a:p>
          <a:p>
            <a:r>
              <a:rPr lang="en-US" sz="1400" spc="600" dirty="0" err="1">
                <a:solidFill>
                  <a:schemeClr val="bg1"/>
                </a:solidFill>
                <a:latin typeface="+mj-lt"/>
              </a:rPr>
              <a:t>Rakshith</a:t>
            </a:r>
            <a:r>
              <a:rPr lang="en-US" sz="1400" spc="600" dirty="0">
                <a:solidFill>
                  <a:schemeClr val="bg1"/>
                </a:solidFill>
                <a:latin typeface="+mj-lt"/>
              </a:rPr>
              <a:t> Kumar(20BDA47)</a:t>
            </a:r>
          </a:p>
          <a:p>
            <a:r>
              <a:rPr lang="en-US" sz="1400" spc="600" dirty="0" err="1">
                <a:solidFill>
                  <a:schemeClr val="bg1"/>
                </a:solidFill>
                <a:latin typeface="+mj-lt"/>
              </a:rPr>
              <a:t>Nagavarun.S.N</a:t>
            </a:r>
            <a:r>
              <a:rPr lang="en-US" sz="1400" spc="600" dirty="0">
                <a:solidFill>
                  <a:schemeClr val="bg1"/>
                </a:solidFill>
                <a:latin typeface="+mj-lt"/>
              </a:rPr>
              <a:t>(20BDA67)</a:t>
            </a:r>
            <a:endParaRPr lang="en-IN" sz="1400" dirty="0"/>
          </a:p>
        </p:txBody>
      </p:sp>
    </p:spTree>
    <p:extLst>
      <p:ext uri="{BB962C8B-B14F-4D97-AF65-F5344CB8AC3E}">
        <p14:creationId xmlns:p14="http://schemas.microsoft.com/office/powerpoint/2010/main" val="4660218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59"/>
          <p:cNvSpPr>
            <a:spLocks noGrp="1"/>
          </p:cNvSpPr>
          <p:nvPr>
            <p:ph type="body" sz="half" idx="2"/>
          </p:nvPr>
        </p:nvSpPr>
        <p:spPr>
          <a:xfrm>
            <a:off x="516658" y="1071335"/>
            <a:ext cx="11158538" cy="231775"/>
          </a:xfrm>
        </p:spPr>
        <p:txBody>
          <a:bodyPr/>
          <a:lstStyle/>
          <a:p>
            <a:r>
              <a:rPr lang="en-IN" dirty="0">
                <a:solidFill>
                  <a:srgbClr val="000000"/>
                </a:solidFill>
                <a:ea typeface="Calibri" panose="020F0502020204030204" pitchFamily="34" charset="0"/>
                <a:cs typeface="Times New Roman" panose="02020603050405020304" pitchFamily="18" charset="0"/>
              </a:rPr>
              <a:t>Creating ANN Model using </a:t>
            </a:r>
            <a:r>
              <a:rPr lang="en-IN" dirty="0" err="1">
                <a:solidFill>
                  <a:srgbClr val="000000"/>
                </a:solidFill>
                <a:ea typeface="Calibri" panose="020F0502020204030204" pitchFamily="34" charset="0"/>
                <a:cs typeface="Times New Roman" panose="02020603050405020304" pitchFamily="18" charset="0"/>
              </a:rPr>
              <a:t>Keras</a:t>
            </a:r>
            <a:r>
              <a:rPr lang="en-IN" dirty="0">
                <a:solidFill>
                  <a:srgbClr val="000000"/>
                </a:solidFill>
                <a:ea typeface="Calibri" panose="020F0502020204030204" pitchFamily="34" charset="0"/>
                <a:cs typeface="Times New Roman" panose="02020603050405020304" pitchFamily="18" charset="0"/>
              </a:rPr>
              <a:t> package</a:t>
            </a:r>
            <a:endParaRPr lang="en-US" dirty="0"/>
          </a:p>
        </p:txBody>
      </p:sp>
      <p:sp>
        <p:nvSpPr>
          <p:cNvPr id="3" name="Title 2"/>
          <p:cNvSpPr>
            <a:spLocks noGrp="1"/>
          </p:cNvSpPr>
          <p:nvPr>
            <p:ph type="title"/>
          </p:nvPr>
        </p:nvSpPr>
        <p:spPr>
          <a:xfrm>
            <a:off x="508001" y="455085"/>
            <a:ext cx="11157817" cy="660511"/>
          </a:xfrm>
        </p:spPr>
        <p:txBody>
          <a:bodyPr/>
          <a:lstStyle/>
          <a:p>
            <a:r>
              <a:rPr lang="en-US" dirty="0"/>
              <a:t>Artificial Neural Network</a:t>
            </a:r>
          </a:p>
        </p:txBody>
      </p:sp>
      <p:sp>
        <p:nvSpPr>
          <p:cNvPr id="4" name="Slide Number Placeholder 3"/>
          <p:cNvSpPr>
            <a:spLocks noGrp="1"/>
          </p:cNvSpPr>
          <p:nvPr>
            <p:ph type="sldNum" sz="quarter" idx="16"/>
          </p:nvPr>
        </p:nvSpPr>
        <p:spPr>
          <a:xfrm>
            <a:off x="11587117" y="6473934"/>
            <a:ext cx="449250" cy="338712"/>
          </a:xfrm>
        </p:spPr>
        <p:txBody>
          <a:bodyPr/>
          <a:lstStyle/>
          <a:p>
            <a:fld id="{84E0A6AB-449E-4F6C-AA85-160DA8B532EA}" type="slidenum">
              <a:rPr lang="en-US" smtClean="0"/>
              <a:pPr/>
              <a:t>10</a:t>
            </a:fld>
            <a:endParaRPr lang="en-US" dirty="0"/>
          </a:p>
        </p:txBody>
      </p:sp>
      <p:sp>
        <p:nvSpPr>
          <p:cNvPr id="14" name="TextBox 13"/>
          <p:cNvSpPr txBox="1"/>
          <p:nvPr/>
        </p:nvSpPr>
        <p:spPr>
          <a:xfrm>
            <a:off x="228709" y="4206141"/>
            <a:ext cx="2369559" cy="310150"/>
          </a:xfrm>
          <a:prstGeom prst="rect">
            <a:avLst/>
          </a:prstGeom>
          <a:noFill/>
        </p:spPr>
        <p:txBody>
          <a:bodyPr wrap="none" rtlCol="0">
            <a:spAutoFit/>
          </a:bodyPr>
          <a:lstStyle/>
          <a:p>
            <a:pPr lvl="1">
              <a:lnSpc>
                <a:spcPct val="107000"/>
              </a:lnSpc>
              <a:spcAft>
                <a:spcPts val="800"/>
              </a:spcAft>
            </a:pPr>
            <a:r>
              <a:rPr lang="en-IN" sz="1400" b="1" dirty="0">
                <a:solidFill>
                  <a:srgbClr val="845EFE"/>
                </a:solidFill>
                <a:ea typeface="Calibri" panose="020F0502020204030204" pitchFamily="34" charset="0"/>
                <a:cs typeface="Times New Roman" panose="02020603050405020304" pitchFamily="18" charset="0"/>
              </a:rPr>
              <a:t>Compiling the model.</a:t>
            </a:r>
          </a:p>
        </p:txBody>
      </p:sp>
      <p:sp>
        <p:nvSpPr>
          <p:cNvPr id="15" name="TextBox 14"/>
          <p:cNvSpPr txBox="1"/>
          <p:nvPr/>
        </p:nvSpPr>
        <p:spPr>
          <a:xfrm>
            <a:off x="228709" y="4514973"/>
            <a:ext cx="2784109" cy="476669"/>
          </a:xfrm>
          <a:prstGeom prst="rect">
            <a:avLst/>
          </a:prstGeom>
          <a:noFill/>
        </p:spPr>
        <p:txBody>
          <a:bodyPr wrap="square" rtlCol="0">
            <a:spAutoFit/>
          </a:bodyPr>
          <a:lstStyle/>
          <a:p>
            <a:pPr lvl="1" algn="just">
              <a:lnSpc>
                <a:spcPct val="107000"/>
              </a:lnSpc>
              <a:spcAft>
                <a:spcPts val="800"/>
              </a:spcAft>
            </a:pPr>
            <a:r>
              <a:rPr lang="en-US" sz="1200" dirty="0"/>
              <a:t>The last step is to compile the model with optimizer Adam.</a:t>
            </a:r>
            <a:endParaRPr lang="en-IN" sz="1200" dirty="0">
              <a:solidFill>
                <a:srgbClr val="000000"/>
              </a:solidFill>
              <a:ea typeface="Calibri" panose="020F0502020204030204" pitchFamily="34" charset="0"/>
              <a:cs typeface="Times New Roman" panose="02020603050405020304" pitchFamily="18" charset="0"/>
            </a:endParaRPr>
          </a:p>
        </p:txBody>
      </p:sp>
      <p:sp>
        <p:nvSpPr>
          <p:cNvPr id="16" name="TextBox 15"/>
          <p:cNvSpPr txBox="1"/>
          <p:nvPr/>
        </p:nvSpPr>
        <p:spPr>
          <a:xfrm>
            <a:off x="9266881" y="5024761"/>
            <a:ext cx="1168910" cy="307777"/>
          </a:xfrm>
          <a:prstGeom prst="rect">
            <a:avLst/>
          </a:prstGeom>
          <a:noFill/>
        </p:spPr>
        <p:txBody>
          <a:bodyPr wrap="none" rtlCol="0">
            <a:spAutoFit/>
          </a:bodyPr>
          <a:lstStyle/>
          <a:p>
            <a:r>
              <a:rPr lang="en-US" sz="1400" b="1" dirty="0">
                <a:solidFill>
                  <a:schemeClr val="accent1"/>
                </a:solidFill>
              </a:rPr>
              <a:t>Final Output</a:t>
            </a:r>
          </a:p>
        </p:txBody>
      </p:sp>
      <p:sp>
        <p:nvSpPr>
          <p:cNvPr id="17" name="TextBox 16"/>
          <p:cNvSpPr txBox="1"/>
          <p:nvPr/>
        </p:nvSpPr>
        <p:spPr>
          <a:xfrm>
            <a:off x="9266881" y="5373146"/>
            <a:ext cx="2664281" cy="1095685"/>
          </a:xfrm>
          <a:prstGeom prst="rect">
            <a:avLst/>
          </a:prstGeom>
          <a:noFill/>
        </p:spPr>
        <p:txBody>
          <a:bodyPr wrap="square" rtlCol="0">
            <a:spAutoFit/>
          </a:bodyPr>
          <a:lstStyle/>
          <a:p>
            <a:pPr algn="just">
              <a:lnSpc>
                <a:spcPct val="110000"/>
              </a:lnSpc>
            </a:pPr>
            <a:r>
              <a:rPr lang="en-US" sz="1200" dirty="0"/>
              <a:t>The investigate features that are </a:t>
            </a:r>
            <a:r>
              <a:rPr lang="en-US" sz="1200" b="1" dirty="0"/>
              <a:t>most frequent</a:t>
            </a:r>
            <a:r>
              <a:rPr lang="en-US" sz="1200" dirty="0"/>
              <a:t> in the LIME feature importance visualization along with those that the </a:t>
            </a:r>
            <a:r>
              <a:rPr lang="en-US" sz="1200" b="1" dirty="0"/>
              <a:t>correlation analysis</a:t>
            </a:r>
            <a:r>
              <a:rPr lang="en-US" sz="1200" dirty="0">
                <a:solidFill>
                  <a:schemeClr val="bg1">
                    <a:lumMod val="50000"/>
                  </a:schemeClr>
                </a:solidFill>
              </a:rPr>
              <a:t>.</a:t>
            </a:r>
          </a:p>
        </p:txBody>
      </p:sp>
      <p:sp>
        <p:nvSpPr>
          <p:cNvPr id="18" name="TextBox 17"/>
          <p:cNvSpPr txBox="1"/>
          <p:nvPr/>
        </p:nvSpPr>
        <p:spPr>
          <a:xfrm>
            <a:off x="-395059" y="2473748"/>
            <a:ext cx="3988017" cy="310150"/>
          </a:xfrm>
          <a:prstGeom prst="rect">
            <a:avLst/>
          </a:prstGeom>
          <a:noFill/>
        </p:spPr>
        <p:txBody>
          <a:bodyPr wrap="square" rtlCol="0">
            <a:spAutoFit/>
          </a:bodyPr>
          <a:lstStyle/>
          <a:p>
            <a:pPr lvl="1">
              <a:lnSpc>
                <a:spcPct val="107000"/>
              </a:lnSpc>
            </a:pPr>
            <a:r>
              <a:rPr lang="en-IN" sz="1400" b="1" dirty="0">
                <a:solidFill>
                  <a:schemeClr val="accent1"/>
                </a:solidFill>
                <a:ea typeface="Calibri" panose="020F0502020204030204" pitchFamily="34" charset="0"/>
                <a:cs typeface="Times New Roman" panose="02020603050405020304" pitchFamily="18" charset="0"/>
              </a:rPr>
              <a:t>      Initializing a sequential model</a:t>
            </a:r>
            <a:r>
              <a:rPr lang="en-IN" sz="1400" b="1" dirty="0">
                <a:solidFill>
                  <a:srgbClr val="000000"/>
                </a:solidFill>
                <a:ea typeface="Calibri" panose="020F0502020204030204" pitchFamily="34" charset="0"/>
                <a:cs typeface="Times New Roman" panose="02020603050405020304" pitchFamily="18" charset="0"/>
              </a:rPr>
              <a:t>.</a:t>
            </a:r>
          </a:p>
        </p:txBody>
      </p:sp>
      <p:sp>
        <p:nvSpPr>
          <p:cNvPr id="19" name="TextBox 18"/>
          <p:cNvSpPr txBox="1"/>
          <p:nvPr/>
        </p:nvSpPr>
        <p:spPr>
          <a:xfrm>
            <a:off x="342410" y="2780603"/>
            <a:ext cx="2686695" cy="721223"/>
          </a:xfrm>
          <a:prstGeom prst="rect">
            <a:avLst/>
          </a:prstGeom>
          <a:noFill/>
        </p:spPr>
        <p:txBody>
          <a:bodyPr wrap="square" rtlCol="0">
            <a:spAutoFit/>
          </a:bodyPr>
          <a:lstStyle/>
          <a:p>
            <a:pPr algn="just">
              <a:lnSpc>
                <a:spcPct val="110000"/>
              </a:lnSpc>
            </a:pPr>
            <a:r>
              <a:rPr lang="en-US" sz="1200" dirty="0"/>
              <a:t>The sequential model is composed of a linear stack of layers.</a:t>
            </a:r>
            <a:endParaRPr lang="en-IN" sz="1200" dirty="0">
              <a:ea typeface="Calibri" panose="020F0502020204030204" pitchFamily="34" charset="0"/>
              <a:cs typeface="Times New Roman" panose="02020603050405020304" pitchFamily="18" charset="0"/>
            </a:endParaRPr>
          </a:p>
          <a:p>
            <a:pPr algn="just">
              <a:lnSpc>
                <a:spcPct val="110000"/>
              </a:lnSpc>
            </a:pPr>
            <a:r>
              <a:rPr lang="en-US" sz="1400" dirty="0">
                <a:solidFill>
                  <a:schemeClr val="bg1">
                    <a:lumMod val="50000"/>
                  </a:schemeClr>
                </a:solidFill>
              </a:rPr>
              <a:t>.</a:t>
            </a:r>
          </a:p>
        </p:txBody>
      </p:sp>
      <p:sp>
        <p:nvSpPr>
          <p:cNvPr id="20" name="TextBox 19"/>
          <p:cNvSpPr txBox="1"/>
          <p:nvPr/>
        </p:nvSpPr>
        <p:spPr>
          <a:xfrm>
            <a:off x="9157602" y="3214786"/>
            <a:ext cx="2835299" cy="523220"/>
          </a:xfrm>
          <a:prstGeom prst="rect">
            <a:avLst/>
          </a:prstGeom>
          <a:noFill/>
        </p:spPr>
        <p:txBody>
          <a:bodyPr wrap="square" rtlCol="0">
            <a:spAutoFit/>
          </a:bodyPr>
          <a:lstStyle/>
          <a:p>
            <a:r>
              <a:rPr lang="en-IN" sz="1400" b="1" dirty="0">
                <a:solidFill>
                  <a:srgbClr val="845EFE"/>
                </a:solidFill>
                <a:ea typeface="Calibri" panose="020F0502020204030204" pitchFamily="34" charset="0"/>
                <a:cs typeface="Times New Roman" panose="02020603050405020304" pitchFamily="18" charset="0"/>
              </a:rPr>
              <a:t>Applying layers to the sequential model</a:t>
            </a:r>
            <a:endParaRPr lang="en-US" sz="1400" b="1" dirty="0">
              <a:solidFill>
                <a:srgbClr val="845EFE"/>
              </a:solidFill>
              <a:latin typeface="+mj-lt"/>
            </a:endParaRPr>
          </a:p>
        </p:txBody>
      </p:sp>
      <p:sp>
        <p:nvSpPr>
          <p:cNvPr id="21" name="TextBox 20"/>
          <p:cNvSpPr txBox="1"/>
          <p:nvPr/>
        </p:nvSpPr>
        <p:spPr>
          <a:xfrm>
            <a:off x="8702636" y="3680794"/>
            <a:ext cx="3206605" cy="1069524"/>
          </a:xfrm>
          <a:prstGeom prst="rect">
            <a:avLst/>
          </a:prstGeom>
          <a:noFill/>
        </p:spPr>
        <p:txBody>
          <a:bodyPr wrap="square" rtlCol="0">
            <a:spAutoFit/>
          </a:bodyPr>
          <a:lstStyle/>
          <a:p>
            <a:pPr lvl="1" algn="just">
              <a:lnSpc>
                <a:spcPct val="107000"/>
              </a:lnSpc>
            </a:pPr>
            <a:r>
              <a:rPr lang="en-US" sz="1200" dirty="0"/>
              <a:t>Layers consist of the input layer, hidden layers and an output layer. The hidden layers and output layers are what controls the ANN inner workings.</a:t>
            </a:r>
            <a:endParaRPr lang="en-IN" sz="1200" dirty="0">
              <a:ea typeface="Calibri" panose="020F0502020204030204" pitchFamily="34" charset="0"/>
              <a:cs typeface="Times New Roman" panose="02020603050405020304" pitchFamily="18" charset="0"/>
            </a:endParaRPr>
          </a:p>
        </p:txBody>
      </p:sp>
      <p:grpSp>
        <p:nvGrpSpPr>
          <p:cNvPr id="2" name="Group 1"/>
          <p:cNvGrpSpPr/>
          <p:nvPr/>
        </p:nvGrpSpPr>
        <p:grpSpPr>
          <a:xfrm>
            <a:off x="4616883" y="2165554"/>
            <a:ext cx="2958090" cy="3894425"/>
            <a:chOff x="4616883" y="2165554"/>
            <a:chExt cx="2958090" cy="3894425"/>
          </a:xfrm>
        </p:grpSpPr>
        <p:grpSp>
          <p:nvGrpSpPr>
            <p:cNvPr id="22" name="Group 21"/>
            <p:cNvGrpSpPr/>
            <p:nvPr/>
          </p:nvGrpSpPr>
          <p:grpSpPr>
            <a:xfrm>
              <a:off x="4616883" y="4792788"/>
              <a:ext cx="2958090" cy="1267191"/>
              <a:chOff x="4616883" y="4613019"/>
              <a:chExt cx="2958090" cy="1267191"/>
            </a:xfrm>
          </p:grpSpPr>
          <p:sp>
            <p:nvSpPr>
              <p:cNvPr id="23" name="Freeform 6"/>
              <p:cNvSpPr>
                <a:spLocks/>
              </p:cNvSpPr>
              <p:nvPr/>
            </p:nvSpPr>
            <p:spPr bwMode="auto">
              <a:xfrm>
                <a:off x="5066245" y="4804233"/>
                <a:ext cx="2064500" cy="416064"/>
              </a:xfrm>
              <a:custGeom>
                <a:avLst/>
                <a:gdLst/>
                <a:ahLst/>
                <a:cxnLst>
                  <a:cxn ang="0">
                    <a:pos x="493" y="116"/>
                  </a:cxn>
                  <a:cxn ang="0">
                    <a:pos x="475" y="110"/>
                  </a:cxn>
                  <a:cxn ang="0">
                    <a:pos x="278" y="90"/>
                  </a:cxn>
                  <a:cxn ang="0">
                    <a:pos x="82" y="110"/>
                  </a:cxn>
                  <a:cxn ang="0">
                    <a:pos x="63" y="116"/>
                  </a:cxn>
                  <a:cxn ang="0">
                    <a:pos x="5" y="84"/>
                  </a:cxn>
                  <a:cxn ang="0">
                    <a:pos x="0" y="71"/>
                  </a:cxn>
                  <a:cxn ang="0">
                    <a:pos x="82" y="21"/>
                  </a:cxn>
                  <a:cxn ang="0">
                    <a:pos x="278" y="0"/>
                  </a:cxn>
                  <a:cxn ang="0">
                    <a:pos x="475" y="21"/>
                  </a:cxn>
                  <a:cxn ang="0">
                    <a:pos x="556" y="71"/>
                  </a:cxn>
                  <a:cxn ang="0">
                    <a:pos x="552" y="85"/>
                  </a:cxn>
                  <a:cxn ang="0">
                    <a:pos x="493" y="116"/>
                  </a:cxn>
                </a:cxnLst>
                <a:rect l="0" t="0" r="r" b="b"/>
                <a:pathLst>
                  <a:path w="556" h="116">
                    <a:moveTo>
                      <a:pt x="493" y="116"/>
                    </a:moveTo>
                    <a:cubicBezTo>
                      <a:pt x="487" y="114"/>
                      <a:pt x="481" y="112"/>
                      <a:pt x="475" y="110"/>
                    </a:cubicBezTo>
                    <a:cubicBezTo>
                      <a:pt x="421" y="97"/>
                      <a:pt x="355" y="90"/>
                      <a:pt x="278" y="90"/>
                    </a:cubicBezTo>
                    <a:cubicBezTo>
                      <a:pt x="202" y="90"/>
                      <a:pt x="136" y="97"/>
                      <a:pt x="82" y="110"/>
                    </a:cubicBezTo>
                    <a:cubicBezTo>
                      <a:pt x="75" y="112"/>
                      <a:pt x="69" y="114"/>
                      <a:pt x="63" y="116"/>
                    </a:cubicBezTo>
                    <a:cubicBezTo>
                      <a:pt x="32" y="106"/>
                      <a:pt x="13" y="96"/>
                      <a:pt x="5" y="84"/>
                    </a:cubicBezTo>
                    <a:cubicBezTo>
                      <a:pt x="2" y="80"/>
                      <a:pt x="0" y="75"/>
                      <a:pt x="0" y="71"/>
                    </a:cubicBezTo>
                    <a:cubicBezTo>
                      <a:pt x="0" y="52"/>
                      <a:pt x="27" y="35"/>
                      <a:pt x="82" y="21"/>
                    </a:cubicBezTo>
                    <a:cubicBezTo>
                      <a:pt x="136" y="7"/>
                      <a:pt x="202" y="0"/>
                      <a:pt x="278" y="0"/>
                    </a:cubicBezTo>
                    <a:cubicBezTo>
                      <a:pt x="355" y="0"/>
                      <a:pt x="421" y="7"/>
                      <a:pt x="475" y="21"/>
                    </a:cubicBezTo>
                    <a:cubicBezTo>
                      <a:pt x="529" y="35"/>
                      <a:pt x="556" y="52"/>
                      <a:pt x="556" y="71"/>
                    </a:cubicBezTo>
                    <a:cubicBezTo>
                      <a:pt x="556" y="76"/>
                      <a:pt x="555" y="80"/>
                      <a:pt x="552" y="85"/>
                    </a:cubicBezTo>
                    <a:cubicBezTo>
                      <a:pt x="544" y="96"/>
                      <a:pt x="524" y="106"/>
                      <a:pt x="493" y="116"/>
                    </a:cubicBezTo>
                    <a:close/>
                  </a:path>
                </a:pathLst>
              </a:custGeom>
              <a:gradFill flip="none" rotWithShape="1">
                <a:gsLst>
                  <a:gs pos="0">
                    <a:schemeClr val="accent1">
                      <a:lumMod val="5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Freeform 23"/>
              <p:cNvSpPr>
                <a:spLocks noEditPoints="1"/>
              </p:cNvSpPr>
              <p:nvPr/>
            </p:nvSpPr>
            <p:spPr bwMode="auto">
              <a:xfrm>
                <a:off x="4616883" y="4613019"/>
                <a:ext cx="2958090" cy="870194"/>
              </a:xfrm>
              <a:custGeom>
                <a:avLst/>
                <a:gdLst/>
                <a:ahLst/>
                <a:cxnLst>
                  <a:cxn ang="0">
                    <a:pos x="800" y="136"/>
                  </a:cxn>
                  <a:cxn ang="0">
                    <a:pos x="765" y="191"/>
                  </a:cxn>
                  <a:cxn ang="0">
                    <a:pos x="683" y="230"/>
                  </a:cxn>
                  <a:cxn ang="0">
                    <a:pos x="678" y="232"/>
                  </a:cxn>
                  <a:cxn ang="0">
                    <a:pos x="400" y="269"/>
                  </a:cxn>
                  <a:cxn ang="0">
                    <a:pos x="123" y="232"/>
                  </a:cxn>
                  <a:cxn ang="0">
                    <a:pos x="117" y="230"/>
                  </a:cxn>
                  <a:cxn ang="0">
                    <a:pos x="35" y="191"/>
                  </a:cxn>
                  <a:cxn ang="0">
                    <a:pos x="0" y="143"/>
                  </a:cxn>
                  <a:cxn ang="0">
                    <a:pos x="0" y="135"/>
                  </a:cxn>
                  <a:cxn ang="0">
                    <a:pos x="117" y="39"/>
                  </a:cxn>
                  <a:cxn ang="0">
                    <a:pos x="400" y="0"/>
                  </a:cxn>
                  <a:cxn ang="0">
                    <a:pos x="683" y="39"/>
                  </a:cxn>
                  <a:cxn ang="0">
                    <a:pos x="800" y="135"/>
                  </a:cxn>
                  <a:cxn ang="0">
                    <a:pos x="800" y="136"/>
                  </a:cxn>
                  <a:cxn ang="0">
                    <a:pos x="185" y="181"/>
                  </a:cxn>
                  <a:cxn ang="0">
                    <a:pos x="204" y="186"/>
                  </a:cxn>
                  <a:cxn ang="0">
                    <a:pos x="400" y="206"/>
                  </a:cxn>
                  <a:cxn ang="0">
                    <a:pos x="597" y="186"/>
                  </a:cxn>
                  <a:cxn ang="0">
                    <a:pos x="615" y="181"/>
                  </a:cxn>
                  <a:cxn ang="0">
                    <a:pos x="674" y="150"/>
                  </a:cxn>
                  <a:cxn ang="0">
                    <a:pos x="678" y="136"/>
                  </a:cxn>
                  <a:cxn ang="0">
                    <a:pos x="597" y="86"/>
                  </a:cxn>
                  <a:cxn ang="0">
                    <a:pos x="400" y="65"/>
                  </a:cxn>
                  <a:cxn ang="0">
                    <a:pos x="204" y="86"/>
                  </a:cxn>
                  <a:cxn ang="0">
                    <a:pos x="122" y="136"/>
                  </a:cxn>
                  <a:cxn ang="0">
                    <a:pos x="127" y="149"/>
                  </a:cxn>
                  <a:cxn ang="0">
                    <a:pos x="185" y="181"/>
                  </a:cxn>
                </a:cxnLst>
                <a:rect l="0" t="0" r="r" b="b"/>
                <a:pathLst>
                  <a:path w="800" h="269">
                    <a:moveTo>
                      <a:pt x="800" y="136"/>
                    </a:moveTo>
                    <a:cubicBezTo>
                      <a:pt x="800" y="156"/>
                      <a:pt x="788" y="174"/>
                      <a:pt x="765" y="191"/>
                    </a:cubicBezTo>
                    <a:cubicBezTo>
                      <a:pt x="745" y="205"/>
                      <a:pt x="718" y="218"/>
                      <a:pt x="683" y="230"/>
                    </a:cubicBezTo>
                    <a:cubicBezTo>
                      <a:pt x="681" y="230"/>
                      <a:pt x="679" y="231"/>
                      <a:pt x="678" y="232"/>
                    </a:cubicBezTo>
                    <a:cubicBezTo>
                      <a:pt x="600" y="257"/>
                      <a:pt x="508" y="269"/>
                      <a:pt x="400" y="269"/>
                    </a:cubicBezTo>
                    <a:cubicBezTo>
                      <a:pt x="292" y="269"/>
                      <a:pt x="200" y="257"/>
                      <a:pt x="123" y="232"/>
                    </a:cubicBezTo>
                    <a:cubicBezTo>
                      <a:pt x="121" y="231"/>
                      <a:pt x="119" y="231"/>
                      <a:pt x="117" y="230"/>
                    </a:cubicBezTo>
                    <a:cubicBezTo>
                      <a:pt x="82" y="218"/>
                      <a:pt x="55" y="205"/>
                      <a:pt x="35" y="191"/>
                    </a:cubicBezTo>
                    <a:cubicBezTo>
                      <a:pt x="15" y="176"/>
                      <a:pt x="3" y="160"/>
                      <a:pt x="0" y="143"/>
                    </a:cubicBezTo>
                    <a:cubicBezTo>
                      <a:pt x="0" y="140"/>
                      <a:pt x="0" y="137"/>
                      <a:pt x="0" y="135"/>
                    </a:cubicBezTo>
                    <a:cubicBezTo>
                      <a:pt x="0" y="98"/>
                      <a:pt x="39" y="66"/>
                      <a:pt x="117" y="39"/>
                    </a:cubicBezTo>
                    <a:cubicBezTo>
                      <a:pt x="195" y="13"/>
                      <a:pt x="289" y="0"/>
                      <a:pt x="400" y="0"/>
                    </a:cubicBezTo>
                    <a:cubicBezTo>
                      <a:pt x="510" y="0"/>
                      <a:pt x="605" y="13"/>
                      <a:pt x="683" y="39"/>
                    </a:cubicBezTo>
                    <a:cubicBezTo>
                      <a:pt x="761" y="66"/>
                      <a:pt x="800" y="98"/>
                      <a:pt x="800" y="135"/>
                    </a:cubicBezTo>
                    <a:cubicBezTo>
                      <a:pt x="800" y="135"/>
                      <a:pt x="800" y="135"/>
                      <a:pt x="800" y="136"/>
                    </a:cubicBezTo>
                    <a:close/>
                    <a:moveTo>
                      <a:pt x="185" y="181"/>
                    </a:moveTo>
                    <a:cubicBezTo>
                      <a:pt x="191" y="182"/>
                      <a:pt x="197" y="184"/>
                      <a:pt x="204" y="186"/>
                    </a:cubicBezTo>
                    <a:cubicBezTo>
                      <a:pt x="258" y="200"/>
                      <a:pt x="324" y="206"/>
                      <a:pt x="400" y="206"/>
                    </a:cubicBezTo>
                    <a:cubicBezTo>
                      <a:pt x="477" y="206"/>
                      <a:pt x="543" y="200"/>
                      <a:pt x="597" y="186"/>
                    </a:cubicBezTo>
                    <a:cubicBezTo>
                      <a:pt x="603" y="184"/>
                      <a:pt x="609" y="182"/>
                      <a:pt x="615" y="181"/>
                    </a:cubicBezTo>
                    <a:cubicBezTo>
                      <a:pt x="646" y="171"/>
                      <a:pt x="666" y="161"/>
                      <a:pt x="674" y="150"/>
                    </a:cubicBezTo>
                    <a:cubicBezTo>
                      <a:pt x="677" y="145"/>
                      <a:pt x="678" y="141"/>
                      <a:pt x="678" y="136"/>
                    </a:cubicBezTo>
                    <a:cubicBezTo>
                      <a:pt x="678" y="117"/>
                      <a:pt x="651" y="100"/>
                      <a:pt x="597" y="86"/>
                    </a:cubicBezTo>
                    <a:cubicBezTo>
                      <a:pt x="543" y="72"/>
                      <a:pt x="477" y="65"/>
                      <a:pt x="400" y="65"/>
                    </a:cubicBezTo>
                    <a:cubicBezTo>
                      <a:pt x="324" y="65"/>
                      <a:pt x="258" y="72"/>
                      <a:pt x="204" y="86"/>
                    </a:cubicBezTo>
                    <a:cubicBezTo>
                      <a:pt x="149" y="100"/>
                      <a:pt x="122" y="117"/>
                      <a:pt x="122" y="136"/>
                    </a:cubicBezTo>
                    <a:cubicBezTo>
                      <a:pt x="122" y="140"/>
                      <a:pt x="124" y="145"/>
                      <a:pt x="127" y="149"/>
                    </a:cubicBezTo>
                    <a:cubicBezTo>
                      <a:pt x="135" y="161"/>
                      <a:pt x="154" y="171"/>
                      <a:pt x="185" y="18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7"/>
              <p:cNvSpPr>
                <a:spLocks/>
              </p:cNvSpPr>
              <p:nvPr/>
            </p:nvSpPr>
            <p:spPr bwMode="auto">
              <a:xfrm>
                <a:off x="4616883" y="5002173"/>
                <a:ext cx="2958090" cy="878037"/>
              </a:xfrm>
              <a:custGeom>
                <a:avLst/>
                <a:gdLst/>
                <a:ahLst/>
                <a:cxnLst>
                  <a:cxn ang="0">
                    <a:pos x="0" y="7"/>
                  </a:cxn>
                  <a:cxn ang="0">
                    <a:pos x="35" y="55"/>
                  </a:cxn>
                  <a:cxn ang="0">
                    <a:pos x="117" y="94"/>
                  </a:cxn>
                  <a:cxn ang="0">
                    <a:pos x="123" y="96"/>
                  </a:cxn>
                  <a:cxn ang="0">
                    <a:pos x="400" y="133"/>
                  </a:cxn>
                  <a:cxn ang="0">
                    <a:pos x="678" y="96"/>
                  </a:cxn>
                  <a:cxn ang="0">
                    <a:pos x="683" y="94"/>
                  </a:cxn>
                  <a:cxn ang="0">
                    <a:pos x="765" y="55"/>
                  </a:cxn>
                  <a:cxn ang="0">
                    <a:pos x="800" y="0"/>
                  </a:cxn>
                  <a:cxn ang="0">
                    <a:pos x="800" y="111"/>
                  </a:cxn>
                  <a:cxn ang="0">
                    <a:pos x="683" y="206"/>
                  </a:cxn>
                  <a:cxn ang="0">
                    <a:pos x="400" y="246"/>
                  </a:cxn>
                  <a:cxn ang="0">
                    <a:pos x="117" y="206"/>
                  </a:cxn>
                  <a:cxn ang="0">
                    <a:pos x="0" y="111"/>
                  </a:cxn>
                  <a:cxn ang="0">
                    <a:pos x="0" y="104"/>
                  </a:cxn>
                  <a:cxn ang="0">
                    <a:pos x="0" y="7"/>
                  </a:cxn>
                </a:cxnLst>
                <a:rect l="0" t="0" r="r" b="b"/>
                <a:pathLst>
                  <a:path w="800" h="246">
                    <a:moveTo>
                      <a:pt x="0" y="7"/>
                    </a:moveTo>
                    <a:cubicBezTo>
                      <a:pt x="3" y="24"/>
                      <a:pt x="15" y="40"/>
                      <a:pt x="35" y="55"/>
                    </a:cubicBezTo>
                    <a:cubicBezTo>
                      <a:pt x="55" y="69"/>
                      <a:pt x="82" y="82"/>
                      <a:pt x="117" y="94"/>
                    </a:cubicBezTo>
                    <a:cubicBezTo>
                      <a:pt x="119" y="95"/>
                      <a:pt x="121" y="95"/>
                      <a:pt x="123" y="96"/>
                    </a:cubicBezTo>
                    <a:cubicBezTo>
                      <a:pt x="200" y="121"/>
                      <a:pt x="292" y="133"/>
                      <a:pt x="400" y="133"/>
                    </a:cubicBezTo>
                    <a:cubicBezTo>
                      <a:pt x="508" y="133"/>
                      <a:pt x="600" y="121"/>
                      <a:pt x="678" y="96"/>
                    </a:cubicBezTo>
                    <a:cubicBezTo>
                      <a:pt x="679" y="95"/>
                      <a:pt x="681" y="94"/>
                      <a:pt x="683" y="94"/>
                    </a:cubicBezTo>
                    <a:cubicBezTo>
                      <a:pt x="718" y="82"/>
                      <a:pt x="745" y="69"/>
                      <a:pt x="765" y="55"/>
                    </a:cubicBezTo>
                    <a:cubicBezTo>
                      <a:pt x="788" y="38"/>
                      <a:pt x="800" y="20"/>
                      <a:pt x="800" y="0"/>
                    </a:cubicBezTo>
                    <a:cubicBezTo>
                      <a:pt x="800" y="111"/>
                      <a:pt x="800" y="111"/>
                      <a:pt x="800" y="111"/>
                    </a:cubicBezTo>
                    <a:cubicBezTo>
                      <a:pt x="800" y="148"/>
                      <a:pt x="761" y="180"/>
                      <a:pt x="683" y="206"/>
                    </a:cubicBezTo>
                    <a:cubicBezTo>
                      <a:pt x="605" y="233"/>
                      <a:pt x="510" y="246"/>
                      <a:pt x="400" y="246"/>
                    </a:cubicBezTo>
                    <a:cubicBezTo>
                      <a:pt x="289" y="246"/>
                      <a:pt x="195" y="233"/>
                      <a:pt x="117" y="206"/>
                    </a:cubicBezTo>
                    <a:cubicBezTo>
                      <a:pt x="39" y="180"/>
                      <a:pt x="0" y="148"/>
                      <a:pt x="0" y="111"/>
                    </a:cubicBezTo>
                    <a:cubicBezTo>
                      <a:pt x="0" y="109"/>
                      <a:pt x="0" y="106"/>
                      <a:pt x="0" y="104"/>
                    </a:cubicBezTo>
                    <a:lnTo>
                      <a:pt x="0" y="7"/>
                    </a:lnTo>
                    <a:close/>
                  </a:path>
                </a:pathLst>
              </a:custGeom>
              <a:gradFill flip="none" rotWithShape="1">
                <a:gsLst>
                  <a:gs pos="65000">
                    <a:schemeClr val="accent1">
                      <a:lumMod val="75000"/>
                    </a:schemeClr>
                  </a:gs>
                  <a:gs pos="100000">
                    <a:schemeClr val="accent1">
                      <a:lumMod val="60000"/>
                      <a:lumOff val="40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6" name="Content Placeholder 2"/>
              <p:cNvSpPr txBox="1">
                <a:spLocks/>
              </p:cNvSpPr>
              <p:nvPr/>
            </p:nvSpPr>
            <p:spPr>
              <a:xfrm>
                <a:off x="5673376" y="5465889"/>
                <a:ext cx="845103" cy="369332"/>
              </a:xfrm>
              <a:prstGeom prst="rect">
                <a:avLst/>
              </a:prstGeom>
              <a:noFill/>
            </p:spPr>
            <p:txBody>
              <a:bodyPr wrap="none" rtlCol="0">
                <a:spAutoFit/>
              </a:bodyPr>
              <a:lstStyle>
                <a:defPPr>
                  <a:defRPr lang="en-US"/>
                </a:defPPr>
                <a:lvl1pPr algn="ctr">
                  <a:defRPr sz="1600">
                    <a:solidFill>
                      <a:srgbClr val="FFFFFF"/>
                    </a:solidFill>
                    <a:latin typeface="Montserrat" panose="02000000000000000000" pitchFamily="2" charset="0"/>
                    <a:cs typeface="Montserrat" panose="02000000000000000000" pitchFamily="2" charset="0"/>
                  </a:defRPr>
                </a:lvl1pPr>
              </a:lstStyle>
              <a:p>
                <a:r>
                  <a:rPr lang="en-US" sz="1800" dirty="0">
                    <a:latin typeface="+mj-lt"/>
                  </a:rPr>
                  <a:t>Step 4</a:t>
                </a:r>
              </a:p>
            </p:txBody>
          </p:sp>
        </p:grpSp>
        <p:grpSp>
          <p:nvGrpSpPr>
            <p:cNvPr id="27" name="Group 26"/>
            <p:cNvGrpSpPr/>
            <p:nvPr/>
          </p:nvGrpSpPr>
          <p:grpSpPr>
            <a:xfrm>
              <a:off x="4616883" y="3917043"/>
              <a:ext cx="2958090" cy="1267192"/>
              <a:chOff x="4616883" y="3737274"/>
              <a:chExt cx="2958090" cy="1267192"/>
            </a:xfrm>
          </p:grpSpPr>
          <p:sp>
            <p:nvSpPr>
              <p:cNvPr id="28" name="Freeform 6"/>
              <p:cNvSpPr>
                <a:spLocks/>
              </p:cNvSpPr>
              <p:nvPr/>
            </p:nvSpPr>
            <p:spPr bwMode="auto">
              <a:xfrm>
                <a:off x="5066245" y="3928488"/>
                <a:ext cx="2064500" cy="416064"/>
              </a:xfrm>
              <a:custGeom>
                <a:avLst/>
                <a:gdLst/>
                <a:ahLst/>
                <a:cxnLst>
                  <a:cxn ang="0">
                    <a:pos x="493" y="116"/>
                  </a:cxn>
                  <a:cxn ang="0">
                    <a:pos x="475" y="110"/>
                  </a:cxn>
                  <a:cxn ang="0">
                    <a:pos x="278" y="90"/>
                  </a:cxn>
                  <a:cxn ang="0">
                    <a:pos x="82" y="110"/>
                  </a:cxn>
                  <a:cxn ang="0">
                    <a:pos x="63" y="116"/>
                  </a:cxn>
                  <a:cxn ang="0">
                    <a:pos x="5" y="84"/>
                  </a:cxn>
                  <a:cxn ang="0">
                    <a:pos x="0" y="71"/>
                  </a:cxn>
                  <a:cxn ang="0">
                    <a:pos x="82" y="21"/>
                  </a:cxn>
                  <a:cxn ang="0">
                    <a:pos x="278" y="0"/>
                  </a:cxn>
                  <a:cxn ang="0">
                    <a:pos x="475" y="21"/>
                  </a:cxn>
                  <a:cxn ang="0">
                    <a:pos x="556" y="71"/>
                  </a:cxn>
                  <a:cxn ang="0">
                    <a:pos x="552" y="85"/>
                  </a:cxn>
                  <a:cxn ang="0">
                    <a:pos x="493" y="116"/>
                  </a:cxn>
                </a:cxnLst>
                <a:rect l="0" t="0" r="r" b="b"/>
                <a:pathLst>
                  <a:path w="556" h="116">
                    <a:moveTo>
                      <a:pt x="493" y="116"/>
                    </a:moveTo>
                    <a:cubicBezTo>
                      <a:pt x="487" y="114"/>
                      <a:pt x="481" y="112"/>
                      <a:pt x="475" y="110"/>
                    </a:cubicBezTo>
                    <a:cubicBezTo>
                      <a:pt x="421" y="97"/>
                      <a:pt x="355" y="90"/>
                      <a:pt x="278" y="90"/>
                    </a:cubicBezTo>
                    <a:cubicBezTo>
                      <a:pt x="202" y="90"/>
                      <a:pt x="136" y="97"/>
                      <a:pt x="82" y="110"/>
                    </a:cubicBezTo>
                    <a:cubicBezTo>
                      <a:pt x="75" y="112"/>
                      <a:pt x="69" y="114"/>
                      <a:pt x="63" y="116"/>
                    </a:cubicBezTo>
                    <a:cubicBezTo>
                      <a:pt x="32" y="106"/>
                      <a:pt x="13" y="96"/>
                      <a:pt x="5" y="84"/>
                    </a:cubicBezTo>
                    <a:cubicBezTo>
                      <a:pt x="2" y="80"/>
                      <a:pt x="0" y="75"/>
                      <a:pt x="0" y="71"/>
                    </a:cubicBezTo>
                    <a:cubicBezTo>
                      <a:pt x="0" y="52"/>
                      <a:pt x="27" y="35"/>
                      <a:pt x="82" y="21"/>
                    </a:cubicBezTo>
                    <a:cubicBezTo>
                      <a:pt x="136" y="7"/>
                      <a:pt x="202" y="0"/>
                      <a:pt x="278" y="0"/>
                    </a:cubicBezTo>
                    <a:cubicBezTo>
                      <a:pt x="355" y="0"/>
                      <a:pt x="421" y="7"/>
                      <a:pt x="475" y="21"/>
                    </a:cubicBezTo>
                    <a:cubicBezTo>
                      <a:pt x="529" y="35"/>
                      <a:pt x="556" y="52"/>
                      <a:pt x="556" y="71"/>
                    </a:cubicBezTo>
                    <a:cubicBezTo>
                      <a:pt x="556" y="76"/>
                      <a:pt x="555" y="80"/>
                      <a:pt x="552" y="85"/>
                    </a:cubicBezTo>
                    <a:cubicBezTo>
                      <a:pt x="544" y="96"/>
                      <a:pt x="524" y="106"/>
                      <a:pt x="493" y="116"/>
                    </a:cubicBezTo>
                    <a:close/>
                  </a:path>
                </a:pathLst>
              </a:custGeom>
              <a:gradFill flip="none" rotWithShape="1">
                <a:gsLst>
                  <a:gs pos="0">
                    <a:schemeClr val="accent2">
                      <a:lumMod val="50000"/>
                    </a:schemeClr>
                  </a:gs>
                  <a:gs pos="100000">
                    <a:schemeClr val="accent2">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Freeform 5"/>
              <p:cNvSpPr>
                <a:spLocks noEditPoints="1"/>
              </p:cNvSpPr>
              <p:nvPr/>
            </p:nvSpPr>
            <p:spPr bwMode="auto">
              <a:xfrm>
                <a:off x="4616883" y="3737274"/>
                <a:ext cx="2958090" cy="870194"/>
              </a:xfrm>
              <a:custGeom>
                <a:avLst/>
                <a:gdLst/>
                <a:ahLst/>
                <a:cxnLst>
                  <a:cxn ang="0">
                    <a:pos x="800" y="136"/>
                  </a:cxn>
                  <a:cxn ang="0">
                    <a:pos x="765" y="191"/>
                  </a:cxn>
                  <a:cxn ang="0">
                    <a:pos x="683" y="230"/>
                  </a:cxn>
                  <a:cxn ang="0">
                    <a:pos x="678" y="232"/>
                  </a:cxn>
                  <a:cxn ang="0">
                    <a:pos x="400" y="269"/>
                  </a:cxn>
                  <a:cxn ang="0">
                    <a:pos x="123" y="232"/>
                  </a:cxn>
                  <a:cxn ang="0">
                    <a:pos x="117" y="230"/>
                  </a:cxn>
                  <a:cxn ang="0">
                    <a:pos x="35" y="191"/>
                  </a:cxn>
                  <a:cxn ang="0">
                    <a:pos x="0" y="143"/>
                  </a:cxn>
                  <a:cxn ang="0">
                    <a:pos x="0" y="135"/>
                  </a:cxn>
                  <a:cxn ang="0">
                    <a:pos x="117" y="39"/>
                  </a:cxn>
                  <a:cxn ang="0">
                    <a:pos x="400" y="0"/>
                  </a:cxn>
                  <a:cxn ang="0">
                    <a:pos x="683" y="39"/>
                  </a:cxn>
                  <a:cxn ang="0">
                    <a:pos x="800" y="135"/>
                  </a:cxn>
                  <a:cxn ang="0">
                    <a:pos x="800" y="136"/>
                  </a:cxn>
                  <a:cxn ang="0">
                    <a:pos x="185" y="181"/>
                  </a:cxn>
                  <a:cxn ang="0">
                    <a:pos x="204" y="186"/>
                  </a:cxn>
                  <a:cxn ang="0">
                    <a:pos x="400" y="206"/>
                  </a:cxn>
                  <a:cxn ang="0">
                    <a:pos x="597" y="186"/>
                  </a:cxn>
                  <a:cxn ang="0">
                    <a:pos x="615" y="181"/>
                  </a:cxn>
                  <a:cxn ang="0">
                    <a:pos x="674" y="150"/>
                  </a:cxn>
                  <a:cxn ang="0">
                    <a:pos x="678" y="136"/>
                  </a:cxn>
                  <a:cxn ang="0">
                    <a:pos x="597" y="86"/>
                  </a:cxn>
                  <a:cxn ang="0">
                    <a:pos x="400" y="65"/>
                  </a:cxn>
                  <a:cxn ang="0">
                    <a:pos x="204" y="86"/>
                  </a:cxn>
                  <a:cxn ang="0">
                    <a:pos x="122" y="136"/>
                  </a:cxn>
                  <a:cxn ang="0">
                    <a:pos x="127" y="149"/>
                  </a:cxn>
                  <a:cxn ang="0">
                    <a:pos x="185" y="181"/>
                  </a:cxn>
                </a:cxnLst>
                <a:rect l="0" t="0" r="r" b="b"/>
                <a:pathLst>
                  <a:path w="800" h="269">
                    <a:moveTo>
                      <a:pt x="800" y="136"/>
                    </a:moveTo>
                    <a:cubicBezTo>
                      <a:pt x="800" y="156"/>
                      <a:pt x="788" y="174"/>
                      <a:pt x="765" y="191"/>
                    </a:cubicBezTo>
                    <a:cubicBezTo>
                      <a:pt x="745" y="205"/>
                      <a:pt x="718" y="218"/>
                      <a:pt x="683" y="230"/>
                    </a:cubicBezTo>
                    <a:cubicBezTo>
                      <a:pt x="681" y="230"/>
                      <a:pt x="679" y="231"/>
                      <a:pt x="678" y="232"/>
                    </a:cubicBezTo>
                    <a:cubicBezTo>
                      <a:pt x="600" y="257"/>
                      <a:pt x="508" y="269"/>
                      <a:pt x="400" y="269"/>
                    </a:cubicBezTo>
                    <a:cubicBezTo>
                      <a:pt x="292" y="269"/>
                      <a:pt x="200" y="257"/>
                      <a:pt x="123" y="232"/>
                    </a:cubicBezTo>
                    <a:cubicBezTo>
                      <a:pt x="121" y="231"/>
                      <a:pt x="119" y="231"/>
                      <a:pt x="117" y="230"/>
                    </a:cubicBezTo>
                    <a:cubicBezTo>
                      <a:pt x="82" y="218"/>
                      <a:pt x="55" y="205"/>
                      <a:pt x="35" y="191"/>
                    </a:cubicBezTo>
                    <a:cubicBezTo>
                      <a:pt x="15" y="176"/>
                      <a:pt x="3" y="160"/>
                      <a:pt x="0" y="143"/>
                    </a:cubicBezTo>
                    <a:cubicBezTo>
                      <a:pt x="0" y="140"/>
                      <a:pt x="0" y="137"/>
                      <a:pt x="0" y="135"/>
                    </a:cubicBezTo>
                    <a:cubicBezTo>
                      <a:pt x="0" y="98"/>
                      <a:pt x="39" y="66"/>
                      <a:pt x="117" y="39"/>
                    </a:cubicBezTo>
                    <a:cubicBezTo>
                      <a:pt x="195" y="13"/>
                      <a:pt x="289" y="0"/>
                      <a:pt x="400" y="0"/>
                    </a:cubicBezTo>
                    <a:cubicBezTo>
                      <a:pt x="510" y="0"/>
                      <a:pt x="605" y="13"/>
                      <a:pt x="683" y="39"/>
                    </a:cubicBezTo>
                    <a:cubicBezTo>
                      <a:pt x="761" y="66"/>
                      <a:pt x="800" y="98"/>
                      <a:pt x="800" y="135"/>
                    </a:cubicBezTo>
                    <a:cubicBezTo>
                      <a:pt x="800" y="135"/>
                      <a:pt x="800" y="135"/>
                      <a:pt x="800" y="136"/>
                    </a:cubicBezTo>
                    <a:close/>
                    <a:moveTo>
                      <a:pt x="185" y="181"/>
                    </a:moveTo>
                    <a:cubicBezTo>
                      <a:pt x="191" y="182"/>
                      <a:pt x="197" y="184"/>
                      <a:pt x="204" y="186"/>
                    </a:cubicBezTo>
                    <a:cubicBezTo>
                      <a:pt x="258" y="200"/>
                      <a:pt x="324" y="206"/>
                      <a:pt x="400" y="206"/>
                    </a:cubicBezTo>
                    <a:cubicBezTo>
                      <a:pt x="477" y="206"/>
                      <a:pt x="543" y="200"/>
                      <a:pt x="597" y="186"/>
                    </a:cubicBezTo>
                    <a:cubicBezTo>
                      <a:pt x="603" y="184"/>
                      <a:pt x="609" y="182"/>
                      <a:pt x="615" y="181"/>
                    </a:cubicBezTo>
                    <a:cubicBezTo>
                      <a:pt x="646" y="171"/>
                      <a:pt x="666" y="161"/>
                      <a:pt x="674" y="150"/>
                    </a:cubicBezTo>
                    <a:cubicBezTo>
                      <a:pt x="677" y="145"/>
                      <a:pt x="678" y="141"/>
                      <a:pt x="678" y="136"/>
                    </a:cubicBezTo>
                    <a:cubicBezTo>
                      <a:pt x="678" y="117"/>
                      <a:pt x="651" y="100"/>
                      <a:pt x="597" y="86"/>
                    </a:cubicBezTo>
                    <a:cubicBezTo>
                      <a:pt x="543" y="72"/>
                      <a:pt x="477" y="65"/>
                      <a:pt x="400" y="65"/>
                    </a:cubicBezTo>
                    <a:cubicBezTo>
                      <a:pt x="324" y="65"/>
                      <a:pt x="258" y="72"/>
                      <a:pt x="204" y="86"/>
                    </a:cubicBezTo>
                    <a:cubicBezTo>
                      <a:pt x="149" y="100"/>
                      <a:pt x="122" y="117"/>
                      <a:pt x="122" y="136"/>
                    </a:cubicBezTo>
                    <a:cubicBezTo>
                      <a:pt x="122" y="140"/>
                      <a:pt x="124" y="145"/>
                      <a:pt x="127" y="149"/>
                    </a:cubicBezTo>
                    <a:cubicBezTo>
                      <a:pt x="135" y="161"/>
                      <a:pt x="154" y="171"/>
                      <a:pt x="185" y="181"/>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0" name="Freeform 7"/>
              <p:cNvSpPr>
                <a:spLocks/>
              </p:cNvSpPr>
              <p:nvPr/>
            </p:nvSpPr>
            <p:spPr bwMode="auto">
              <a:xfrm>
                <a:off x="4616883" y="4126429"/>
                <a:ext cx="2958090" cy="878037"/>
              </a:xfrm>
              <a:custGeom>
                <a:avLst/>
                <a:gdLst/>
                <a:ahLst/>
                <a:cxnLst>
                  <a:cxn ang="0">
                    <a:pos x="0" y="7"/>
                  </a:cxn>
                  <a:cxn ang="0">
                    <a:pos x="35" y="55"/>
                  </a:cxn>
                  <a:cxn ang="0">
                    <a:pos x="117" y="94"/>
                  </a:cxn>
                  <a:cxn ang="0">
                    <a:pos x="123" y="96"/>
                  </a:cxn>
                  <a:cxn ang="0">
                    <a:pos x="400" y="133"/>
                  </a:cxn>
                  <a:cxn ang="0">
                    <a:pos x="678" y="96"/>
                  </a:cxn>
                  <a:cxn ang="0">
                    <a:pos x="683" y="94"/>
                  </a:cxn>
                  <a:cxn ang="0">
                    <a:pos x="765" y="55"/>
                  </a:cxn>
                  <a:cxn ang="0">
                    <a:pos x="800" y="0"/>
                  </a:cxn>
                  <a:cxn ang="0">
                    <a:pos x="800" y="111"/>
                  </a:cxn>
                  <a:cxn ang="0">
                    <a:pos x="683" y="206"/>
                  </a:cxn>
                  <a:cxn ang="0">
                    <a:pos x="400" y="246"/>
                  </a:cxn>
                  <a:cxn ang="0">
                    <a:pos x="117" y="206"/>
                  </a:cxn>
                  <a:cxn ang="0">
                    <a:pos x="0" y="111"/>
                  </a:cxn>
                  <a:cxn ang="0">
                    <a:pos x="0" y="104"/>
                  </a:cxn>
                  <a:cxn ang="0">
                    <a:pos x="0" y="7"/>
                  </a:cxn>
                </a:cxnLst>
                <a:rect l="0" t="0" r="r" b="b"/>
                <a:pathLst>
                  <a:path w="800" h="246">
                    <a:moveTo>
                      <a:pt x="0" y="7"/>
                    </a:moveTo>
                    <a:cubicBezTo>
                      <a:pt x="3" y="24"/>
                      <a:pt x="15" y="40"/>
                      <a:pt x="35" y="55"/>
                    </a:cubicBezTo>
                    <a:cubicBezTo>
                      <a:pt x="55" y="69"/>
                      <a:pt x="82" y="82"/>
                      <a:pt x="117" y="94"/>
                    </a:cubicBezTo>
                    <a:cubicBezTo>
                      <a:pt x="119" y="95"/>
                      <a:pt x="121" y="95"/>
                      <a:pt x="123" y="96"/>
                    </a:cubicBezTo>
                    <a:cubicBezTo>
                      <a:pt x="200" y="121"/>
                      <a:pt x="292" y="133"/>
                      <a:pt x="400" y="133"/>
                    </a:cubicBezTo>
                    <a:cubicBezTo>
                      <a:pt x="508" y="133"/>
                      <a:pt x="600" y="121"/>
                      <a:pt x="678" y="96"/>
                    </a:cubicBezTo>
                    <a:cubicBezTo>
                      <a:pt x="679" y="95"/>
                      <a:pt x="681" y="94"/>
                      <a:pt x="683" y="94"/>
                    </a:cubicBezTo>
                    <a:cubicBezTo>
                      <a:pt x="718" y="82"/>
                      <a:pt x="745" y="69"/>
                      <a:pt x="765" y="55"/>
                    </a:cubicBezTo>
                    <a:cubicBezTo>
                      <a:pt x="788" y="38"/>
                      <a:pt x="800" y="20"/>
                      <a:pt x="800" y="0"/>
                    </a:cubicBezTo>
                    <a:cubicBezTo>
                      <a:pt x="800" y="111"/>
                      <a:pt x="800" y="111"/>
                      <a:pt x="800" y="111"/>
                    </a:cubicBezTo>
                    <a:cubicBezTo>
                      <a:pt x="800" y="148"/>
                      <a:pt x="761" y="180"/>
                      <a:pt x="683" y="206"/>
                    </a:cubicBezTo>
                    <a:cubicBezTo>
                      <a:pt x="605" y="233"/>
                      <a:pt x="510" y="246"/>
                      <a:pt x="400" y="246"/>
                    </a:cubicBezTo>
                    <a:cubicBezTo>
                      <a:pt x="289" y="246"/>
                      <a:pt x="195" y="233"/>
                      <a:pt x="117" y="206"/>
                    </a:cubicBezTo>
                    <a:cubicBezTo>
                      <a:pt x="39" y="180"/>
                      <a:pt x="0" y="148"/>
                      <a:pt x="0" y="111"/>
                    </a:cubicBezTo>
                    <a:cubicBezTo>
                      <a:pt x="0" y="109"/>
                      <a:pt x="0" y="106"/>
                      <a:pt x="0" y="104"/>
                    </a:cubicBezTo>
                    <a:lnTo>
                      <a:pt x="0" y="7"/>
                    </a:lnTo>
                    <a:close/>
                  </a:path>
                </a:pathLst>
              </a:custGeom>
              <a:gradFill flip="none" rotWithShape="1">
                <a:gsLst>
                  <a:gs pos="65000">
                    <a:schemeClr val="accent2">
                      <a:lumMod val="75000"/>
                    </a:schemeClr>
                  </a:gs>
                  <a:gs pos="100000">
                    <a:schemeClr val="accent2">
                      <a:lumMod val="60000"/>
                      <a:lumOff val="40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Content Placeholder 2"/>
              <p:cNvSpPr txBox="1">
                <a:spLocks/>
              </p:cNvSpPr>
              <p:nvPr/>
            </p:nvSpPr>
            <p:spPr>
              <a:xfrm>
                <a:off x="5673376" y="4612361"/>
                <a:ext cx="845103" cy="369332"/>
              </a:xfrm>
              <a:prstGeom prst="rect">
                <a:avLst/>
              </a:prstGeom>
              <a:noFill/>
            </p:spPr>
            <p:txBody>
              <a:bodyPr wrap="none" rtlCol="0">
                <a:spAutoFit/>
              </a:bodyPr>
              <a:lstStyle>
                <a:defPPr>
                  <a:defRPr lang="en-US"/>
                </a:defPPr>
                <a:lvl1pPr algn="ctr">
                  <a:defRPr sz="1600">
                    <a:solidFill>
                      <a:srgbClr val="FFFFFF"/>
                    </a:solidFill>
                    <a:latin typeface="Montserrat" panose="02000000000000000000" pitchFamily="2" charset="0"/>
                    <a:cs typeface="Montserrat" panose="02000000000000000000" pitchFamily="2" charset="0"/>
                  </a:defRPr>
                </a:lvl1pPr>
              </a:lstStyle>
              <a:p>
                <a:r>
                  <a:rPr lang="en-US" sz="1800" dirty="0">
                    <a:latin typeface="+mj-lt"/>
                  </a:rPr>
                  <a:t>Step 3</a:t>
                </a:r>
              </a:p>
            </p:txBody>
          </p:sp>
        </p:grpSp>
        <p:grpSp>
          <p:nvGrpSpPr>
            <p:cNvPr id="32" name="Group 31"/>
            <p:cNvGrpSpPr/>
            <p:nvPr/>
          </p:nvGrpSpPr>
          <p:grpSpPr>
            <a:xfrm>
              <a:off x="4616883" y="3041299"/>
              <a:ext cx="2958090" cy="1267191"/>
              <a:chOff x="4616883" y="2861530"/>
              <a:chExt cx="2958090" cy="1267191"/>
            </a:xfrm>
          </p:grpSpPr>
          <p:sp>
            <p:nvSpPr>
              <p:cNvPr id="33" name="Freeform 6"/>
              <p:cNvSpPr>
                <a:spLocks/>
              </p:cNvSpPr>
              <p:nvPr/>
            </p:nvSpPr>
            <p:spPr bwMode="auto">
              <a:xfrm>
                <a:off x="5066245" y="3052744"/>
                <a:ext cx="2064500" cy="416064"/>
              </a:xfrm>
              <a:custGeom>
                <a:avLst/>
                <a:gdLst/>
                <a:ahLst/>
                <a:cxnLst>
                  <a:cxn ang="0">
                    <a:pos x="493" y="116"/>
                  </a:cxn>
                  <a:cxn ang="0">
                    <a:pos x="475" y="110"/>
                  </a:cxn>
                  <a:cxn ang="0">
                    <a:pos x="278" y="90"/>
                  </a:cxn>
                  <a:cxn ang="0">
                    <a:pos x="82" y="110"/>
                  </a:cxn>
                  <a:cxn ang="0">
                    <a:pos x="63" y="116"/>
                  </a:cxn>
                  <a:cxn ang="0">
                    <a:pos x="5" y="84"/>
                  </a:cxn>
                  <a:cxn ang="0">
                    <a:pos x="0" y="71"/>
                  </a:cxn>
                  <a:cxn ang="0">
                    <a:pos x="82" y="21"/>
                  </a:cxn>
                  <a:cxn ang="0">
                    <a:pos x="278" y="0"/>
                  </a:cxn>
                  <a:cxn ang="0">
                    <a:pos x="475" y="21"/>
                  </a:cxn>
                  <a:cxn ang="0">
                    <a:pos x="556" y="71"/>
                  </a:cxn>
                  <a:cxn ang="0">
                    <a:pos x="552" y="85"/>
                  </a:cxn>
                  <a:cxn ang="0">
                    <a:pos x="493" y="116"/>
                  </a:cxn>
                </a:cxnLst>
                <a:rect l="0" t="0" r="r" b="b"/>
                <a:pathLst>
                  <a:path w="556" h="116">
                    <a:moveTo>
                      <a:pt x="493" y="116"/>
                    </a:moveTo>
                    <a:cubicBezTo>
                      <a:pt x="487" y="114"/>
                      <a:pt x="481" y="112"/>
                      <a:pt x="475" y="110"/>
                    </a:cubicBezTo>
                    <a:cubicBezTo>
                      <a:pt x="421" y="97"/>
                      <a:pt x="355" y="90"/>
                      <a:pt x="278" y="90"/>
                    </a:cubicBezTo>
                    <a:cubicBezTo>
                      <a:pt x="202" y="90"/>
                      <a:pt x="136" y="97"/>
                      <a:pt x="82" y="110"/>
                    </a:cubicBezTo>
                    <a:cubicBezTo>
                      <a:pt x="75" y="112"/>
                      <a:pt x="69" y="114"/>
                      <a:pt x="63" y="116"/>
                    </a:cubicBezTo>
                    <a:cubicBezTo>
                      <a:pt x="32" y="106"/>
                      <a:pt x="13" y="96"/>
                      <a:pt x="5" y="84"/>
                    </a:cubicBezTo>
                    <a:cubicBezTo>
                      <a:pt x="2" y="80"/>
                      <a:pt x="0" y="75"/>
                      <a:pt x="0" y="71"/>
                    </a:cubicBezTo>
                    <a:cubicBezTo>
                      <a:pt x="0" y="52"/>
                      <a:pt x="27" y="35"/>
                      <a:pt x="82" y="21"/>
                    </a:cubicBezTo>
                    <a:cubicBezTo>
                      <a:pt x="136" y="7"/>
                      <a:pt x="202" y="0"/>
                      <a:pt x="278" y="0"/>
                    </a:cubicBezTo>
                    <a:cubicBezTo>
                      <a:pt x="355" y="0"/>
                      <a:pt x="421" y="7"/>
                      <a:pt x="475" y="21"/>
                    </a:cubicBezTo>
                    <a:cubicBezTo>
                      <a:pt x="529" y="35"/>
                      <a:pt x="556" y="52"/>
                      <a:pt x="556" y="71"/>
                    </a:cubicBezTo>
                    <a:cubicBezTo>
                      <a:pt x="556" y="76"/>
                      <a:pt x="555" y="80"/>
                      <a:pt x="552" y="85"/>
                    </a:cubicBezTo>
                    <a:cubicBezTo>
                      <a:pt x="544" y="96"/>
                      <a:pt x="524" y="106"/>
                      <a:pt x="493" y="116"/>
                    </a:cubicBezTo>
                    <a:close/>
                  </a:path>
                </a:pathLst>
              </a:custGeom>
              <a:gradFill flip="none" rotWithShape="1">
                <a:gsLst>
                  <a:gs pos="0">
                    <a:schemeClr val="accent3">
                      <a:lumMod val="50000"/>
                    </a:schemeClr>
                  </a:gs>
                  <a:gs pos="100000">
                    <a:schemeClr val="accent3">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Freeform 5"/>
              <p:cNvSpPr>
                <a:spLocks noEditPoints="1"/>
              </p:cNvSpPr>
              <p:nvPr/>
            </p:nvSpPr>
            <p:spPr bwMode="auto">
              <a:xfrm>
                <a:off x="4616883" y="2861530"/>
                <a:ext cx="2958090" cy="870194"/>
              </a:xfrm>
              <a:custGeom>
                <a:avLst/>
                <a:gdLst/>
                <a:ahLst/>
                <a:cxnLst>
                  <a:cxn ang="0">
                    <a:pos x="800" y="136"/>
                  </a:cxn>
                  <a:cxn ang="0">
                    <a:pos x="765" y="191"/>
                  </a:cxn>
                  <a:cxn ang="0">
                    <a:pos x="683" y="230"/>
                  </a:cxn>
                  <a:cxn ang="0">
                    <a:pos x="678" y="232"/>
                  </a:cxn>
                  <a:cxn ang="0">
                    <a:pos x="400" y="269"/>
                  </a:cxn>
                  <a:cxn ang="0">
                    <a:pos x="123" y="232"/>
                  </a:cxn>
                  <a:cxn ang="0">
                    <a:pos x="117" y="230"/>
                  </a:cxn>
                  <a:cxn ang="0">
                    <a:pos x="35" y="191"/>
                  </a:cxn>
                  <a:cxn ang="0">
                    <a:pos x="0" y="143"/>
                  </a:cxn>
                  <a:cxn ang="0">
                    <a:pos x="0" y="135"/>
                  </a:cxn>
                  <a:cxn ang="0">
                    <a:pos x="117" y="39"/>
                  </a:cxn>
                  <a:cxn ang="0">
                    <a:pos x="400" y="0"/>
                  </a:cxn>
                  <a:cxn ang="0">
                    <a:pos x="683" y="39"/>
                  </a:cxn>
                  <a:cxn ang="0">
                    <a:pos x="800" y="135"/>
                  </a:cxn>
                  <a:cxn ang="0">
                    <a:pos x="800" y="136"/>
                  </a:cxn>
                  <a:cxn ang="0">
                    <a:pos x="185" y="181"/>
                  </a:cxn>
                  <a:cxn ang="0">
                    <a:pos x="204" y="186"/>
                  </a:cxn>
                  <a:cxn ang="0">
                    <a:pos x="400" y="206"/>
                  </a:cxn>
                  <a:cxn ang="0">
                    <a:pos x="597" y="186"/>
                  </a:cxn>
                  <a:cxn ang="0">
                    <a:pos x="615" y="181"/>
                  </a:cxn>
                  <a:cxn ang="0">
                    <a:pos x="674" y="150"/>
                  </a:cxn>
                  <a:cxn ang="0">
                    <a:pos x="678" y="136"/>
                  </a:cxn>
                  <a:cxn ang="0">
                    <a:pos x="597" y="86"/>
                  </a:cxn>
                  <a:cxn ang="0">
                    <a:pos x="400" y="65"/>
                  </a:cxn>
                  <a:cxn ang="0">
                    <a:pos x="204" y="86"/>
                  </a:cxn>
                  <a:cxn ang="0">
                    <a:pos x="122" y="136"/>
                  </a:cxn>
                  <a:cxn ang="0">
                    <a:pos x="127" y="149"/>
                  </a:cxn>
                  <a:cxn ang="0">
                    <a:pos x="185" y="181"/>
                  </a:cxn>
                </a:cxnLst>
                <a:rect l="0" t="0" r="r" b="b"/>
                <a:pathLst>
                  <a:path w="800" h="269">
                    <a:moveTo>
                      <a:pt x="800" y="136"/>
                    </a:moveTo>
                    <a:cubicBezTo>
                      <a:pt x="800" y="156"/>
                      <a:pt x="788" y="174"/>
                      <a:pt x="765" y="191"/>
                    </a:cubicBezTo>
                    <a:cubicBezTo>
                      <a:pt x="745" y="205"/>
                      <a:pt x="718" y="218"/>
                      <a:pt x="683" y="230"/>
                    </a:cubicBezTo>
                    <a:cubicBezTo>
                      <a:pt x="681" y="230"/>
                      <a:pt x="679" y="231"/>
                      <a:pt x="678" y="232"/>
                    </a:cubicBezTo>
                    <a:cubicBezTo>
                      <a:pt x="600" y="257"/>
                      <a:pt x="508" y="269"/>
                      <a:pt x="400" y="269"/>
                    </a:cubicBezTo>
                    <a:cubicBezTo>
                      <a:pt x="292" y="269"/>
                      <a:pt x="200" y="257"/>
                      <a:pt x="123" y="232"/>
                    </a:cubicBezTo>
                    <a:cubicBezTo>
                      <a:pt x="121" y="231"/>
                      <a:pt x="119" y="231"/>
                      <a:pt x="117" y="230"/>
                    </a:cubicBezTo>
                    <a:cubicBezTo>
                      <a:pt x="82" y="218"/>
                      <a:pt x="55" y="205"/>
                      <a:pt x="35" y="191"/>
                    </a:cubicBezTo>
                    <a:cubicBezTo>
                      <a:pt x="15" y="176"/>
                      <a:pt x="3" y="160"/>
                      <a:pt x="0" y="143"/>
                    </a:cubicBezTo>
                    <a:cubicBezTo>
                      <a:pt x="0" y="140"/>
                      <a:pt x="0" y="137"/>
                      <a:pt x="0" y="135"/>
                    </a:cubicBezTo>
                    <a:cubicBezTo>
                      <a:pt x="0" y="98"/>
                      <a:pt x="39" y="66"/>
                      <a:pt x="117" y="39"/>
                    </a:cubicBezTo>
                    <a:cubicBezTo>
                      <a:pt x="195" y="13"/>
                      <a:pt x="289" y="0"/>
                      <a:pt x="400" y="0"/>
                    </a:cubicBezTo>
                    <a:cubicBezTo>
                      <a:pt x="510" y="0"/>
                      <a:pt x="605" y="13"/>
                      <a:pt x="683" y="39"/>
                    </a:cubicBezTo>
                    <a:cubicBezTo>
                      <a:pt x="761" y="66"/>
                      <a:pt x="800" y="98"/>
                      <a:pt x="800" y="135"/>
                    </a:cubicBezTo>
                    <a:cubicBezTo>
                      <a:pt x="800" y="135"/>
                      <a:pt x="800" y="135"/>
                      <a:pt x="800" y="136"/>
                    </a:cubicBezTo>
                    <a:close/>
                    <a:moveTo>
                      <a:pt x="185" y="181"/>
                    </a:moveTo>
                    <a:cubicBezTo>
                      <a:pt x="191" y="182"/>
                      <a:pt x="197" y="184"/>
                      <a:pt x="204" y="186"/>
                    </a:cubicBezTo>
                    <a:cubicBezTo>
                      <a:pt x="258" y="200"/>
                      <a:pt x="324" y="206"/>
                      <a:pt x="400" y="206"/>
                    </a:cubicBezTo>
                    <a:cubicBezTo>
                      <a:pt x="477" y="206"/>
                      <a:pt x="543" y="200"/>
                      <a:pt x="597" y="186"/>
                    </a:cubicBezTo>
                    <a:cubicBezTo>
                      <a:pt x="603" y="184"/>
                      <a:pt x="609" y="182"/>
                      <a:pt x="615" y="181"/>
                    </a:cubicBezTo>
                    <a:cubicBezTo>
                      <a:pt x="646" y="171"/>
                      <a:pt x="666" y="161"/>
                      <a:pt x="674" y="150"/>
                    </a:cubicBezTo>
                    <a:cubicBezTo>
                      <a:pt x="677" y="145"/>
                      <a:pt x="678" y="141"/>
                      <a:pt x="678" y="136"/>
                    </a:cubicBezTo>
                    <a:cubicBezTo>
                      <a:pt x="678" y="117"/>
                      <a:pt x="651" y="100"/>
                      <a:pt x="597" y="86"/>
                    </a:cubicBezTo>
                    <a:cubicBezTo>
                      <a:pt x="543" y="72"/>
                      <a:pt x="477" y="65"/>
                      <a:pt x="400" y="65"/>
                    </a:cubicBezTo>
                    <a:cubicBezTo>
                      <a:pt x="324" y="65"/>
                      <a:pt x="258" y="72"/>
                      <a:pt x="204" y="86"/>
                    </a:cubicBezTo>
                    <a:cubicBezTo>
                      <a:pt x="149" y="100"/>
                      <a:pt x="122" y="117"/>
                      <a:pt x="122" y="136"/>
                    </a:cubicBezTo>
                    <a:cubicBezTo>
                      <a:pt x="122" y="140"/>
                      <a:pt x="124" y="145"/>
                      <a:pt x="127" y="149"/>
                    </a:cubicBezTo>
                    <a:cubicBezTo>
                      <a:pt x="135" y="161"/>
                      <a:pt x="154" y="171"/>
                      <a:pt x="185" y="181"/>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 name="Freeform 7"/>
              <p:cNvSpPr>
                <a:spLocks/>
              </p:cNvSpPr>
              <p:nvPr/>
            </p:nvSpPr>
            <p:spPr bwMode="auto">
              <a:xfrm>
                <a:off x="4616883" y="3250684"/>
                <a:ext cx="2958090" cy="878037"/>
              </a:xfrm>
              <a:custGeom>
                <a:avLst/>
                <a:gdLst/>
                <a:ahLst/>
                <a:cxnLst>
                  <a:cxn ang="0">
                    <a:pos x="0" y="7"/>
                  </a:cxn>
                  <a:cxn ang="0">
                    <a:pos x="35" y="55"/>
                  </a:cxn>
                  <a:cxn ang="0">
                    <a:pos x="117" y="94"/>
                  </a:cxn>
                  <a:cxn ang="0">
                    <a:pos x="123" y="96"/>
                  </a:cxn>
                  <a:cxn ang="0">
                    <a:pos x="400" y="133"/>
                  </a:cxn>
                  <a:cxn ang="0">
                    <a:pos x="678" y="96"/>
                  </a:cxn>
                  <a:cxn ang="0">
                    <a:pos x="683" y="94"/>
                  </a:cxn>
                  <a:cxn ang="0">
                    <a:pos x="765" y="55"/>
                  </a:cxn>
                  <a:cxn ang="0">
                    <a:pos x="800" y="0"/>
                  </a:cxn>
                  <a:cxn ang="0">
                    <a:pos x="800" y="111"/>
                  </a:cxn>
                  <a:cxn ang="0">
                    <a:pos x="683" y="206"/>
                  </a:cxn>
                  <a:cxn ang="0">
                    <a:pos x="400" y="246"/>
                  </a:cxn>
                  <a:cxn ang="0">
                    <a:pos x="117" y="206"/>
                  </a:cxn>
                  <a:cxn ang="0">
                    <a:pos x="0" y="111"/>
                  </a:cxn>
                  <a:cxn ang="0">
                    <a:pos x="0" y="104"/>
                  </a:cxn>
                  <a:cxn ang="0">
                    <a:pos x="0" y="7"/>
                  </a:cxn>
                </a:cxnLst>
                <a:rect l="0" t="0" r="r" b="b"/>
                <a:pathLst>
                  <a:path w="800" h="246">
                    <a:moveTo>
                      <a:pt x="0" y="7"/>
                    </a:moveTo>
                    <a:cubicBezTo>
                      <a:pt x="3" y="24"/>
                      <a:pt x="15" y="40"/>
                      <a:pt x="35" y="55"/>
                    </a:cubicBezTo>
                    <a:cubicBezTo>
                      <a:pt x="55" y="69"/>
                      <a:pt x="82" y="82"/>
                      <a:pt x="117" y="94"/>
                    </a:cubicBezTo>
                    <a:cubicBezTo>
                      <a:pt x="119" y="95"/>
                      <a:pt x="121" y="95"/>
                      <a:pt x="123" y="96"/>
                    </a:cubicBezTo>
                    <a:cubicBezTo>
                      <a:pt x="200" y="121"/>
                      <a:pt x="292" y="133"/>
                      <a:pt x="400" y="133"/>
                    </a:cubicBezTo>
                    <a:cubicBezTo>
                      <a:pt x="508" y="133"/>
                      <a:pt x="600" y="121"/>
                      <a:pt x="678" y="96"/>
                    </a:cubicBezTo>
                    <a:cubicBezTo>
                      <a:pt x="679" y="95"/>
                      <a:pt x="681" y="94"/>
                      <a:pt x="683" y="94"/>
                    </a:cubicBezTo>
                    <a:cubicBezTo>
                      <a:pt x="718" y="82"/>
                      <a:pt x="745" y="69"/>
                      <a:pt x="765" y="55"/>
                    </a:cubicBezTo>
                    <a:cubicBezTo>
                      <a:pt x="788" y="38"/>
                      <a:pt x="800" y="20"/>
                      <a:pt x="800" y="0"/>
                    </a:cubicBezTo>
                    <a:cubicBezTo>
                      <a:pt x="800" y="111"/>
                      <a:pt x="800" y="111"/>
                      <a:pt x="800" y="111"/>
                    </a:cubicBezTo>
                    <a:cubicBezTo>
                      <a:pt x="800" y="148"/>
                      <a:pt x="761" y="180"/>
                      <a:pt x="683" y="206"/>
                    </a:cubicBezTo>
                    <a:cubicBezTo>
                      <a:pt x="605" y="233"/>
                      <a:pt x="510" y="246"/>
                      <a:pt x="400" y="246"/>
                    </a:cubicBezTo>
                    <a:cubicBezTo>
                      <a:pt x="289" y="246"/>
                      <a:pt x="195" y="233"/>
                      <a:pt x="117" y="206"/>
                    </a:cubicBezTo>
                    <a:cubicBezTo>
                      <a:pt x="39" y="180"/>
                      <a:pt x="0" y="148"/>
                      <a:pt x="0" y="111"/>
                    </a:cubicBezTo>
                    <a:cubicBezTo>
                      <a:pt x="0" y="109"/>
                      <a:pt x="0" y="106"/>
                      <a:pt x="0" y="104"/>
                    </a:cubicBezTo>
                    <a:lnTo>
                      <a:pt x="0" y="7"/>
                    </a:lnTo>
                    <a:close/>
                  </a:path>
                </a:pathLst>
              </a:custGeom>
              <a:gradFill flip="none" rotWithShape="1">
                <a:gsLst>
                  <a:gs pos="65000">
                    <a:schemeClr val="accent3">
                      <a:lumMod val="75000"/>
                    </a:schemeClr>
                  </a:gs>
                  <a:gs pos="100000">
                    <a:schemeClr val="accent3">
                      <a:lumMod val="60000"/>
                      <a:lumOff val="40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6" name="Content Placeholder 2"/>
              <p:cNvSpPr txBox="1">
                <a:spLocks/>
              </p:cNvSpPr>
              <p:nvPr/>
            </p:nvSpPr>
            <p:spPr>
              <a:xfrm>
                <a:off x="5673376" y="3731154"/>
                <a:ext cx="845103" cy="369332"/>
              </a:xfrm>
              <a:prstGeom prst="rect">
                <a:avLst/>
              </a:prstGeom>
              <a:noFill/>
            </p:spPr>
            <p:txBody>
              <a:bodyPr wrap="none" rtlCol="0">
                <a:spAutoFit/>
              </a:bodyPr>
              <a:lstStyle>
                <a:defPPr>
                  <a:defRPr lang="en-US"/>
                </a:defPPr>
                <a:lvl1pPr algn="ctr">
                  <a:defRPr sz="1600">
                    <a:solidFill>
                      <a:srgbClr val="FFFFFF"/>
                    </a:solidFill>
                    <a:latin typeface="Montserrat" panose="02000000000000000000" pitchFamily="2" charset="0"/>
                    <a:cs typeface="Montserrat" panose="02000000000000000000" pitchFamily="2" charset="0"/>
                  </a:defRPr>
                </a:lvl1pPr>
              </a:lstStyle>
              <a:p>
                <a:r>
                  <a:rPr lang="en-US" sz="1800" dirty="0">
                    <a:latin typeface="+mj-lt"/>
                  </a:rPr>
                  <a:t>Step 2</a:t>
                </a:r>
              </a:p>
            </p:txBody>
          </p:sp>
        </p:grpSp>
        <p:grpSp>
          <p:nvGrpSpPr>
            <p:cNvPr id="37" name="Group 36"/>
            <p:cNvGrpSpPr/>
            <p:nvPr/>
          </p:nvGrpSpPr>
          <p:grpSpPr>
            <a:xfrm>
              <a:off x="4616883" y="2165554"/>
              <a:ext cx="2958090" cy="1267192"/>
              <a:chOff x="4616883" y="1985785"/>
              <a:chExt cx="2958090" cy="1267192"/>
            </a:xfrm>
          </p:grpSpPr>
          <p:sp>
            <p:nvSpPr>
              <p:cNvPr id="38" name="Freeform 6"/>
              <p:cNvSpPr>
                <a:spLocks/>
              </p:cNvSpPr>
              <p:nvPr/>
            </p:nvSpPr>
            <p:spPr bwMode="auto">
              <a:xfrm>
                <a:off x="5066245" y="2176999"/>
                <a:ext cx="2064500" cy="416063"/>
              </a:xfrm>
              <a:custGeom>
                <a:avLst/>
                <a:gdLst/>
                <a:ahLst/>
                <a:cxnLst>
                  <a:cxn ang="0">
                    <a:pos x="493" y="116"/>
                  </a:cxn>
                  <a:cxn ang="0">
                    <a:pos x="475" y="110"/>
                  </a:cxn>
                  <a:cxn ang="0">
                    <a:pos x="278" y="90"/>
                  </a:cxn>
                  <a:cxn ang="0">
                    <a:pos x="82" y="110"/>
                  </a:cxn>
                  <a:cxn ang="0">
                    <a:pos x="63" y="116"/>
                  </a:cxn>
                  <a:cxn ang="0">
                    <a:pos x="5" y="84"/>
                  </a:cxn>
                  <a:cxn ang="0">
                    <a:pos x="0" y="71"/>
                  </a:cxn>
                  <a:cxn ang="0">
                    <a:pos x="82" y="21"/>
                  </a:cxn>
                  <a:cxn ang="0">
                    <a:pos x="278" y="0"/>
                  </a:cxn>
                  <a:cxn ang="0">
                    <a:pos x="475" y="21"/>
                  </a:cxn>
                  <a:cxn ang="0">
                    <a:pos x="556" y="71"/>
                  </a:cxn>
                  <a:cxn ang="0">
                    <a:pos x="552" y="85"/>
                  </a:cxn>
                  <a:cxn ang="0">
                    <a:pos x="493" y="116"/>
                  </a:cxn>
                </a:cxnLst>
                <a:rect l="0" t="0" r="r" b="b"/>
                <a:pathLst>
                  <a:path w="556" h="116">
                    <a:moveTo>
                      <a:pt x="493" y="116"/>
                    </a:moveTo>
                    <a:cubicBezTo>
                      <a:pt x="487" y="114"/>
                      <a:pt x="481" y="112"/>
                      <a:pt x="475" y="110"/>
                    </a:cubicBezTo>
                    <a:cubicBezTo>
                      <a:pt x="421" y="97"/>
                      <a:pt x="355" y="90"/>
                      <a:pt x="278" y="90"/>
                    </a:cubicBezTo>
                    <a:cubicBezTo>
                      <a:pt x="202" y="90"/>
                      <a:pt x="136" y="97"/>
                      <a:pt x="82" y="110"/>
                    </a:cubicBezTo>
                    <a:cubicBezTo>
                      <a:pt x="75" y="112"/>
                      <a:pt x="69" y="114"/>
                      <a:pt x="63" y="116"/>
                    </a:cubicBezTo>
                    <a:cubicBezTo>
                      <a:pt x="32" y="106"/>
                      <a:pt x="13" y="96"/>
                      <a:pt x="5" y="84"/>
                    </a:cubicBezTo>
                    <a:cubicBezTo>
                      <a:pt x="2" y="80"/>
                      <a:pt x="0" y="75"/>
                      <a:pt x="0" y="71"/>
                    </a:cubicBezTo>
                    <a:cubicBezTo>
                      <a:pt x="0" y="52"/>
                      <a:pt x="27" y="35"/>
                      <a:pt x="82" y="21"/>
                    </a:cubicBezTo>
                    <a:cubicBezTo>
                      <a:pt x="136" y="7"/>
                      <a:pt x="202" y="0"/>
                      <a:pt x="278" y="0"/>
                    </a:cubicBezTo>
                    <a:cubicBezTo>
                      <a:pt x="355" y="0"/>
                      <a:pt x="421" y="7"/>
                      <a:pt x="475" y="21"/>
                    </a:cubicBezTo>
                    <a:cubicBezTo>
                      <a:pt x="529" y="35"/>
                      <a:pt x="556" y="52"/>
                      <a:pt x="556" y="71"/>
                    </a:cubicBezTo>
                    <a:cubicBezTo>
                      <a:pt x="556" y="76"/>
                      <a:pt x="555" y="80"/>
                      <a:pt x="552" y="85"/>
                    </a:cubicBezTo>
                    <a:cubicBezTo>
                      <a:pt x="544" y="96"/>
                      <a:pt x="524" y="106"/>
                      <a:pt x="493" y="116"/>
                    </a:cubicBezTo>
                    <a:close/>
                  </a:path>
                </a:pathLst>
              </a:custGeom>
              <a:gradFill flip="none" rotWithShape="1">
                <a:gsLst>
                  <a:gs pos="0">
                    <a:schemeClr val="accent4">
                      <a:lumMod val="50000"/>
                    </a:schemeClr>
                  </a:gs>
                  <a:gs pos="100000">
                    <a:schemeClr val="accent4">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Freeform 5"/>
              <p:cNvSpPr>
                <a:spLocks noEditPoints="1"/>
              </p:cNvSpPr>
              <p:nvPr/>
            </p:nvSpPr>
            <p:spPr bwMode="auto">
              <a:xfrm>
                <a:off x="4616883" y="1985785"/>
                <a:ext cx="2958090" cy="870194"/>
              </a:xfrm>
              <a:custGeom>
                <a:avLst/>
                <a:gdLst/>
                <a:ahLst/>
                <a:cxnLst>
                  <a:cxn ang="0">
                    <a:pos x="800" y="136"/>
                  </a:cxn>
                  <a:cxn ang="0">
                    <a:pos x="765" y="191"/>
                  </a:cxn>
                  <a:cxn ang="0">
                    <a:pos x="683" y="230"/>
                  </a:cxn>
                  <a:cxn ang="0">
                    <a:pos x="678" y="232"/>
                  </a:cxn>
                  <a:cxn ang="0">
                    <a:pos x="400" y="269"/>
                  </a:cxn>
                  <a:cxn ang="0">
                    <a:pos x="123" y="232"/>
                  </a:cxn>
                  <a:cxn ang="0">
                    <a:pos x="117" y="230"/>
                  </a:cxn>
                  <a:cxn ang="0">
                    <a:pos x="35" y="191"/>
                  </a:cxn>
                  <a:cxn ang="0">
                    <a:pos x="0" y="143"/>
                  </a:cxn>
                  <a:cxn ang="0">
                    <a:pos x="0" y="135"/>
                  </a:cxn>
                  <a:cxn ang="0">
                    <a:pos x="117" y="39"/>
                  </a:cxn>
                  <a:cxn ang="0">
                    <a:pos x="400" y="0"/>
                  </a:cxn>
                  <a:cxn ang="0">
                    <a:pos x="683" y="39"/>
                  </a:cxn>
                  <a:cxn ang="0">
                    <a:pos x="800" y="135"/>
                  </a:cxn>
                  <a:cxn ang="0">
                    <a:pos x="800" y="136"/>
                  </a:cxn>
                  <a:cxn ang="0">
                    <a:pos x="185" y="181"/>
                  </a:cxn>
                  <a:cxn ang="0">
                    <a:pos x="204" y="186"/>
                  </a:cxn>
                  <a:cxn ang="0">
                    <a:pos x="400" y="206"/>
                  </a:cxn>
                  <a:cxn ang="0">
                    <a:pos x="597" y="186"/>
                  </a:cxn>
                  <a:cxn ang="0">
                    <a:pos x="615" y="181"/>
                  </a:cxn>
                  <a:cxn ang="0">
                    <a:pos x="674" y="150"/>
                  </a:cxn>
                  <a:cxn ang="0">
                    <a:pos x="678" y="136"/>
                  </a:cxn>
                  <a:cxn ang="0">
                    <a:pos x="597" y="86"/>
                  </a:cxn>
                  <a:cxn ang="0">
                    <a:pos x="400" y="65"/>
                  </a:cxn>
                  <a:cxn ang="0">
                    <a:pos x="204" y="86"/>
                  </a:cxn>
                  <a:cxn ang="0">
                    <a:pos x="122" y="136"/>
                  </a:cxn>
                  <a:cxn ang="0">
                    <a:pos x="127" y="149"/>
                  </a:cxn>
                  <a:cxn ang="0">
                    <a:pos x="185" y="181"/>
                  </a:cxn>
                </a:cxnLst>
                <a:rect l="0" t="0" r="r" b="b"/>
                <a:pathLst>
                  <a:path w="800" h="269">
                    <a:moveTo>
                      <a:pt x="800" y="136"/>
                    </a:moveTo>
                    <a:cubicBezTo>
                      <a:pt x="800" y="156"/>
                      <a:pt x="788" y="174"/>
                      <a:pt x="765" y="191"/>
                    </a:cubicBezTo>
                    <a:cubicBezTo>
                      <a:pt x="745" y="205"/>
                      <a:pt x="718" y="218"/>
                      <a:pt x="683" y="230"/>
                    </a:cubicBezTo>
                    <a:cubicBezTo>
                      <a:pt x="681" y="230"/>
                      <a:pt x="679" y="231"/>
                      <a:pt x="678" y="232"/>
                    </a:cubicBezTo>
                    <a:cubicBezTo>
                      <a:pt x="600" y="257"/>
                      <a:pt x="508" y="269"/>
                      <a:pt x="400" y="269"/>
                    </a:cubicBezTo>
                    <a:cubicBezTo>
                      <a:pt x="292" y="269"/>
                      <a:pt x="200" y="257"/>
                      <a:pt x="123" y="232"/>
                    </a:cubicBezTo>
                    <a:cubicBezTo>
                      <a:pt x="121" y="231"/>
                      <a:pt x="119" y="231"/>
                      <a:pt x="117" y="230"/>
                    </a:cubicBezTo>
                    <a:cubicBezTo>
                      <a:pt x="82" y="218"/>
                      <a:pt x="55" y="205"/>
                      <a:pt x="35" y="191"/>
                    </a:cubicBezTo>
                    <a:cubicBezTo>
                      <a:pt x="15" y="176"/>
                      <a:pt x="3" y="160"/>
                      <a:pt x="0" y="143"/>
                    </a:cubicBezTo>
                    <a:cubicBezTo>
                      <a:pt x="0" y="140"/>
                      <a:pt x="0" y="137"/>
                      <a:pt x="0" y="135"/>
                    </a:cubicBezTo>
                    <a:cubicBezTo>
                      <a:pt x="0" y="98"/>
                      <a:pt x="39" y="66"/>
                      <a:pt x="117" y="39"/>
                    </a:cubicBezTo>
                    <a:cubicBezTo>
                      <a:pt x="195" y="13"/>
                      <a:pt x="289" y="0"/>
                      <a:pt x="400" y="0"/>
                    </a:cubicBezTo>
                    <a:cubicBezTo>
                      <a:pt x="510" y="0"/>
                      <a:pt x="605" y="13"/>
                      <a:pt x="683" y="39"/>
                    </a:cubicBezTo>
                    <a:cubicBezTo>
                      <a:pt x="761" y="66"/>
                      <a:pt x="800" y="98"/>
                      <a:pt x="800" y="135"/>
                    </a:cubicBezTo>
                    <a:cubicBezTo>
                      <a:pt x="800" y="135"/>
                      <a:pt x="800" y="135"/>
                      <a:pt x="800" y="136"/>
                    </a:cubicBezTo>
                    <a:close/>
                    <a:moveTo>
                      <a:pt x="185" y="181"/>
                    </a:moveTo>
                    <a:cubicBezTo>
                      <a:pt x="191" y="182"/>
                      <a:pt x="197" y="184"/>
                      <a:pt x="204" y="186"/>
                    </a:cubicBezTo>
                    <a:cubicBezTo>
                      <a:pt x="258" y="200"/>
                      <a:pt x="324" y="206"/>
                      <a:pt x="400" y="206"/>
                    </a:cubicBezTo>
                    <a:cubicBezTo>
                      <a:pt x="477" y="206"/>
                      <a:pt x="543" y="200"/>
                      <a:pt x="597" y="186"/>
                    </a:cubicBezTo>
                    <a:cubicBezTo>
                      <a:pt x="603" y="184"/>
                      <a:pt x="609" y="182"/>
                      <a:pt x="615" y="181"/>
                    </a:cubicBezTo>
                    <a:cubicBezTo>
                      <a:pt x="646" y="171"/>
                      <a:pt x="666" y="161"/>
                      <a:pt x="674" y="150"/>
                    </a:cubicBezTo>
                    <a:cubicBezTo>
                      <a:pt x="677" y="145"/>
                      <a:pt x="678" y="141"/>
                      <a:pt x="678" y="136"/>
                    </a:cubicBezTo>
                    <a:cubicBezTo>
                      <a:pt x="678" y="117"/>
                      <a:pt x="651" y="100"/>
                      <a:pt x="597" y="86"/>
                    </a:cubicBezTo>
                    <a:cubicBezTo>
                      <a:pt x="543" y="72"/>
                      <a:pt x="477" y="65"/>
                      <a:pt x="400" y="65"/>
                    </a:cubicBezTo>
                    <a:cubicBezTo>
                      <a:pt x="324" y="65"/>
                      <a:pt x="258" y="72"/>
                      <a:pt x="204" y="86"/>
                    </a:cubicBezTo>
                    <a:cubicBezTo>
                      <a:pt x="149" y="100"/>
                      <a:pt x="122" y="117"/>
                      <a:pt x="122" y="136"/>
                    </a:cubicBezTo>
                    <a:cubicBezTo>
                      <a:pt x="122" y="140"/>
                      <a:pt x="124" y="145"/>
                      <a:pt x="127" y="149"/>
                    </a:cubicBezTo>
                    <a:cubicBezTo>
                      <a:pt x="135" y="161"/>
                      <a:pt x="154" y="171"/>
                      <a:pt x="185" y="181"/>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40" name="Freeform 7"/>
              <p:cNvSpPr>
                <a:spLocks/>
              </p:cNvSpPr>
              <p:nvPr/>
            </p:nvSpPr>
            <p:spPr bwMode="auto">
              <a:xfrm>
                <a:off x="4616883" y="2374940"/>
                <a:ext cx="2958090" cy="878037"/>
              </a:xfrm>
              <a:custGeom>
                <a:avLst/>
                <a:gdLst/>
                <a:ahLst/>
                <a:cxnLst>
                  <a:cxn ang="0">
                    <a:pos x="0" y="7"/>
                  </a:cxn>
                  <a:cxn ang="0">
                    <a:pos x="35" y="55"/>
                  </a:cxn>
                  <a:cxn ang="0">
                    <a:pos x="117" y="94"/>
                  </a:cxn>
                  <a:cxn ang="0">
                    <a:pos x="123" y="96"/>
                  </a:cxn>
                  <a:cxn ang="0">
                    <a:pos x="400" y="133"/>
                  </a:cxn>
                  <a:cxn ang="0">
                    <a:pos x="678" y="96"/>
                  </a:cxn>
                  <a:cxn ang="0">
                    <a:pos x="683" y="94"/>
                  </a:cxn>
                  <a:cxn ang="0">
                    <a:pos x="765" y="55"/>
                  </a:cxn>
                  <a:cxn ang="0">
                    <a:pos x="800" y="0"/>
                  </a:cxn>
                  <a:cxn ang="0">
                    <a:pos x="800" y="111"/>
                  </a:cxn>
                  <a:cxn ang="0">
                    <a:pos x="683" y="206"/>
                  </a:cxn>
                  <a:cxn ang="0">
                    <a:pos x="400" y="246"/>
                  </a:cxn>
                  <a:cxn ang="0">
                    <a:pos x="117" y="206"/>
                  </a:cxn>
                  <a:cxn ang="0">
                    <a:pos x="0" y="111"/>
                  </a:cxn>
                  <a:cxn ang="0">
                    <a:pos x="0" y="104"/>
                  </a:cxn>
                  <a:cxn ang="0">
                    <a:pos x="0" y="7"/>
                  </a:cxn>
                </a:cxnLst>
                <a:rect l="0" t="0" r="r" b="b"/>
                <a:pathLst>
                  <a:path w="800" h="246">
                    <a:moveTo>
                      <a:pt x="0" y="7"/>
                    </a:moveTo>
                    <a:cubicBezTo>
                      <a:pt x="3" y="24"/>
                      <a:pt x="15" y="40"/>
                      <a:pt x="35" y="55"/>
                    </a:cubicBezTo>
                    <a:cubicBezTo>
                      <a:pt x="55" y="69"/>
                      <a:pt x="82" y="82"/>
                      <a:pt x="117" y="94"/>
                    </a:cubicBezTo>
                    <a:cubicBezTo>
                      <a:pt x="119" y="95"/>
                      <a:pt x="121" y="95"/>
                      <a:pt x="123" y="96"/>
                    </a:cubicBezTo>
                    <a:cubicBezTo>
                      <a:pt x="200" y="121"/>
                      <a:pt x="292" y="133"/>
                      <a:pt x="400" y="133"/>
                    </a:cubicBezTo>
                    <a:cubicBezTo>
                      <a:pt x="508" y="133"/>
                      <a:pt x="600" y="121"/>
                      <a:pt x="678" y="96"/>
                    </a:cubicBezTo>
                    <a:cubicBezTo>
                      <a:pt x="679" y="95"/>
                      <a:pt x="681" y="94"/>
                      <a:pt x="683" y="94"/>
                    </a:cubicBezTo>
                    <a:cubicBezTo>
                      <a:pt x="718" y="82"/>
                      <a:pt x="745" y="69"/>
                      <a:pt x="765" y="55"/>
                    </a:cubicBezTo>
                    <a:cubicBezTo>
                      <a:pt x="788" y="38"/>
                      <a:pt x="800" y="20"/>
                      <a:pt x="800" y="0"/>
                    </a:cubicBezTo>
                    <a:cubicBezTo>
                      <a:pt x="800" y="111"/>
                      <a:pt x="800" y="111"/>
                      <a:pt x="800" y="111"/>
                    </a:cubicBezTo>
                    <a:cubicBezTo>
                      <a:pt x="800" y="148"/>
                      <a:pt x="761" y="180"/>
                      <a:pt x="683" y="206"/>
                    </a:cubicBezTo>
                    <a:cubicBezTo>
                      <a:pt x="605" y="233"/>
                      <a:pt x="510" y="246"/>
                      <a:pt x="400" y="246"/>
                    </a:cubicBezTo>
                    <a:cubicBezTo>
                      <a:pt x="289" y="246"/>
                      <a:pt x="195" y="233"/>
                      <a:pt x="117" y="206"/>
                    </a:cubicBezTo>
                    <a:cubicBezTo>
                      <a:pt x="39" y="180"/>
                      <a:pt x="0" y="148"/>
                      <a:pt x="0" y="111"/>
                    </a:cubicBezTo>
                    <a:cubicBezTo>
                      <a:pt x="0" y="109"/>
                      <a:pt x="0" y="106"/>
                      <a:pt x="0" y="104"/>
                    </a:cubicBezTo>
                    <a:lnTo>
                      <a:pt x="0" y="7"/>
                    </a:lnTo>
                    <a:close/>
                  </a:path>
                </a:pathLst>
              </a:custGeom>
              <a:gradFill flip="none" rotWithShape="1">
                <a:gsLst>
                  <a:gs pos="65000">
                    <a:schemeClr val="accent4">
                      <a:lumMod val="75000"/>
                    </a:schemeClr>
                  </a:gs>
                  <a:gs pos="100000">
                    <a:schemeClr val="accent4">
                      <a:lumMod val="60000"/>
                      <a:lumOff val="40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1" name="Content Placeholder 2"/>
              <p:cNvSpPr txBox="1">
                <a:spLocks/>
              </p:cNvSpPr>
              <p:nvPr/>
            </p:nvSpPr>
            <p:spPr>
              <a:xfrm>
                <a:off x="5698222" y="2867091"/>
                <a:ext cx="795411" cy="369332"/>
              </a:xfrm>
              <a:prstGeom prst="rect">
                <a:avLst/>
              </a:prstGeom>
              <a:noFill/>
            </p:spPr>
            <p:txBody>
              <a:bodyPr wrap="none" rtlCol="0">
                <a:spAutoFit/>
              </a:bodyPr>
              <a:lstStyle>
                <a:defPPr>
                  <a:defRPr lang="en-US"/>
                </a:defPPr>
                <a:lvl1pPr algn="ctr">
                  <a:defRPr sz="1600">
                    <a:solidFill>
                      <a:srgbClr val="FFFFFF"/>
                    </a:solidFill>
                    <a:latin typeface="Montserrat" panose="02000000000000000000" pitchFamily="2" charset="0"/>
                    <a:cs typeface="Montserrat" panose="02000000000000000000" pitchFamily="2" charset="0"/>
                  </a:defRPr>
                </a:lvl1pPr>
              </a:lstStyle>
              <a:p>
                <a:r>
                  <a:rPr lang="en-US" sz="1800" dirty="0">
                    <a:latin typeface="+mj-lt"/>
                  </a:rPr>
                  <a:t>Step1</a:t>
                </a:r>
              </a:p>
            </p:txBody>
          </p:sp>
        </p:grpSp>
      </p:grpSp>
      <p:grpSp>
        <p:nvGrpSpPr>
          <p:cNvPr id="5" name="Group 4"/>
          <p:cNvGrpSpPr/>
          <p:nvPr/>
        </p:nvGrpSpPr>
        <p:grpSpPr>
          <a:xfrm>
            <a:off x="3144499" y="2403745"/>
            <a:ext cx="1548549" cy="882624"/>
            <a:chOff x="3144499" y="2403745"/>
            <a:chExt cx="1548549" cy="882624"/>
          </a:xfrm>
        </p:grpSpPr>
        <p:cxnSp>
          <p:nvCxnSpPr>
            <p:cNvPr id="6" name="Straight Connector 5"/>
            <p:cNvCxnSpPr/>
            <p:nvPr/>
          </p:nvCxnSpPr>
          <p:spPr>
            <a:xfrm>
              <a:off x="3961289" y="2823648"/>
              <a:ext cx="731759" cy="0"/>
            </a:xfrm>
            <a:prstGeom prst="line">
              <a:avLst/>
            </a:prstGeom>
            <a:noFill/>
            <a:ln w="19050" cap="flat">
              <a:solidFill>
                <a:schemeClr val="bg1">
                  <a:lumMod val="75000"/>
                </a:schemeClr>
              </a:solidFill>
              <a:prstDash val="sysDot"/>
              <a:miter lim="800000"/>
              <a:headEnd/>
              <a:tailEnd type="none" w="lg" len="lg"/>
            </a:ln>
            <a:extLst>
              <a:ext uri="{909E8E84-426E-40DD-AFC4-6F175D3DCCD1}">
                <a14:hiddenFill xmlns:a14="http://schemas.microsoft.com/office/drawing/2010/main">
                  <a:noFill/>
                </a14:hiddenFill>
              </a:ext>
            </a:extLst>
          </p:spPr>
        </p:cxnSp>
        <p:sp>
          <p:nvSpPr>
            <p:cNvPr id="12" name="Oval 11"/>
            <p:cNvSpPr/>
            <p:nvPr/>
          </p:nvSpPr>
          <p:spPr>
            <a:xfrm>
              <a:off x="3144499" y="2403745"/>
              <a:ext cx="882624" cy="882624"/>
            </a:xfrm>
            <a:prstGeom prst="ellipse">
              <a:avLst/>
            </a:prstGeom>
            <a:solidFill>
              <a:srgbClr val="FFFFFF"/>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2800" dirty="0">
                <a:solidFill>
                  <a:schemeClr val="bg1"/>
                </a:solidFill>
              </a:endParaRPr>
            </a:p>
          </p:txBody>
        </p:sp>
        <p:sp>
          <p:nvSpPr>
            <p:cNvPr id="42" name="Shape 68"/>
            <p:cNvSpPr>
              <a:spLocks/>
            </p:cNvSpPr>
            <p:nvPr/>
          </p:nvSpPr>
          <p:spPr bwMode="auto">
            <a:xfrm>
              <a:off x="3402643" y="2646455"/>
              <a:ext cx="376630" cy="358692"/>
            </a:xfrm>
            <a:custGeom>
              <a:avLst/>
              <a:gdLst>
                <a:gd name="T0" fmla="*/ 87441184 w 21600"/>
                <a:gd name="T1" fmla="*/ 75371628 h 21600"/>
                <a:gd name="T2" fmla="*/ 87441184 w 21600"/>
                <a:gd name="T3" fmla="*/ 75371628 h 21600"/>
                <a:gd name="T4" fmla="*/ 87441184 w 21600"/>
                <a:gd name="T5" fmla="*/ 75371628 h 21600"/>
                <a:gd name="T6" fmla="*/ 87441184 w 21600"/>
                <a:gd name="T7" fmla="*/ 753716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8281"/>
                  </a:moveTo>
                  <a:lnTo>
                    <a:pt x="13912" y="7641"/>
                  </a:lnTo>
                  <a:lnTo>
                    <a:pt x="10780" y="0"/>
                  </a:lnTo>
                  <a:lnTo>
                    <a:pt x="7688" y="7641"/>
                  </a:lnTo>
                  <a:lnTo>
                    <a:pt x="0" y="8281"/>
                  </a:lnTo>
                  <a:lnTo>
                    <a:pt x="5817" y="13745"/>
                  </a:lnTo>
                  <a:lnTo>
                    <a:pt x="4149" y="21600"/>
                  </a:lnTo>
                  <a:lnTo>
                    <a:pt x="10780" y="17417"/>
                  </a:lnTo>
                  <a:lnTo>
                    <a:pt x="17451" y="21600"/>
                  </a:lnTo>
                  <a:lnTo>
                    <a:pt x="15783" y="13745"/>
                  </a:lnTo>
                  <a:lnTo>
                    <a:pt x="21600" y="8281"/>
                  </a:lnTo>
                  <a:close/>
                  <a:moveTo>
                    <a:pt x="10780" y="15240"/>
                  </a:moveTo>
                  <a:lnTo>
                    <a:pt x="6631" y="17886"/>
                  </a:lnTo>
                  <a:lnTo>
                    <a:pt x="7892" y="13062"/>
                  </a:lnTo>
                  <a:lnTo>
                    <a:pt x="4149" y="9818"/>
                  </a:lnTo>
                  <a:lnTo>
                    <a:pt x="8908" y="9349"/>
                  </a:lnTo>
                  <a:lnTo>
                    <a:pt x="10780" y="4781"/>
                  </a:lnTo>
                  <a:lnTo>
                    <a:pt x="12651" y="9349"/>
                  </a:lnTo>
                  <a:lnTo>
                    <a:pt x="17451" y="9818"/>
                  </a:lnTo>
                  <a:lnTo>
                    <a:pt x="13912" y="13062"/>
                  </a:lnTo>
                  <a:lnTo>
                    <a:pt x="14929" y="17886"/>
                  </a:lnTo>
                  <a:lnTo>
                    <a:pt x="10780" y="15240"/>
                  </a:lnTo>
                  <a:close/>
                </a:path>
              </a:pathLst>
            </a:custGeom>
            <a:solidFill>
              <a:schemeClr val="tx1">
                <a:lumMod val="50000"/>
                <a:lumOff val="50000"/>
              </a:schemeClr>
            </a:solidFill>
            <a:ln w="12700">
              <a:noFill/>
              <a:miter lim="400000"/>
              <a:headEnd/>
              <a:tailEnd/>
            </a:ln>
          </p:spPr>
          <p:txBody>
            <a:bodyPr lIns="22860" rIns="22860" anchor="ctr"/>
            <a:lstStyle/>
            <a:p>
              <a:endParaRPr lang="ar-IQ" sz="900" dirty="0"/>
            </a:p>
          </p:txBody>
        </p:sp>
      </p:grpSp>
      <p:grpSp>
        <p:nvGrpSpPr>
          <p:cNvPr id="46" name="Group 45"/>
          <p:cNvGrpSpPr/>
          <p:nvPr/>
        </p:nvGrpSpPr>
        <p:grpSpPr>
          <a:xfrm>
            <a:off x="3149646" y="4111798"/>
            <a:ext cx="1543402" cy="882624"/>
            <a:chOff x="3149646" y="4111798"/>
            <a:chExt cx="1543402" cy="882624"/>
          </a:xfrm>
        </p:grpSpPr>
        <p:cxnSp>
          <p:nvCxnSpPr>
            <p:cNvPr id="7" name="Straight Connector 6"/>
            <p:cNvCxnSpPr/>
            <p:nvPr/>
          </p:nvCxnSpPr>
          <p:spPr>
            <a:xfrm>
              <a:off x="3961289" y="4560158"/>
              <a:ext cx="731759" cy="0"/>
            </a:xfrm>
            <a:prstGeom prst="line">
              <a:avLst/>
            </a:prstGeom>
            <a:noFill/>
            <a:ln w="19050" cap="flat">
              <a:solidFill>
                <a:schemeClr val="bg1">
                  <a:lumMod val="75000"/>
                </a:schemeClr>
              </a:solidFill>
              <a:prstDash val="sysDot"/>
              <a:miter lim="800000"/>
              <a:headEnd/>
              <a:tailEnd type="none" w="lg" len="lg"/>
            </a:ln>
            <a:extLst>
              <a:ext uri="{909E8E84-426E-40DD-AFC4-6F175D3DCCD1}">
                <a14:hiddenFill xmlns:a14="http://schemas.microsoft.com/office/drawing/2010/main">
                  <a:noFill/>
                </a14:hiddenFill>
              </a:ext>
            </a:extLst>
          </p:spPr>
        </p:cxnSp>
        <p:sp>
          <p:nvSpPr>
            <p:cNvPr id="10" name="Oval 9"/>
            <p:cNvSpPr/>
            <p:nvPr/>
          </p:nvSpPr>
          <p:spPr>
            <a:xfrm>
              <a:off x="3149646" y="4111798"/>
              <a:ext cx="882624" cy="882624"/>
            </a:xfrm>
            <a:prstGeom prst="ellipse">
              <a:avLst/>
            </a:prstGeom>
            <a:solidFill>
              <a:srgbClr val="FFFFFF"/>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2800" dirty="0">
                <a:solidFill>
                  <a:schemeClr val="bg1"/>
                </a:solidFill>
              </a:endParaRPr>
            </a:p>
          </p:txBody>
        </p:sp>
      </p:grpSp>
      <p:grpSp>
        <p:nvGrpSpPr>
          <p:cNvPr id="47" name="Group 46"/>
          <p:cNvGrpSpPr/>
          <p:nvPr/>
        </p:nvGrpSpPr>
        <p:grpSpPr>
          <a:xfrm>
            <a:off x="7498953" y="5042345"/>
            <a:ext cx="1587215" cy="882624"/>
            <a:chOff x="7498953" y="5042345"/>
            <a:chExt cx="1587215" cy="882624"/>
          </a:xfrm>
        </p:grpSpPr>
        <p:cxnSp>
          <p:nvCxnSpPr>
            <p:cNvPr id="8" name="Straight Connector 7"/>
            <p:cNvCxnSpPr/>
            <p:nvPr/>
          </p:nvCxnSpPr>
          <p:spPr>
            <a:xfrm>
              <a:off x="7498953" y="5450406"/>
              <a:ext cx="731759" cy="0"/>
            </a:xfrm>
            <a:prstGeom prst="line">
              <a:avLst/>
            </a:prstGeom>
            <a:noFill/>
            <a:ln w="19050" cap="flat">
              <a:solidFill>
                <a:schemeClr val="bg1">
                  <a:lumMod val="75000"/>
                </a:schemeClr>
              </a:solidFill>
              <a:prstDash val="sysDot"/>
              <a:miter lim="800000"/>
              <a:headEnd/>
              <a:tailEnd type="none" w="lg" len="lg"/>
            </a:ln>
            <a:extLst>
              <a:ext uri="{909E8E84-426E-40DD-AFC4-6F175D3DCCD1}">
                <a14:hiddenFill xmlns:a14="http://schemas.microsoft.com/office/drawing/2010/main">
                  <a:noFill/>
                </a14:hiddenFill>
              </a:ext>
            </a:extLst>
          </p:spPr>
        </p:cxnSp>
        <p:sp>
          <p:nvSpPr>
            <p:cNvPr id="13" name="Oval 12"/>
            <p:cNvSpPr/>
            <p:nvPr/>
          </p:nvSpPr>
          <p:spPr>
            <a:xfrm>
              <a:off x="8203544" y="5042345"/>
              <a:ext cx="882624" cy="882624"/>
            </a:xfrm>
            <a:prstGeom prst="ellipse">
              <a:avLst/>
            </a:prstGeom>
            <a:solidFill>
              <a:srgbClr val="FFFFF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2800" b="1" dirty="0">
                <a:solidFill>
                  <a:schemeClr val="bg1"/>
                </a:solidFill>
              </a:endParaRPr>
            </a:p>
          </p:txBody>
        </p:sp>
      </p:grpSp>
      <p:sp>
        <p:nvSpPr>
          <p:cNvPr id="71" name="Shape 68">
            <a:extLst>
              <a:ext uri="{FF2B5EF4-FFF2-40B4-BE49-F238E27FC236}">
                <a16:creationId xmlns:a16="http://schemas.microsoft.com/office/drawing/2014/main" id="{0EB9528C-9903-41E5-B6B1-C4244D57D331}"/>
              </a:ext>
            </a:extLst>
          </p:cNvPr>
          <p:cNvSpPr>
            <a:spLocks/>
          </p:cNvSpPr>
          <p:nvPr/>
        </p:nvSpPr>
        <p:spPr bwMode="auto">
          <a:xfrm>
            <a:off x="3423302" y="4388859"/>
            <a:ext cx="376630" cy="358692"/>
          </a:xfrm>
          <a:custGeom>
            <a:avLst/>
            <a:gdLst>
              <a:gd name="T0" fmla="*/ 87441184 w 21600"/>
              <a:gd name="T1" fmla="*/ 75371628 h 21600"/>
              <a:gd name="T2" fmla="*/ 87441184 w 21600"/>
              <a:gd name="T3" fmla="*/ 75371628 h 21600"/>
              <a:gd name="T4" fmla="*/ 87441184 w 21600"/>
              <a:gd name="T5" fmla="*/ 75371628 h 21600"/>
              <a:gd name="T6" fmla="*/ 87441184 w 21600"/>
              <a:gd name="T7" fmla="*/ 753716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8281"/>
                </a:moveTo>
                <a:lnTo>
                  <a:pt x="13912" y="7641"/>
                </a:lnTo>
                <a:lnTo>
                  <a:pt x="10780" y="0"/>
                </a:lnTo>
                <a:lnTo>
                  <a:pt x="7688" y="7641"/>
                </a:lnTo>
                <a:lnTo>
                  <a:pt x="0" y="8281"/>
                </a:lnTo>
                <a:lnTo>
                  <a:pt x="5817" y="13745"/>
                </a:lnTo>
                <a:lnTo>
                  <a:pt x="4149" y="21600"/>
                </a:lnTo>
                <a:lnTo>
                  <a:pt x="10780" y="17417"/>
                </a:lnTo>
                <a:lnTo>
                  <a:pt x="17451" y="21600"/>
                </a:lnTo>
                <a:lnTo>
                  <a:pt x="15783" y="13745"/>
                </a:lnTo>
                <a:lnTo>
                  <a:pt x="21600" y="8281"/>
                </a:lnTo>
                <a:close/>
                <a:moveTo>
                  <a:pt x="10780" y="15240"/>
                </a:moveTo>
                <a:lnTo>
                  <a:pt x="6631" y="17886"/>
                </a:lnTo>
                <a:lnTo>
                  <a:pt x="7892" y="13062"/>
                </a:lnTo>
                <a:lnTo>
                  <a:pt x="4149" y="9818"/>
                </a:lnTo>
                <a:lnTo>
                  <a:pt x="8908" y="9349"/>
                </a:lnTo>
                <a:lnTo>
                  <a:pt x="10780" y="4781"/>
                </a:lnTo>
                <a:lnTo>
                  <a:pt x="12651" y="9349"/>
                </a:lnTo>
                <a:lnTo>
                  <a:pt x="17451" y="9818"/>
                </a:lnTo>
                <a:lnTo>
                  <a:pt x="13912" y="13062"/>
                </a:lnTo>
                <a:lnTo>
                  <a:pt x="14929" y="17886"/>
                </a:lnTo>
                <a:lnTo>
                  <a:pt x="10780" y="15240"/>
                </a:lnTo>
                <a:close/>
              </a:path>
            </a:pathLst>
          </a:custGeom>
          <a:solidFill>
            <a:schemeClr val="tx1">
              <a:lumMod val="50000"/>
              <a:lumOff val="50000"/>
            </a:schemeClr>
          </a:solidFill>
          <a:ln w="12700">
            <a:noFill/>
            <a:miter lim="400000"/>
            <a:headEnd/>
            <a:tailEnd/>
          </a:ln>
        </p:spPr>
        <p:txBody>
          <a:bodyPr lIns="22860" rIns="22860" anchor="ctr"/>
          <a:lstStyle/>
          <a:p>
            <a:endParaRPr lang="ar-IQ" sz="900" dirty="0"/>
          </a:p>
        </p:txBody>
      </p:sp>
      <p:sp>
        <p:nvSpPr>
          <p:cNvPr id="77" name="Oval 76">
            <a:extLst>
              <a:ext uri="{FF2B5EF4-FFF2-40B4-BE49-F238E27FC236}">
                <a16:creationId xmlns:a16="http://schemas.microsoft.com/office/drawing/2014/main" id="{92BEA329-A58F-4CDE-B4C2-3E8E19D6C7BA}"/>
              </a:ext>
            </a:extLst>
          </p:cNvPr>
          <p:cNvSpPr/>
          <p:nvPr/>
        </p:nvSpPr>
        <p:spPr>
          <a:xfrm>
            <a:off x="8159584" y="3284922"/>
            <a:ext cx="882624" cy="882624"/>
          </a:xfrm>
          <a:prstGeom prst="ellipse">
            <a:avLst/>
          </a:prstGeom>
          <a:solidFill>
            <a:srgbClr val="FFFFF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2800" b="1" dirty="0">
              <a:solidFill>
                <a:schemeClr val="bg1"/>
              </a:solidFill>
            </a:endParaRPr>
          </a:p>
        </p:txBody>
      </p:sp>
      <p:cxnSp>
        <p:nvCxnSpPr>
          <p:cNvPr id="78" name="Straight Connector 77">
            <a:extLst>
              <a:ext uri="{FF2B5EF4-FFF2-40B4-BE49-F238E27FC236}">
                <a16:creationId xmlns:a16="http://schemas.microsoft.com/office/drawing/2014/main" id="{6BE2119A-6A6B-4803-9AD0-FC480B89F7FB}"/>
              </a:ext>
            </a:extLst>
          </p:cNvPr>
          <p:cNvCxnSpPr/>
          <p:nvPr/>
        </p:nvCxnSpPr>
        <p:spPr>
          <a:xfrm>
            <a:off x="7427825" y="3803094"/>
            <a:ext cx="731759" cy="0"/>
          </a:xfrm>
          <a:prstGeom prst="line">
            <a:avLst/>
          </a:prstGeom>
          <a:noFill/>
          <a:ln w="19050" cap="flat">
            <a:solidFill>
              <a:schemeClr val="bg1">
                <a:lumMod val="75000"/>
              </a:schemeClr>
            </a:solidFill>
            <a:prstDash val="sysDot"/>
            <a:miter lim="800000"/>
            <a:headEnd/>
            <a:tailEnd type="none" w="lg" len="lg"/>
          </a:ln>
          <a:extLst>
            <a:ext uri="{909E8E84-426E-40DD-AFC4-6F175D3DCCD1}">
              <a14:hiddenFill xmlns:a14="http://schemas.microsoft.com/office/drawing/2010/main">
                <a:noFill/>
              </a14:hiddenFill>
            </a:ext>
          </a:extLst>
        </p:spPr>
      </p:cxnSp>
      <p:sp>
        <p:nvSpPr>
          <p:cNvPr id="80" name="Shape 68">
            <a:extLst>
              <a:ext uri="{FF2B5EF4-FFF2-40B4-BE49-F238E27FC236}">
                <a16:creationId xmlns:a16="http://schemas.microsoft.com/office/drawing/2014/main" id="{41618445-816D-4016-8EF5-79E270DED54E}"/>
              </a:ext>
            </a:extLst>
          </p:cNvPr>
          <p:cNvSpPr>
            <a:spLocks/>
          </p:cNvSpPr>
          <p:nvPr/>
        </p:nvSpPr>
        <p:spPr bwMode="auto">
          <a:xfrm>
            <a:off x="8426378" y="3552231"/>
            <a:ext cx="376630" cy="358692"/>
          </a:xfrm>
          <a:custGeom>
            <a:avLst/>
            <a:gdLst>
              <a:gd name="T0" fmla="*/ 87441184 w 21600"/>
              <a:gd name="T1" fmla="*/ 75371628 h 21600"/>
              <a:gd name="T2" fmla="*/ 87441184 w 21600"/>
              <a:gd name="T3" fmla="*/ 75371628 h 21600"/>
              <a:gd name="T4" fmla="*/ 87441184 w 21600"/>
              <a:gd name="T5" fmla="*/ 75371628 h 21600"/>
              <a:gd name="T6" fmla="*/ 87441184 w 21600"/>
              <a:gd name="T7" fmla="*/ 753716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8281"/>
                </a:moveTo>
                <a:lnTo>
                  <a:pt x="13912" y="7641"/>
                </a:lnTo>
                <a:lnTo>
                  <a:pt x="10780" y="0"/>
                </a:lnTo>
                <a:lnTo>
                  <a:pt x="7688" y="7641"/>
                </a:lnTo>
                <a:lnTo>
                  <a:pt x="0" y="8281"/>
                </a:lnTo>
                <a:lnTo>
                  <a:pt x="5817" y="13745"/>
                </a:lnTo>
                <a:lnTo>
                  <a:pt x="4149" y="21600"/>
                </a:lnTo>
                <a:lnTo>
                  <a:pt x="10780" y="17417"/>
                </a:lnTo>
                <a:lnTo>
                  <a:pt x="17451" y="21600"/>
                </a:lnTo>
                <a:lnTo>
                  <a:pt x="15783" y="13745"/>
                </a:lnTo>
                <a:lnTo>
                  <a:pt x="21600" y="8281"/>
                </a:lnTo>
                <a:close/>
                <a:moveTo>
                  <a:pt x="10780" y="15240"/>
                </a:moveTo>
                <a:lnTo>
                  <a:pt x="6631" y="17886"/>
                </a:lnTo>
                <a:lnTo>
                  <a:pt x="7892" y="13062"/>
                </a:lnTo>
                <a:lnTo>
                  <a:pt x="4149" y="9818"/>
                </a:lnTo>
                <a:lnTo>
                  <a:pt x="8908" y="9349"/>
                </a:lnTo>
                <a:lnTo>
                  <a:pt x="10780" y="4781"/>
                </a:lnTo>
                <a:lnTo>
                  <a:pt x="12651" y="9349"/>
                </a:lnTo>
                <a:lnTo>
                  <a:pt x="17451" y="9818"/>
                </a:lnTo>
                <a:lnTo>
                  <a:pt x="13912" y="13062"/>
                </a:lnTo>
                <a:lnTo>
                  <a:pt x="14929" y="17886"/>
                </a:lnTo>
                <a:lnTo>
                  <a:pt x="10780" y="15240"/>
                </a:lnTo>
                <a:close/>
              </a:path>
            </a:pathLst>
          </a:custGeom>
          <a:solidFill>
            <a:schemeClr val="tx1">
              <a:lumMod val="50000"/>
              <a:lumOff val="50000"/>
            </a:schemeClr>
          </a:solidFill>
          <a:ln w="12700">
            <a:noFill/>
            <a:miter lim="400000"/>
            <a:headEnd/>
            <a:tailEnd/>
          </a:ln>
        </p:spPr>
        <p:txBody>
          <a:bodyPr lIns="22860" rIns="22860" anchor="ctr"/>
          <a:lstStyle/>
          <a:p>
            <a:endParaRPr lang="ar-IQ" sz="900" dirty="0"/>
          </a:p>
        </p:txBody>
      </p:sp>
      <p:sp>
        <p:nvSpPr>
          <p:cNvPr id="83" name="Shape 68">
            <a:extLst>
              <a:ext uri="{FF2B5EF4-FFF2-40B4-BE49-F238E27FC236}">
                <a16:creationId xmlns:a16="http://schemas.microsoft.com/office/drawing/2014/main" id="{548B4CE7-3C4C-41F1-9CB8-147CD94764FF}"/>
              </a:ext>
            </a:extLst>
          </p:cNvPr>
          <p:cNvSpPr>
            <a:spLocks/>
          </p:cNvSpPr>
          <p:nvPr/>
        </p:nvSpPr>
        <p:spPr bwMode="auto">
          <a:xfrm>
            <a:off x="8446023" y="5286966"/>
            <a:ext cx="376630" cy="358692"/>
          </a:xfrm>
          <a:custGeom>
            <a:avLst/>
            <a:gdLst>
              <a:gd name="T0" fmla="*/ 87441184 w 21600"/>
              <a:gd name="T1" fmla="*/ 75371628 h 21600"/>
              <a:gd name="T2" fmla="*/ 87441184 w 21600"/>
              <a:gd name="T3" fmla="*/ 75371628 h 21600"/>
              <a:gd name="T4" fmla="*/ 87441184 w 21600"/>
              <a:gd name="T5" fmla="*/ 75371628 h 21600"/>
              <a:gd name="T6" fmla="*/ 87441184 w 21600"/>
              <a:gd name="T7" fmla="*/ 753716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8281"/>
                </a:moveTo>
                <a:lnTo>
                  <a:pt x="13912" y="7641"/>
                </a:lnTo>
                <a:lnTo>
                  <a:pt x="10780" y="0"/>
                </a:lnTo>
                <a:lnTo>
                  <a:pt x="7688" y="7641"/>
                </a:lnTo>
                <a:lnTo>
                  <a:pt x="0" y="8281"/>
                </a:lnTo>
                <a:lnTo>
                  <a:pt x="5817" y="13745"/>
                </a:lnTo>
                <a:lnTo>
                  <a:pt x="4149" y="21600"/>
                </a:lnTo>
                <a:lnTo>
                  <a:pt x="10780" y="17417"/>
                </a:lnTo>
                <a:lnTo>
                  <a:pt x="17451" y="21600"/>
                </a:lnTo>
                <a:lnTo>
                  <a:pt x="15783" y="13745"/>
                </a:lnTo>
                <a:lnTo>
                  <a:pt x="21600" y="8281"/>
                </a:lnTo>
                <a:close/>
                <a:moveTo>
                  <a:pt x="10780" y="15240"/>
                </a:moveTo>
                <a:lnTo>
                  <a:pt x="6631" y="17886"/>
                </a:lnTo>
                <a:lnTo>
                  <a:pt x="7892" y="13062"/>
                </a:lnTo>
                <a:lnTo>
                  <a:pt x="4149" y="9818"/>
                </a:lnTo>
                <a:lnTo>
                  <a:pt x="8908" y="9349"/>
                </a:lnTo>
                <a:lnTo>
                  <a:pt x="10780" y="4781"/>
                </a:lnTo>
                <a:lnTo>
                  <a:pt x="12651" y="9349"/>
                </a:lnTo>
                <a:lnTo>
                  <a:pt x="17451" y="9818"/>
                </a:lnTo>
                <a:lnTo>
                  <a:pt x="13912" y="13062"/>
                </a:lnTo>
                <a:lnTo>
                  <a:pt x="14929" y="17886"/>
                </a:lnTo>
                <a:lnTo>
                  <a:pt x="10780" y="15240"/>
                </a:lnTo>
                <a:close/>
              </a:path>
            </a:pathLst>
          </a:custGeom>
          <a:solidFill>
            <a:schemeClr val="tx1">
              <a:lumMod val="50000"/>
              <a:lumOff val="50000"/>
            </a:schemeClr>
          </a:solidFill>
          <a:ln w="12700">
            <a:noFill/>
            <a:miter lim="400000"/>
            <a:headEnd/>
            <a:tailEnd/>
          </a:ln>
        </p:spPr>
        <p:txBody>
          <a:bodyPr lIns="22860" rIns="22860" anchor="ctr"/>
          <a:lstStyle/>
          <a:p>
            <a:endParaRPr lang="ar-IQ" sz="900" dirty="0"/>
          </a:p>
        </p:txBody>
      </p:sp>
    </p:spTree>
    <p:extLst>
      <p:ext uri="{BB962C8B-B14F-4D97-AF65-F5344CB8AC3E}">
        <p14:creationId xmlns:p14="http://schemas.microsoft.com/office/powerpoint/2010/main" val="40447010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xEl>
                                              <p:pRg st="0" end="0"/>
                                            </p:txEl>
                                          </p:spTgt>
                                        </p:tgtEl>
                                        <p:attrNameLst>
                                          <p:attrName>style.visibility</p:attrName>
                                        </p:attrNameLst>
                                      </p:cBhvr>
                                      <p:to>
                                        <p:strVal val="visible"/>
                                      </p:to>
                                    </p:set>
                                    <p:animEffect transition="in" filter="fade">
                                      <p:cBhvr>
                                        <p:cTn id="17" dur="500"/>
                                        <p:tgtEl>
                                          <p:spTgt spid="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500"/>
                                        <p:tgtEl>
                                          <p:spTgt spid="7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fade">
                                      <p:cBhvr>
                                        <p:cTn id="60" dur="500"/>
                                        <p:tgtEl>
                                          <p:spTgt spid="7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6">
                                            <p:txEl>
                                              <p:pRg st="0" end="0"/>
                                            </p:txEl>
                                          </p:spTgt>
                                        </p:tgtEl>
                                        <p:attrNameLst>
                                          <p:attrName>style.visibility</p:attrName>
                                        </p:attrNameLst>
                                      </p:cBhvr>
                                      <p:to>
                                        <p:strVal val="visible"/>
                                      </p:to>
                                    </p:set>
                                    <p:animEffect transition="in" filter="fade">
                                      <p:cBhvr>
                                        <p:cTn id="80" dur="500"/>
                                        <p:tgtEl>
                                          <p:spTgt spid="16">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bldP spid="3" grpId="0"/>
      <p:bldP spid="14" grpId="0"/>
      <p:bldP spid="15" grpId="0"/>
      <p:bldP spid="17" grpId="0"/>
      <p:bldP spid="18" grpId="0"/>
      <p:bldP spid="19" grpId="0"/>
      <p:bldP spid="20" grpId="0"/>
      <p:bldP spid="21" grpId="0"/>
      <p:bldP spid="71" grpId="0" animBg="1"/>
      <p:bldP spid="77" grpId="0" animBg="1"/>
      <p:bldP spid="80" grpId="0" animBg="1"/>
      <p:bldP spid="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9525586-A1EC-42E6-9FBB-52936BDD8132}"/>
              </a:ext>
            </a:extLst>
          </p:cNvPr>
          <p:cNvSpPr txBox="1">
            <a:spLocks/>
          </p:cNvSpPr>
          <p:nvPr/>
        </p:nvSpPr>
        <p:spPr>
          <a:xfrm>
            <a:off x="491970" y="192132"/>
            <a:ext cx="11297705" cy="6199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b="1" dirty="0">
                <a:solidFill>
                  <a:srgbClr val="000000"/>
                </a:solidFill>
                <a:latin typeface="+mj-lt"/>
                <a:ea typeface="Calibri" panose="020F0502020204030204" pitchFamily="34" charset="0"/>
                <a:cs typeface="Times New Roman" panose="02020603050405020304" pitchFamily="18" charset="0"/>
              </a:rPr>
              <a:t>Visualizing the </a:t>
            </a:r>
            <a:r>
              <a:rPr lang="en-IN" sz="1400" b="1" dirty="0" err="1">
                <a:solidFill>
                  <a:srgbClr val="000000"/>
                </a:solidFill>
                <a:latin typeface="+mj-lt"/>
                <a:ea typeface="Calibri" panose="020F0502020204030204" pitchFamily="34" charset="0"/>
                <a:cs typeface="Times New Roman" panose="02020603050405020304" pitchFamily="18" charset="0"/>
              </a:rPr>
              <a:t>Keras</a:t>
            </a:r>
            <a:r>
              <a:rPr lang="en-IN" sz="1400" b="1" dirty="0">
                <a:solidFill>
                  <a:srgbClr val="000000"/>
                </a:solidFill>
                <a:latin typeface="+mj-lt"/>
                <a:ea typeface="Calibri" panose="020F0502020204030204" pitchFamily="34" charset="0"/>
                <a:cs typeface="Times New Roman" panose="02020603050405020304" pitchFamily="18" charset="0"/>
              </a:rPr>
              <a:t> training history</a:t>
            </a:r>
            <a:r>
              <a:rPr lang="en-IN" sz="1400" b="1" dirty="0">
                <a:latin typeface="+mj-lt"/>
                <a:ea typeface="Calibri" panose="020F0502020204030204" pitchFamily="34" charset="0"/>
                <a:cs typeface="Times New Roman" panose="02020603050405020304" pitchFamily="18" charset="0"/>
              </a:rPr>
              <a:t>.</a:t>
            </a:r>
          </a:p>
          <a:p>
            <a:pPr marL="0" indent="0" algn="just">
              <a:buFont typeface="Arial" panose="020B0604020202020204" pitchFamily="34" charset="0"/>
              <a:buNone/>
            </a:pPr>
            <a:r>
              <a:rPr lang="en-IN" sz="1200" dirty="0">
                <a:latin typeface="+mj-lt"/>
                <a:ea typeface="Calibri" panose="020F0502020204030204" pitchFamily="34" charset="0"/>
                <a:cs typeface="Times New Roman" panose="02020603050405020304" pitchFamily="18" charset="0"/>
              </a:rPr>
              <a:t>After the model creation we fit the model.</a:t>
            </a:r>
            <a:r>
              <a:rPr lang="en-US" sz="1200" dirty="0">
                <a:latin typeface="+mj-lt"/>
                <a:ea typeface="Calibri" panose="020F0502020204030204" pitchFamily="34" charset="0"/>
                <a:cs typeface="Times New Roman" panose="02020603050405020304" pitchFamily="18" charset="0"/>
              </a:rPr>
              <a:t> The </a:t>
            </a:r>
            <a:r>
              <a:rPr lang="en-US" sz="1200" dirty="0" err="1">
                <a:latin typeface="+mj-lt"/>
                <a:ea typeface="Calibri" panose="020F0502020204030204" pitchFamily="34" charset="0"/>
                <a:cs typeface="Times New Roman" panose="02020603050405020304" pitchFamily="18" charset="0"/>
              </a:rPr>
              <a:t>batch_size</a:t>
            </a:r>
            <a:r>
              <a:rPr lang="en-US" sz="1200" dirty="0">
                <a:latin typeface="+mj-lt"/>
                <a:ea typeface="Calibri" panose="020F0502020204030204" pitchFamily="34" charset="0"/>
                <a:cs typeface="Times New Roman" panose="02020603050405020304" pitchFamily="18" charset="0"/>
              </a:rPr>
              <a:t> = 50 sets the number samples per gradient update within each epoch. We set epochs = 35 to control the number training cycles. Typically we want to keep the batch size high since this decreases the error within each training cycle (epoch). We also want epochs to be large, which is important in visualizing the training history.</a:t>
            </a:r>
          </a:p>
          <a:p>
            <a:pPr marL="0" indent="0">
              <a:buFont typeface="Arial" panose="020B0604020202020204" pitchFamily="34" charset="0"/>
              <a:buNone/>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sz="1200" dirty="0">
              <a:latin typeface="+mj-lt"/>
              <a:ea typeface="Calibri" panose="020F0502020204030204" pitchFamily="34" charset="0"/>
              <a:cs typeface="Times New Roman" panose="02020603050405020304" pitchFamily="18" charset="0"/>
            </a:endParaRPr>
          </a:p>
          <a:p>
            <a:pPr marL="0" indent="0" algn="just">
              <a:buFont typeface="Arial" panose="020B0604020202020204" pitchFamily="34" charset="0"/>
              <a:buNone/>
            </a:pPr>
            <a:r>
              <a:rPr lang="en-IN" sz="1200" dirty="0">
                <a:latin typeface="+mj-lt"/>
              </a:rPr>
              <a:t>                                                           		 	</a:t>
            </a:r>
            <a:r>
              <a:rPr lang="en-US" sz="1200" dirty="0">
                <a:latin typeface="+mj-lt"/>
              </a:rPr>
              <a:t>What we want to see is the validation accuracy and loss leveling off, which 					                                                means the model has completed training. We see that there is some 					                                                divergence between training loss/accuracy and validation loss/accuracy.</a:t>
            </a:r>
          </a:p>
          <a:p>
            <a:pPr marL="0" indent="0">
              <a:buFont typeface="Arial" panose="020B0604020202020204" pitchFamily="34" charset="0"/>
              <a:buNone/>
            </a:pPr>
            <a:r>
              <a:rPr lang="en-US" sz="1200" dirty="0">
                <a:latin typeface="+mj-lt"/>
              </a:rPr>
              <a:t>					 Only use enough epochs to get a high validation accuracy. Once validation accuracy curve begins to 			                                                 flatten or decrease, it’s time to stop training.</a:t>
            </a:r>
          </a:p>
          <a:p>
            <a:pPr marL="0" indent="0">
              <a:buFont typeface="Arial" panose="020B0604020202020204" pitchFamily="34" charset="0"/>
              <a:buNone/>
            </a:pPr>
            <a:br>
              <a:rPr lang="en-US" sz="1200" dirty="0">
                <a:latin typeface="-apple-system"/>
              </a:rPr>
            </a:br>
            <a:endParaRPr lang="en-US" sz="1200" dirty="0">
              <a:latin typeface="-apple-system"/>
            </a:endParaRPr>
          </a:p>
          <a:p>
            <a:pPr marL="0" indent="0">
              <a:buFont typeface="Arial" panose="020B0604020202020204" pitchFamily="34" charset="0"/>
              <a:buNone/>
            </a:pPr>
            <a:endParaRPr lang="en-US" sz="1200" dirty="0">
              <a:latin typeface="-apple-system"/>
            </a:endParaRPr>
          </a:p>
          <a:p>
            <a:pPr marL="0" indent="0">
              <a:buFont typeface="Arial" panose="020B0604020202020204" pitchFamily="34" charset="0"/>
              <a:buNone/>
            </a:pPr>
            <a:endParaRPr lang="en-US" sz="1200" dirty="0">
              <a:latin typeface="-apple-system"/>
            </a:endParaRPr>
          </a:p>
          <a:p>
            <a:pPr marL="0" indent="0" algn="just">
              <a:buFont typeface="Arial" panose="020B0604020202020204" pitchFamily="34" charset="0"/>
              <a:buNone/>
            </a:pPr>
            <a:r>
              <a:rPr lang="en-US" sz="1200" dirty="0">
                <a:latin typeface="+mj-lt"/>
              </a:rPr>
              <a:t>After completion of the model creation and fitting the model we now calculate accuracy, precession, recall and F1 score </a:t>
            </a:r>
          </a:p>
          <a:p>
            <a:pPr marL="0" indent="0" algn="just">
              <a:buFont typeface="Arial" panose="020B0604020202020204" pitchFamily="34" charset="0"/>
              <a:buNone/>
            </a:pPr>
            <a:r>
              <a:rPr lang="en-US" sz="1200" dirty="0">
                <a:latin typeface="+mj-lt"/>
              </a:rPr>
              <a:t>from the confusion matrix. </a:t>
            </a:r>
          </a:p>
          <a:p>
            <a:pPr marL="0" indent="0" algn="just">
              <a:buFont typeface="Arial" panose="020B0604020202020204" pitchFamily="34" charset="0"/>
              <a:buNone/>
            </a:pPr>
            <a:r>
              <a:rPr lang="en-US" sz="1200" dirty="0">
                <a:latin typeface="+mj-lt"/>
              </a:rPr>
              <a:t>We calculated the accuracy from the matrix and found to be 0.88952.</a:t>
            </a:r>
          </a:p>
          <a:p>
            <a:pPr marL="0" indent="0">
              <a:buFont typeface="Arial" panose="020B0604020202020204" pitchFamily="34" charset="0"/>
              <a:buNone/>
            </a:pPr>
            <a:endParaRPr lang="en-US" sz="1200" dirty="0">
              <a:latin typeface="+mj-lt"/>
            </a:endParaRPr>
          </a:p>
          <a:p>
            <a:pPr marL="0" indent="0" algn="just">
              <a:buFont typeface="Arial" panose="020B0604020202020204" pitchFamily="34" charset="0"/>
              <a:buNone/>
            </a:pPr>
            <a:r>
              <a:rPr lang="en-US" sz="1200" dirty="0">
                <a:latin typeface="+mj-lt"/>
              </a:rPr>
              <a:t>Precision and recall are very important to this model since the main aim of the project is  balancing the cost of targeting and</a:t>
            </a:r>
          </a:p>
          <a:p>
            <a:pPr marL="0" indent="0" algn="just">
              <a:buFont typeface="Arial" panose="020B0604020202020204" pitchFamily="34" charset="0"/>
              <a:buNone/>
            </a:pPr>
            <a:r>
              <a:rPr lang="en-US" sz="1200" dirty="0">
                <a:latin typeface="+mj-lt"/>
              </a:rPr>
              <a:t> retaining customers at risk of leaving with the cost of targeting customers that are not planning to leave.</a:t>
            </a:r>
          </a:p>
          <a:p>
            <a:pPr marL="0" indent="0" algn="just">
              <a:buFont typeface="Arial" panose="020B0604020202020204" pitchFamily="34" charset="0"/>
              <a:buNone/>
            </a:pPr>
            <a:r>
              <a:rPr lang="en-US" sz="1200" dirty="0">
                <a:latin typeface="+mj-lt"/>
              </a:rPr>
              <a:t>Precision: 0.789</a:t>
            </a:r>
          </a:p>
          <a:p>
            <a:pPr marL="0" indent="0" algn="just">
              <a:buFont typeface="Arial" panose="020B0604020202020204" pitchFamily="34" charset="0"/>
              <a:buNone/>
            </a:pPr>
            <a:r>
              <a:rPr lang="en-US" sz="1200" dirty="0">
                <a:latin typeface="+mj-lt"/>
              </a:rPr>
              <a:t>Recall: 0.623</a:t>
            </a:r>
          </a:p>
          <a:p>
            <a:pPr marL="0" indent="0">
              <a:buFont typeface="Arial" panose="020B0604020202020204" pitchFamily="34" charset="0"/>
              <a:buNone/>
            </a:pPr>
            <a:endParaRPr lang="en-IN" sz="1200" dirty="0">
              <a:latin typeface="+mj-lt"/>
            </a:endParaRPr>
          </a:p>
        </p:txBody>
      </p:sp>
      <p:pic>
        <p:nvPicPr>
          <p:cNvPr id="9" name="Picture 8">
            <a:extLst>
              <a:ext uri="{FF2B5EF4-FFF2-40B4-BE49-F238E27FC236}">
                <a16:creationId xmlns:a16="http://schemas.microsoft.com/office/drawing/2014/main" id="{B3A5347A-4991-4F12-8282-66978B0EA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69" y="1355850"/>
            <a:ext cx="4537231" cy="2007894"/>
          </a:xfrm>
          <a:prstGeom prst="rect">
            <a:avLst/>
          </a:prstGeom>
        </p:spPr>
      </p:pic>
      <p:sp>
        <p:nvSpPr>
          <p:cNvPr id="10" name="AutoShape 5">
            <a:extLst>
              <a:ext uri="{FF2B5EF4-FFF2-40B4-BE49-F238E27FC236}">
                <a16:creationId xmlns:a16="http://schemas.microsoft.com/office/drawing/2014/main" id="{EC271973-8BEA-4545-AD1C-19B735AE45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0B3DE1DE-F4FA-4A61-BA8D-070CC350C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1247" y="2969318"/>
            <a:ext cx="2708429" cy="3548109"/>
          </a:xfrm>
          <a:prstGeom prst="rect">
            <a:avLst/>
          </a:prstGeom>
        </p:spPr>
      </p:pic>
    </p:spTree>
    <p:extLst>
      <p:ext uri="{BB962C8B-B14F-4D97-AF65-F5344CB8AC3E}">
        <p14:creationId xmlns:p14="http://schemas.microsoft.com/office/powerpoint/2010/main" val="22567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animEffect transition="in" filter="fade">
                                      <p:cBhvr>
                                        <p:cTn id="30" dur="500"/>
                                        <p:tgtEl>
                                          <p:spTgt spid="8">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animEffect transition="in" filter="fade">
                                      <p:cBhvr>
                                        <p:cTn id="33" dur="500"/>
                                        <p:tgtEl>
                                          <p:spTgt spid="8">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1" end="11"/>
                                            </p:txEl>
                                          </p:spTgt>
                                        </p:tgtEl>
                                        <p:attrNameLst>
                                          <p:attrName>style.visibility</p:attrName>
                                        </p:attrNameLst>
                                      </p:cBhvr>
                                      <p:to>
                                        <p:strVal val="visible"/>
                                      </p:to>
                                    </p:set>
                                    <p:animEffect transition="in" filter="fade">
                                      <p:cBhvr>
                                        <p:cTn id="36" dur="500"/>
                                        <p:tgtEl>
                                          <p:spTgt spid="8">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
                                            <p:txEl>
                                              <p:pRg st="13" end="13"/>
                                            </p:txEl>
                                          </p:spTgt>
                                        </p:tgtEl>
                                        <p:attrNameLst>
                                          <p:attrName>style.visibility</p:attrName>
                                        </p:attrNameLst>
                                      </p:cBhvr>
                                      <p:to>
                                        <p:strVal val="visible"/>
                                      </p:to>
                                    </p:set>
                                    <p:animEffect transition="in" filter="fade">
                                      <p:cBhvr>
                                        <p:cTn id="46" dur="500"/>
                                        <p:tgtEl>
                                          <p:spTgt spid="8">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Effect transition="in" filter="fade">
                                      <p:cBhvr>
                                        <p:cTn id="49" dur="500"/>
                                        <p:tgtEl>
                                          <p:spTgt spid="8">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8">
                                            <p:txEl>
                                              <p:pRg st="15" end="15"/>
                                            </p:txEl>
                                          </p:spTgt>
                                        </p:tgtEl>
                                        <p:attrNameLst>
                                          <p:attrName>style.visibility</p:attrName>
                                        </p:attrNameLst>
                                      </p:cBhvr>
                                      <p:to>
                                        <p:strVal val="visible"/>
                                      </p:to>
                                    </p:set>
                                    <p:animEffect transition="in" filter="fade">
                                      <p:cBhvr>
                                        <p:cTn id="52" dur="500"/>
                                        <p:tgtEl>
                                          <p:spTgt spid="8">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8">
                                            <p:txEl>
                                              <p:pRg st="16" end="16"/>
                                            </p:txEl>
                                          </p:spTgt>
                                        </p:tgtEl>
                                        <p:attrNameLst>
                                          <p:attrName>style.visibility</p:attrName>
                                        </p:attrNameLst>
                                      </p:cBhvr>
                                      <p:to>
                                        <p:strVal val="visible"/>
                                      </p:to>
                                    </p:set>
                                    <p:animEffect transition="in" filter="fade">
                                      <p:cBhvr>
                                        <p:cTn id="55" dur="5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D560AE-408D-42EF-B036-D3A86BC3029A}"/>
              </a:ext>
            </a:extLst>
          </p:cNvPr>
          <p:cNvSpPr>
            <a:spLocks noGrp="1"/>
          </p:cNvSpPr>
          <p:nvPr>
            <p:ph type="body" sz="half" idx="2"/>
          </p:nvPr>
        </p:nvSpPr>
        <p:spPr>
          <a:xfrm>
            <a:off x="508000" y="884589"/>
            <a:ext cx="11157817" cy="231007"/>
          </a:xfrm>
        </p:spPr>
        <p:txBody>
          <a:bodyPr/>
          <a:lstStyle/>
          <a:p>
            <a:r>
              <a:rPr lang="en-US" b="0" i="0" dirty="0">
                <a:solidFill>
                  <a:srgbClr val="2C3E50"/>
                </a:solidFill>
                <a:effectLst/>
                <a:latin typeface="Lato"/>
              </a:rPr>
              <a:t>The correlation visualization helps in distinguishing which features are </a:t>
            </a:r>
            <a:r>
              <a:rPr lang="en-US" b="0" i="0" dirty="0" err="1">
                <a:solidFill>
                  <a:srgbClr val="2C3E50"/>
                </a:solidFill>
                <a:effectLst/>
                <a:latin typeface="Lato"/>
              </a:rPr>
              <a:t>relavant</a:t>
            </a:r>
            <a:r>
              <a:rPr lang="en-US" b="0" i="0" dirty="0">
                <a:solidFill>
                  <a:srgbClr val="2C3E50"/>
                </a:solidFill>
                <a:effectLst/>
                <a:latin typeface="Lato"/>
              </a:rPr>
              <a:t> to Churn.</a:t>
            </a:r>
            <a:endParaRPr lang="en-IN" dirty="0"/>
          </a:p>
        </p:txBody>
      </p:sp>
      <p:sp>
        <p:nvSpPr>
          <p:cNvPr id="3" name="Title 2">
            <a:extLst>
              <a:ext uri="{FF2B5EF4-FFF2-40B4-BE49-F238E27FC236}">
                <a16:creationId xmlns:a16="http://schemas.microsoft.com/office/drawing/2014/main" id="{2CACA58F-0476-4198-9154-B9E386900367}"/>
              </a:ext>
            </a:extLst>
          </p:cNvPr>
          <p:cNvSpPr>
            <a:spLocks noGrp="1"/>
          </p:cNvSpPr>
          <p:nvPr>
            <p:ph type="title"/>
          </p:nvPr>
        </p:nvSpPr>
        <p:spPr/>
        <p:txBody>
          <a:bodyPr/>
          <a:lstStyle/>
          <a:p>
            <a:r>
              <a:rPr lang="en-US" b="1" i="0" dirty="0">
                <a:solidFill>
                  <a:srgbClr val="2C3E50"/>
                </a:solidFill>
                <a:effectLst/>
                <a:latin typeface="Montserrat" panose="02000000000000000000"/>
              </a:rPr>
              <a:t>Check Explanations With Correlation Analysis</a:t>
            </a:r>
            <a:br>
              <a:rPr lang="en-US" b="1" i="0" dirty="0">
                <a:solidFill>
                  <a:srgbClr val="2C3E50"/>
                </a:solidFill>
                <a:effectLst/>
                <a:latin typeface="Montserrat" panose="02000000000000000000"/>
              </a:rPr>
            </a:br>
            <a:endParaRPr lang="en-IN" dirty="0"/>
          </a:p>
        </p:txBody>
      </p:sp>
      <p:pic>
        <p:nvPicPr>
          <p:cNvPr id="2052" name="Picture 4" descr="plot of chunk unnamed-chunk-44">
            <a:extLst>
              <a:ext uri="{FF2B5EF4-FFF2-40B4-BE49-F238E27FC236}">
                <a16:creationId xmlns:a16="http://schemas.microsoft.com/office/drawing/2014/main" id="{60BB91D7-DBA9-4D7B-A04C-4B0DF4A98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258" y="1630011"/>
            <a:ext cx="4963742"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2A5CAC-7506-494C-9D94-D5A56C97B4C6}"/>
              </a:ext>
            </a:extLst>
          </p:cNvPr>
          <p:cNvSpPr txBox="1"/>
          <p:nvPr/>
        </p:nvSpPr>
        <p:spPr>
          <a:xfrm>
            <a:off x="6497515" y="2321169"/>
            <a:ext cx="5168302" cy="2492990"/>
          </a:xfrm>
          <a:prstGeom prst="rect">
            <a:avLst/>
          </a:prstGeom>
          <a:noFill/>
        </p:spPr>
        <p:txBody>
          <a:bodyPr wrap="square" rtlCol="0">
            <a:spAutoFit/>
          </a:bodyPr>
          <a:lstStyle/>
          <a:p>
            <a:pPr algn="l"/>
            <a:r>
              <a:rPr lang="en-US" sz="1200" b="0" i="0" dirty="0">
                <a:solidFill>
                  <a:srgbClr val="2C3E50"/>
                </a:solidFill>
                <a:effectLst/>
              </a:rPr>
              <a:t>The correlation analysis helps us quickly disseminate which features that the LIME analysis may be excluding. We can see that the following features are highly correlated (magnitude &gt; 0.25):</a:t>
            </a:r>
          </a:p>
          <a:p>
            <a:pPr algn="l"/>
            <a:endParaRPr lang="en-US" sz="1200" b="1" i="0" dirty="0">
              <a:solidFill>
                <a:srgbClr val="2C3E50"/>
              </a:solidFill>
              <a:effectLst/>
            </a:endParaRPr>
          </a:p>
          <a:p>
            <a:pPr algn="l"/>
            <a:r>
              <a:rPr lang="en-US" sz="1200" b="1" i="0" dirty="0">
                <a:solidFill>
                  <a:srgbClr val="2C3E50"/>
                </a:solidFill>
                <a:effectLst/>
              </a:rPr>
              <a:t>Increases Likelihood of Churn (Red)</a:t>
            </a:r>
            <a:r>
              <a:rPr lang="en-US" sz="1200" b="0" i="0" dirty="0">
                <a:solidFill>
                  <a:srgbClr val="2C3E50"/>
                </a:solidFill>
                <a:effectLst/>
              </a:rPr>
              <a:t>:</a:t>
            </a:r>
          </a:p>
          <a:p>
            <a:pPr algn="l">
              <a:buFont typeface="Arial" panose="020B0604020202020204" pitchFamily="34" charset="0"/>
              <a:buChar char="•"/>
            </a:pPr>
            <a:r>
              <a:rPr lang="en-US" sz="1200" b="0" i="0" dirty="0">
                <a:solidFill>
                  <a:srgbClr val="2C3E50"/>
                </a:solidFill>
                <a:effectLst/>
              </a:rPr>
              <a:t>Tenure = Bin 1 (&lt;12 Months)</a:t>
            </a:r>
          </a:p>
          <a:p>
            <a:pPr algn="l">
              <a:buFont typeface="Arial" panose="020B0604020202020204" pitchFamily="34" charset="0"/>
              <a:buChar char="•"/>
            </a:pPr>
            <a:r>
              <a:rPr lang="en-US" sz="1200" b="0" i="0" dirty="0">
                <a:solidFill>
                  <a:srgbClr val="2C3E50"/>
                </a:solidFill>
                <a:effectLst/>
              </a:rPr>
              <a:t>Internet Service = “Fiber Optic”</a:t>
            </a:r>
          </a:p>
          <a:p>
            <a:pPr algn="l">
              <a:buFont typeface="Arial" panose="020B0604020202020204" pitchFamily="34" charset="0"/>
              <a:buChar char="•"/>
            </a:pPr>
            <a:r>
              <a:rPr lang="en-US" sz="1200" b="0" i="0" dirty="0">
                <a:solidFill>
                  <a:srgbClr val="2C3E50"/>
                </a:solidFill>
                <a:effectLst/>
              </a:rPr>
              <a:t>Payment Method = “Electronic Check”</a:t>
            </a:r>
          </a:p>
          <a:p>
            <a:pPr algn="l"/>
            <a:endParaRPr lang="en-US" sz="1200" b="1" i="0" dirty="0">
              <a:solidFill>
                <a:srgbClr val="2C3E50"/>
              </a:solidFill>
              <a:effectLst/>
            </a:endParaRPr>
          </a:p>
          <a:p>
            <a:pPr algn="l"/>
            <a:r>
              <a:rPr lang="en-US" sz="1200" b="1" i="0" dirty="0">
                <a:solidFill>
                  <a:srgbClr val="2C3E50"/>
                </a:solidFill>
                <a:effectLst/>
              </a:rPr>
              <a:t>Decreases Likelihood of Churn (Blue)</a:t>
            </a:r>
            <a:r>
              <a:rPr lang="en-US" sz="1200" b="0" i="0" dirty="0">
                <a:solidFill>
                  <a:srgbClr val="2C3E50"/>
                </a:solidFill>
                <a:effectLst/>
              </a:rPr>
              <a:t>:</a:t>
            </a:r>
          </a:p>
          <a:p>
            <a:pPr algn="l">
              <a:buFont typeface="Arial" panose="020B0604020202020204" pitchFamily="34" charset="0"/>
              <a:buChar char="•"/>
            </a:pPr>
            <a:r>
              <a:rPr lang="en-US" sz="1200" b="0" i="0" dirty="0">
                <a:solidFill>
                  <a:srgbClr val="2C3E50"/>
                </a:solidFill>
                <a:effectLst/>
              </a:rPr>
              <a:t>Contract = “Two Year”</a:t>
            </a:r>
          </a:p>
          <a:p>
            <a:pPr algn="l">
              <a:buFont typeface="Arial" panose="020B0604020202020204" pitchFamily="34" charset="0"/>
              <a:buChar char="•"/>
            </a:pPr>
            <a:r>
              <a:rPr lang="en-US" sz="1200" b="0" i="0" dirty="0">
                <a:solidFill>
                  <a:srgbClr val="2C3E50"/>
                </a:solidFill>
                <a:effectLst/>
              </a:rPr>
              <a:t>Total Charges (Note that this may be a biproduct of additional services such as Online Security)</a:t>
            </a:r>
          </a:p>
        </p:txBody>
      </p:sp>
    </p:spTree>
    <p:extLst>
      <p:ext uri="{BB962C8B-B14F-4D97-AF65-F5344CB8AC3E}">
        <p14:creationId xmlns:p14="http://schemas.microsoft.com/office/powerpoint/2010/main" val="233656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CEF25-CC6B-4143-AD42-ACEC3A603F47}"/>
              </a:ext>
            </a:extLst>
          </p:cNvPr>
          <p:cNvSpPr>
            <a:spLocks noGrp="1"/>
          </p:cNvSpPr>
          <p:nvPr>
            <p:ph type="body" sz="half" idx="2"/>
          </p:nvPr>
        </p:nvSpPr>
        <p:spPr/>
        <p:txBody>
          <a:bodyPr/>
          <a:lstStyle/>
          <a:p>
            <a:r>
              <a:rPr lang="en-US" dirty="0"/>
              <a:t>Model Difference as per to their Performance.</a:t>
            </a:r>
            <a:endParaRPr lang="en-IN" dirty="0"/>
          </a:p>
        </p:txBody>
      </p:sp>
      <p:sp>
        <p:nvSpPr>
          <p:cNvPr id="3" name="Title 2">
            <a:extLst>
              <a:ext uri="{FF2B5EF4-FFF2-40B4-BE49-F238E27FC236}">
                <a16:creationId xmlns:a16="http://schemas.microsoft.com/office/drawing/2014/main" id="{45AA4046-4C9E-4868-8E17-F66416234001}"/>
              </a:ext>
            </a:extLst>
          </p:cNvPr>
          <p:cNvSpPr>
            <a:spLocks noGrp="1"/>
          </p:cNvSpPr>
          <p:nvPr>
            <p:ph type="title"/>
          </p:nvPr>
        </p:nvSpPr>
        <p:spPr/>
        <p:txBody>
          <a:bodyPr/>
          <a:lstStyle/>
          <a:p>
            <a:r>
              <a:rPr lang="en-US" dirty="0"/>
              <a:t>Comparison Analysis</a:t>
            </a:r>
            <a:endParaRPr lang="en-IN" dirty="0"/>
          </a:p>
        </p:txBody>
      </p:sp>
      <p:sp>
        <p:nvSpPr>
          <p:cNvPr id="5" name="AutoShape 4">
            <a:extLst>
              <a:ext uri="{FF2B5EF4-FFF2-40B4-BE49-F238E27FC236}">
                <a16:creationId xmlns:a16="http://schemas.microsoft.com/office/drawing/2014/main" id="{A568A3E2-898B-44C7-81BA-95B0FC6DC2BE}"/>
              </a:ext>
            </a:extLst>
          </p:cNvPr>
          <p:cNvSpPr>
            <a:spLocks noChangeAspect="1" noChangeArrowheads="1"/>
          </p:cNvSpPr>
          <p:nvPr/>
        </p:nvSpPr>
        <p:spPr bwMode="auto">
          <a:xfrm>
            <a:off x="5943600" y="3276600"/>
            <a:ext cx="967154" cy="967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7273E184-707A-48FB-A443-307D184E0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031" y="1736115"/>
            <a:ext cx="3399692" cy="2046898"/>
          </a:xfrm>
          <a:prstGeom prst="rect">
            <a:avLst/>
          </a:prstGeom>
        </p:spPr>
      </p:pic>
      <p:pic>
        <p:nvPicPr>
          <p:cNvPr id="9" name="Picture 8">
            <a:extLst>
              <a:ext uri="{FF2B5EF4-FFF2-40B4-BE49-F238E27FC236}">
                <a16:creationId xmlns:a16="http://schemas.microsoft.com/office/drawing/2014/main" id="{FE286BC0-865B-48C2-B9E5-D59A81381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351" y="1736115"/>
            <a:ext cx="3411497" cy="2046898"/>
          </a:xfrm>
          <a:prstGeom prst="rect">
            <a:avLst/>
          </a:prstGeom>
        </p:spPr>
      </p:pic>
      <p:pic>
        <p:nvPicPr>
          <p:cNvPr id="11" name="Picture 10">
            <a:extLst>
              <a:ext uri="{FF2B5EF4-FFF2-40B4-BE49-F238E27FC236}">
                <a16:creationId xmlns:a16="http://schemas.microsoft.com/office/drawing/2014/main" id="{43239472-1EC4-461E-8A76-D3FC15CA85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060" y="1729008"/>
            <a:ext cx="3411497" cy="2054005"/>
          </a:xfrm>
          <a:prstGeom prst="rect">
            <a:avLst/>
          </a:prstGeom>
        </p:spPr>
      </p:pic>
      <p:sp>
        <p:nvSpPr>
          <p:cNvPr id="4" name="TextBox 3">
            <a:extLst>
              <a:ext uri="{FF2B5EF4-FFF2-40B4-BE49-F238E27FC236}">
                <a16:creationId xmlns:a16="http://schemas.microsoft.com/office/drawing/2014/main" id="{7A0027B9-4298-4F12-90AF-8BC16BF88070}"/>
              </a:ext>
            </a:extLst>
          </p:cNvPr>
          <p:cNvSpPr txBox="1"/>
          <p:nvPr/>
        </p:nvSpPr>
        <p:spPr>
          <a:xfrm>
            <a:off x="803031" y="3925246"/>
            <a:ext cx="10849708" cy="3508653"/>
          </a:xfrm>
          <a:prstGeom prst="rect">
            <a:avLst/>
          </a:prstGeom>
          <a:noFill/>
        </p:spPr>
        <p:txBody>
          <a:bodyPr wrap="square" rtlCol="0">
            <a:spAutoFit/>
          </a:bodyPr>
          <a:lstStyle/>
          <a:p>
            <a:pPr algn="just"/>
            <a:r>
              <a:rPr lang="en-US" sz="1200" dirty="0">
                <a:solidFill>
                  <a:srgbClr val="111111"/>
                </a:solidFill>
              </a:rPr>
              <a:t>T</a:t>
            </a:r>
            <a:r>
              <a:rPr lang="en-US" sz="1200" b="0" i="0" dirty="0">
                <a:solidFill>
                  <a:srgbClr val="111111"/>
                </a:solidFill>
                <a:effectLst/>
              </a:rPr>
              <a:t>he rate of attrition or customer churn, is the rate at which customers stop doing business with an entity. It is most commonly expressed as the percentage of service subscribers who discontinue their </a:t>
            </a:r>
            <a:r>
              <a:rPr lang="en-US" sz="1200" b="0" dirty="0">
                <a:effectLst/>
              </a:rPr>
              <a:t>subscriptions</a:t>
            </a:r>
            <a:r>
              <a:rPr lang="en-US" sz="1200" b="0" i="0" dirty="0">
                <a:solidFill>
                  <a:srgbClr val="111111"/>
                </a:solidFill>
                <a:effectLst/>
              </a:rPr>
              <a:t> within a given time period. </a:t>
            </a:r>
          </a:p>
          <a:p>
            <a:pPr algn="just"/>
            <a:r>
              <a:rPr lang="en-IN" sz="1200" dirty="0"/>
              <a:t>#Churn Rate</a:t>
            </a:r>
          </a:p>
          <a:p>
            <a:pPr algn="just"/>
            <a:r>
              <a:rPr lang="en-IN" sz="1200" dirty="0"/>
              <a:t>TN &lt;- </a:t>
            </a:r>
            <a:r>
              <a:rPr lang="en-IN" sz="1200" dirty="0" err="1"/>
              <a:t>confmat$table</a:t>
            </a:r>
            <a:r>
              <a:rPr lang="en-IN" sz="1200" dirty="0"/>
              <a:t>[1]</a:t>
            </a:r>
          </a:p>
          <a:p>
            <a:pPr algn="just"/>
            <a:r>
              <a:rPr lang="en-IN" sz="1200" dirty="0"/>
              <a:t>FP &lt;- </a:t>
            </a:r>
            <a:r>
              <a:rPr lang="en-IN" sz="1200" dirty="0" err="1"/>
              <a:t>confmat$table</a:t>
            </a:r>
            <a:r>
              <a:rPr lang="en-IN" sz="1200" dirty="0"/>
              <a:t>[2]</a:t>
            </a:r>
          </a:p>
          <a:p>
            <a:pPr algn="just"/>
            <a:r>
              <a:rPr lang="en-IN" sz="1200" dirty="0"/>
              <a:t>FN &lt;- </a:t>
            </a:r>
            <a:r>
              <a:rPr lang="en-IN" sz="1200" dirty="0" err="1"/>
              <a:t>confmat$table</a:t>
            </a:r>
            <a:r>
              <a:rPr lang="en-IN" sz="1200" dirty="0"/>
              <a:t>[3]</a:t>
            </a:r>
          </a:p>
          <a:p>
            <a:pPr algn="just"/>
            <a:r>
              <a:rPr lang="en-IN" sz="1200" dirty="0"/>
              <a:t>TP &lt;- </a:t>
            </a:r>
            <a:r>
              <a:rPr lang="en-IN" sz="1200" dirty="0" err="1"/>
              <a:t>confmat$table</a:t>
            </a:r>
            <a:r>
              <a:rPr lang="en-IN" sz="1200" dirty="0"/>
              <a:t>[4]</a:t>
            </a:r>
          </a:p>
          <a:p>
            <a:pPr algn="just"/>
            <a:r>
              <a:rPr lang="en-IN" sz="1200" dirty="0" err="1"/>
              <a:t>churn_rate</a:t>
            </a:r>
            <a:r>
              <a:rPr lang="en-IN" sz="1200" dirty="0"/>
              <a:t> = TN / FP + TN</a:t>
            </a:r>
          </a:p>
          <a:p>
            <a:pPr algn="just"/>
            <a:endParaRPr lang="en-IN" sz="1200" dirty="0"/>
          </a:p>
          <a:p>
            <a:pPr algn="just"/>
            <a:r>
              <a:rPr lang="en-IN" sz="1200" dirty="0"/>
              <a:t>#HIT Rate</a:t>
            </a:r>
          </a:p>
          <a:p>
            <a:pPr algn="just"/>
            <a:r>
              <a:rPr lang="en-IN" sz="1200" dirty="0"/>
              <a:t>TN &lt;- confmat4$table[1]</a:t>
            </a:r>
          </a:p>
          <a:p>
            <a:pPr algn="just"/>
            <a:r>
              <a:rPr lang="en-IN" sz="1200" dirty="0"/>
              <a:t>FP &lt;- confmat4$table[2]</a:t>
            </a:r>
          </a:p>
          <a:p>
            <a:pPr algn="just"/>
            <a:r>
              <a:rPr lang="en-IN" sz="1200" dirty="0"/>
              <a:t>FN &lt;- confmat4$table[3]</a:t>
            </a:r>
          </a:p>
          <a:p>
            <a:pPr algn="just"/>
            <a:r>
              <a:rPr lang="en-IN" sz="1200" dirty="0"/>
              <a:t>TP &lt;- confmat4$table[4]</a:t>
            </a:r>
          </a:p>
          <a:p>
            <a:pPr algn="just"/>
            <a:r>
              <a:rPr lang="en-IN" sz="1200" dirty="0" err="1"/>
              <a:t>hit_rate</a:t>
            </a:r>
            <a:r>
              <a:rPr lang="en-IN" sz="1200" dirty="0"/>
              <a:t> = TN / FN + TN</a:t>
            </a:r>
          </a:p>
          <a:p>
            <a:pPr algn="just"/>
            <a:endParaRPr lang="en-IN" sz="1400" dirty="0"/>
          </a:p>
          <a:p>
            <a:pPr algn="just"/>
            <a:endParaRPr lang="en-IN" sz="1400" dirty="0"/>
          </a:p>
          <a:p>
            <a:pPr algn="just"/>
            <a:endParaRPr lang="en-IN" sz="1400" dirty="0"/>
          </a:p>
        </p:txBody>
      </p:sp>
    </p:spTree>
    <p:extLst>
      <p:ext uri="{BB962C8B-B14F-4D97-AF65-F5344CB8AC3E}">
        <p14:creationId xmlns:p14="http://schemas.microsoft.com/office/powerpoint/2010/main" val="25060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IN" sz="1800" b="1" i="0" dirty="0">
                <a:solidFill>
                  <a:srgbClr val="494E52"/>
                </a:solidFill>
                <a:effectLst/>
                <a:latin typeface="-apple-system"/>
              </a:rPr>
              <a:t>Cost Evaluation</a:t>
            </a:r>
          </a:p>
        </p:txBody>
      </p:sp>
      <p:sp>
        <p:nvSpPr>
          <p:cNvPr id="3" name="Title 2"/>
          <p:cNvSpPr>
            <a:spLocks noGrp="1"/>
          </p:cNvSpPr>
          <p:nvPr>
            <p:ph type="title"/>
          </p:nvPr>
        </p:nvSpPr>
        <p:spPr/>
        <p:txBody>
          <a:bodyPr/>
          <a:lstStyle/>
          <a:p>
            <a:r>
              <a:rPr lang="en-US" dirty="0"/>
              <a:t>CONCLUSION</a:t>
            </a:r>
          </a:p>
        </p:txBody>
      </p:sp>
      <p:sp>
        <p:nvSpPr>
          <p:cNvPr id="79" name="TextBox 78"/>
          <p:cNvSpPr txBox="1"/>
          <p:nvPr/>
        </p:nvSpPr>
        <p:spPr>
          <a:xfrm>
            <a:off x="1034338" y="1530101"/>
            <a:ext cx="10452561" cy="1262910"/>
          </a:xfrm>
          <a:prstGeom prst="rect">
            <a:avLst/>
          </a:prstGeom>
          <a:noFill/>
        </p:spPr>
        <p:txBody>
          <a:bodyPr wrap="square" rtlCol="0">
            <a:spAutoFit/>
          </a:bodyPr>
          <a:lstStyle/>
          <a:p>
            <a:pPr algn="just">
              <a:lnSpc>
                <a:spcPct val="110000"/>
              </a:lnSpc>
            </a:pPr>
            <a:r>
              <a:rPr lang="en-US" sz="1400" dirty="0"/>
              <a:t>All of the previous modeling and evaluation metrics were useful, but they don’t tell us much about the actual impacts on the business To start, I’ll make several assumptions related to cost. Doing a quick search, it looks like the customer acquisition cost in the telecom industry is around 300.  I’ll assume that my customer retention costs are 60.</a:t>
            </a:r>
          </a:p>
          <a:p>
            <a:pPr>
              <a:lnSpc>
                <a:spcPct val="110000"/>
              </a:lnSpc>
            </a:pPr>
            <a:r>
              <a:rPr lang="en-US" sz="1400" dirty="0"/>
              <a:t>cost = FN(300) + TP(60) + FP(60) + TN(0)</a:t>
            </a:r>
            <a:endParaRPr lang="en-US" sz="1400" dirty="0">
              <a:solidFill>
                <a:schemeClr val="bg1">
                  <a:lumMod val="50000"/>
                </a:schemeClr>
              </a:solidFill>
            </a:endParaRPr>
          </a:p>
          <a:p>
            <a:pPr>
              <a:lnSpc>
                <a:spcPct val="110000"/>
              </a:lnSpc>
            </a:pPr>
            <a:endParaRPr lang="en-US" sz="1400" dirty="0">
              <a:solidFill>
                <a:schemeClr val="bg1">
                  <a:lumMod val="50000"/>
                </a:schemeClr>
              </a:solidFill>
            </a:endParaRPr>
          </a:p>
        </p:txBody>
      </p:sp>
      <p:sp>
        <p:nvSpPr>
          <p:cNvPr id="80" name="TextBox 79"/>
          <p:cNvSpPr txBox="1"/>
          <p:nvPr/>
        </p:nvSpPr>
        <p:spPr>
          <a:xfrm>
            <a:off x="705101" y="1519600"/>
            <a:ext cx="412292" cy="338554"/>
          </a:xfrm>
          <a:prstGeom prst="rect">
            <a:avLst/>
          </a:prstGeom>
          <a:noFill/>
        </p:spPr>
        <p:txBody>
          <a:bodyPr wrap="none" rtlCol="0">
            <a:spAutoFit/>
          </a:bodyPr>
          <a:lstStyle/>
          <a:p>
            <a:pPr algn="ctr"/>
            <a:r>
              <a:rPr lang="en-US" sz="1600" dirty="0">
                <a:solidFill>
                  <a:schemeClr val="accent1"/>
                </a:solidFill>
                <a:latin typeface="Roboto Bk" pitchFamily="2" charset="0"/>
                <a:ea typeface="Roboto Bk" pitchFamily="2" charset="0"/>
              </a:rPr>
              <a:t>01</a:t>
            </a:r>
          </a:p>
        </p:txBody>
      </p:sp>
      <p:sp>
        <p:nvSpPr>
          <p:cNvPr id="82" name="TextBox 81"/>
          <p:cNvSpPr txBox="1"/>
          <p:nvPr/>
        </p:nvSpPr>
        <p:spPr>
          <a:xfrm>
            <a:off x="1034338" y="2523807"/>
            <a:ext cx="8219523" cy="551946"/>
          </a:xfrm>
          <a:prstGeom prst="rect">
            <a:avLst/>
          </a:prstGeom>
          <a:noFill/>
        </p:spPr>
        <p:txBody>
          <a:bodyPr wrap="square" rtlCol="0">
            <a:spAutoFit/>
          </a:bodyPr>
          <a:lstStyle/>
          <a:p>
            <a:pPr>
              <a:lnSpc>
                <a:spcPct val="110000"/>
              </a:lnSpc>
            </a:pPr>
            <a:r>
              <a:rPr lang="en-US" sz="1400" dirty="0"/>
              <a:t>Since the ANN model seemed to perform slightly better, I’ll use that model.</a:t>
            </a:r>
          </a:p>
          <a:p>
            <a:pPr>
              <a:lnSpc>
                <a:spcPct val="110000"/>
              </a:lnSpc>
            </a:pPr>
            <a:endParaRPr lang="en-US" sz="1400" dirty="0">
              <a:solidFill>
                <a:schemeClr val="bg1">
                  <a:lumMod val="50000"/>
                </a:schemeClr>
              </a:solidFill>
            </a:endParaRPr>
          </a:p>
        </p:txBody>
      </p:sp>
      <p:sp>
        <p:nvSpPr>
          <p:cNvPr id="83" name="TextBox 82"/>
          <p:cNvSpPr txBox="1"/>
          <p:nvPr/>
        </p:nvSpPr>
        <p:spPr>
          <a:xfrm>
            <a:off x="720300" y="3721232"/>
            <a:ext cx="412292" cy="338554"/>
          </a:xfrm>
          <a:prstGeom prst="rect">
            <a:avLst/>
          </a:prstGeom>
          <a:noFill/>
        </p:spPr>
        <p:txBody>
          <a:bodyPr wrap="square" rtlCol="0">
            <a:spAutoFit/>
          </a:bodyPr>
          <a:lstStyle/>
          <a:p>
            <a:pPr algn="ctr"/>
            <a:r>
              <a:rPr lang="en-US" sz="1600" dirty="0">
                <a:solidFill>
                  <a:schemeClr val="accent3"/>
                </a:solidFill>
                <a:latin typeface="Roboto Bk" pitchFamily="2" charset="0"/>
                <a:ea typeface="Roboto Bk" pitchFamily="2" charset="0"/>
              </a:rPr>
              <a:t>03</a:t>
            </a:r>
          </a:p>
        </p:txBody>
      </p:sp>
      <p:sp>
        <p:nvSpPr>
          <p:cNvPr id="86" name="TextBox 85"/>
          <p:cNvSpPr txBox="1"/>
          <p:nvPr/>
        </p:nvSpPr>
        <p:spPr>
          <a:xfrm>
            <a:off x="697077" y="2512839"/>
            <a:ext cx="412292" cy="338554"/>
          </a:xfrm>
          <a:prstGeom prst="rect">
            <a:avLst/>
          </a:prstGeom>
          <a:noFill/>
        </p:spPr>
        <p:txBody>
          <a:bodyPr wrap="none" rtlCol="0">
            <a:spAutoFit/>
          </a:bodyPr>
          <a:lstStyle/>
          <a:p>
            <a:pPr algn="r"/>
            <a:r>
              <a:rPr lang="en-US" sz="1600" dirty="0">
                <a:solidFill>
                  <a:schemeClr val="accent2"/>
                </a:solidFill>
                <a:latin typeface="Roboto Bk" pitchFamily="2" charset="0"/>
                <a:ea typeface="Roboto Bk" pitchFamily="2" charset="0"/>
              </a:rPr>
              <a:t>02</a:t>
            </a:r>
          </a:p>
        </p:txBody>
      </p:sp>
      <p:sp>
        <p:nvSpPr>
          <p:cNvPr id="88" name="TextBox 87"/>
          <p:cNvSpPr txBox="1"/>
          <p:nvPr/>
        </p:nvSpPr>
        <p:spPr>
          <a:xfrm>
            <a:off x="1034338" y="3756098"/>
            <a:ext cx="6132078" cy="1736886"/>
          </a:xfrm>
          <a:prstGeom prst="rect">
            <a:avLst/>
          </a:prstGeom>
          <a:noFill/>
        </p:spPr>
        <p:txBody>
          <a:bodyPr wrap="square" rtlCol="0">
            <a:spAutoFit/>
          </a:bodyPr>
          <a:lstStyle/>
          <a:p>
            <a:pPr marL="285750" indent="-285750" algn="just">
              <a:lnSpc>
                <a:spcPct val="110000"/>
              </a:lnSpc>
              <a:buFont typeface="Arial" panose="020B0604020202020204" pitchFamily="34" charset="0"/>
              <a:buChar char="•"/>
            </a:pPr>
            <a:r>
              <a:rPr lang="en-US" sz="1400" dirty="0"/>
              <a:t>If we assume that our baseline model is the ANN model with a threshold of 0.5, the cost associated with this model is 38.28409/customer.</a:t>
            </a:r>
          </a:p>
          <a:p>
            <a:pPr marL="285750" indent="-285750" algn="just">
              <a:lnSpc>
                <a:spcPct val="110000"/>
              </a:lnSpc>
              <a:buFont typeface="Arial" panose="020B0604020202020204" pitchFamily="34" charset="0"/>
              <a:buChar char="•"/>
            </a:pPr>
            <a:r>
              <a:rPr lang="en-US" sz="1400" dirty="0"/>
              <a:t>If we optimize the model and use a threshold of 0.2, our customer retention cost is reduced to 30.26478/customer.</a:t>
            </a:r>
          </a:p>
          <a:p>
            <a:pPr marL="285750" indent="-285750" algn="just">
              <a:lnSpc>
                <a:spcPct val="110000"/>
              </a:lnSpc>
              <a:buFont typeface="Arial" panose="020B0604020202020204" pitchFamily="34" charset="0"/>
              <a:buChar char="•"/>
            </a:pPr>
            <a:r>
              <a:rPr lang="en-US" sz="1400" dirty="0">
                <a:solidFill>
                  <a:schemeClr val="tx1">
                    <a:lumMod val="95000"/>
                    <a:lumOff val="5000"/>
                  </a:schemeClr>
                </a:solidFill>
              </a:rPr>
              <a:t>Assuming a customer base of 500,000 this comes out to a yearly savings of over 19142045.</a:t>
            </a:r>
          </a:p>
        </p:txBody>
      </p:sp>
      <p:sp>
        <p:nvSpPr>
          <p:cNvPr id="89" name="TextBox 88"/>
          <p:cNvSpPr txBox="1"/>
          <p:nvPr/>
        </p:nvSpPr>
        <p:spPr>
          <a:xfrm>
            <a:off x="730706" y="5679573"/>
            <a:ext cx="412292" cy="338554"/>
          </a:xfrm>
          <a:prstGeom prst="rect">
            <a:avLst/>
          </a:prstGeom>
          <a:noFill/>
        </p:spPr>
        <p:txBody>
          <a:bodyPr wrap="none" rtlCol="0">
            <a:spAutoFit/>
          </a:bodyPr>
          <a:lstStyle/>
          <a:p>
            <a:pPr algn="r"/>
            <a:r>
              <a:rPr lang="en-US" sz="1600" dirty="0">
                <a:solidFill>
                  <a:schemeClr val="accent4"/>
                </a:solidFill>
                <a:latin typeface="Roboto Bk" pitchFamily="2" charset="0"/>
                <a:ea typeface="Roboto Bk" pitchFamily="2" charset="0"/>
              </a:rPr>
              <a:t>04</a:t>
            </a:r>
          </a:p>
        </p:txBody>
      </p:sp>
      <p:sp>
        <p:nvSpPr>
          <p:cNvPr id="4" name="Rectangle 1">
            <a:extLst>
              <a:ext uri="{FF2B5EF4-FFF2-40B4-BE49-F238E27FC236}">
                <a16:creationId xmlns:a16="http://schemas.microsoft.com/office/drawing/2014/main" id="{BD7A243F-138B-4B8A-BB49-5404ACF89FB1}"/>
              </a:ext>
            </a:extLst>
          </p:cNvPr>
          <p:cNvSpPr>
            <a:spLocks noChangeArrowheads="1"/>
          </p:cNvSpPr>
          <p:nvPr/>
        </p:nvSpPr>
        <p:spPr bwMode="auto">
          <a:xfrm>
            <a:off x="1142998" y="2908920"/>
            <a:ext cx="3590281" cy="61555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86E75"/>
                </a:solidFill>
                <a:effectLst/>
                <a:latin typeface="Arial" panose="020B0604020202020204" pitchFamily="34" charset="0"/>
              </a:rPr>
              <a:t>TN</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&lt;-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err="1">
                <a:ln>
                  <a:noFill/>
                </a:ln>
                <a:solidFill>
                  <a:srgbClr val="586E75"/>
                </a:solidFill>
                <a:effectLst/>
                <a:latin typeface="Arial" panose="020B0604020202020204" pitchFamily="34" charset="0"/>
              </a:rPr>
              <a:t>x</a:t>
            </a:r>
            <a:r>
              <a:rPr kumimoji="0" lang="en-US" altLang="en-US" sz="800" b="0" i="0" u="none" strike="noStrike" cap="none" normalizeH="0" baseline="0" dirty="0" err="1">
                <a:ln>
                  <a:noFill/>
                </a:ln>
                <a:solidFill>
                  <a:srgbClr val="859900"/>
                </a:solidFill>
                <a:effectLst/>
                <a:latin typeface="Arial" panose="020B0604020202020204" pitchFamily="34" charset="0"/>
              </a:rPr>
              <a:t>$</a:t>
            </a:r>
            <a:r>
              <a:rPr kumimoji="0" lang="en-US" altLang="en-US" sz="800" b="0" i="0" u="none" strike="noStrike" cap="none" normalizeH="0" baseline="0" dirty="0" err="1">
                <a:ln>
                  <a:noFill/>
                </a:ln>
                <a:solidFill>
                  <a:srgbClr val="586E75"/>
                </a:solidFill>
                <a:effectLst/>
                <a:latin typeface="Arial" panose="020B0604020202020204" pitchFamily="34" charset="0"/>
              </a:rPr>
              <a:t>table</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AA198"/>
                </a:solidFill>
                <a:effectLst/>
                <a:latin typeface="Monaco"/>
              </a:rPr>
              <a:t>1</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2AA198"/>
                </a:solidFill>
                <a:effectLst/>
                <a:latin typeface="Monaco"/>
              </a:rPr>
              <a:t>1760</a:t>
            </a:r>
            <a:r>
              <a:rPr kumimoji="0" lang="en-US" altLang="en-US" sz="800" b="0" i="0" u="none" strike="noStrike" cap="none" normalizeH="0" baseline="0" dirty="0">
                <a:ln>
                  <a:noFill/>
                </a:ln>
                <a:solidFill>
                  <a:srgbClr val="586E7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86E75"/>
                </a:solidFill>
                <a:effectLst/>
                <a:latin typeface="Arial" panose="020B0604020202020204" pitchFamily="34" charset="0"/>
              </a:rPr>
              <a:t>FP</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&lt;-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err="1">
                <a:ln>
                  <a:noFill/>
                </a:ln>
                <a:solidFill>
                  <a:srgbClr val="586E75"/>
                </a:solidFill>
                <a:effectLst/>
                <a:latin typeface="Arial" panose="020B0604020202020204" pitchFamily="34" charset="0"/>
              </a:rPr>
              <a:t>x</a:t>
            </a:r>
            <a:r>
              <a:rPr kumimoji="0" lang="en-US" altLang="en-US" sz="800" b="0" i="0" u="none" strike="noStrike" cap="none" normalizeH="0" baseline="0" dirty="0" err="1">
                <a:ln>
                  <a:noFill/>
                </a:ln>
                <a:solidFill>
                  <a:srgbClr val="859900"/>
                </a:solidFill>
                <a:effectLst/>
                <a:latin typeface="Arial" panose="020B0604020202020204" pitchFamily="34" charset="0"/>
              </a:rPr>
              <a:t>$</a:t>
            </a:r>
            <a:r>
              <a:rPr kumimoji="0" lang="en-US" altLang="en-US" sz="800" b="0" i="0" u="none" strike="noStrike" cap="none" normalizeH="0" baseline="0" dirty="0" err="1">
                <a:ln>
                  <a:noFill/>
                </a:ln>
                <a:solidFill>
                  <a:srgbClr val="586E75"/>
                </a:solidFill>
                <a:effectLst/>
                <a:latin typeface="Arial" panose="020B0604020202020204" pitchFamily="34" charset="0"/>
              </a:rPr>
              <a:t>table</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AA198"/>
                </a:solidFill>
                <a:effectLst/>
                <a:latin typeface="Monaco"/>
              </a:rPr>
              <a:t>2</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2AA198"/>
                </a:solidFill>
                <a:effectLst/>
                <a:latin typeface="Monaco"/>
              </a:rPr>
              <a:t>1760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586E75"/>
                </a:solidFill>
                <a:effectLst/>
                <a:latin typeface="Arial" panose="020B0604020202020204" pitchFamily="34" charset="0"/>
              </a:rPr>
              <a:t>FN</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&lt;-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err="1">
                <a:ln>
                  <a:noFill/>
                </a:ln>
                <a:solidFill>
                  <a:srgbClr val="586E75"/>
                </a:solidFill>
                <a:effectLst/>
                <a:latin typeface="Arial" panose="020B0604020202020204" pitchFamily="34" charset="0"/>
              </a:rPr>
              <a:t>x</a:t>
            </a:r>
            <a:r>
              <a:rPr kumimoji="0" lang="en-US" altLang="en-US" sz="800" b="0" i="0" u="none" strike="noStrike" cap="none" normalizeH="0" baseline="0" dirty="0" err="1">
                <a:ln>
                  <a:noFill/>
                </a:ln>
                <a:solidFill>
                  <a:srgbClr val="859900"/>
                </a:solidFill>
                <a:effectLst/>
                <a:latin typeface="Arial" panose="020B0604020202020204" pitchFamily="34" charset="0"/>
              </a:rPr>
              <a:t>$</a:t>
            </a:r>
            <a:r>
              <a:rPr kumimoji="0" lang="en-US" altLang="en-US" sz="800" b="0" i="0" u="none" strike="noStrike" cap="none" normalizeH="0" baseline="0" dirty="0" err="1">
                <a:ln>
                  <a:noFill/>
                </a:ln>
                <a:solidFill>
                  <a:srgbClr val="586E75"/>
                </a:solidFill>
                <a:effectLst/>
                <a:latin typeface="Arial" panose="020B0604020202020204" pitchFamily="34" charset="0"/>
              </a:rPr>
              <a:t>table</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AA198"/>
                </a:solidFill>
                <a:effectLst/>
                <a:latin typeface="Monaco"/>
              </a:rPr>
              <a:t>3</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2AA198"/>
                </a:solidFill>
                <a:effectLst/>
                <a:latin typeface="Monaco"/>
              </a:rPr>
              <a:t>1760</a:t>
            </a:r>
            <a:r>
              <a:rPr kumimoji="0" lang="en-US" altLang="en-US" sz="800" b="0" i="0" u="none" strike="noStrike" cap="none" normalizeH="0" baseline="0" dirty="0">
                <a:ln>
                  <a:noFill/>
                </a:ln>
                <a:solidFill>
                  <a:srgbClr val="586E7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86E75"/>
                </a:solidFill>
                <a:effectLst/>
                <a:latin typeface="Arial" panose="020B0604020202020204" pitchFamily="34" charset="0"/>
              </a:rPr>
              <a:t>TP</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&lt;-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err="1">
                <a:ln>
                  <a:noFill/>
                </a:ln>
                <a:solidFill>
                  <a:srgbClr val="586E75"/>
                </a:solidFill>
                <a:effectLst/>
                <a:latin typeface="Arial" panose="020B0604020202020204" pitchFamily="34" charset="0"/>
              </a:rPr>
              <a:t>x</a:t>
            </a:r>
            <a:r>
              <a:rPr kumimoji="0" lang="en-US" altLang="en-US" sz="800" b="0" i="0" u="none" strike="noStrike" cap="none" normalizeH="0" baseline="0" dirty="0" err="1">
                <a:ln>
                  <a:noFill/>
                </a:ln>
                <a:solidFill>
                  <a:srgbClr val="859900"/>
                </a:solidFill>
                <a:effectLst/>
                <a:latin typeface="Arial" panose="020B0604020202020204" pitchFamily="34" charset="0"/>
              </a:rPr>
              <a:t>$</a:t>
            </a:r>
            <a:r>
              <a:rPr kumimoji="0" lang="en-US" altLang="en-US" sz="800" b="0" i="0" u="none" strike="noStrike" cap="none" normalizeH="0" baseline="0" dirty="0" err="1">
                <a:ln>
                  <a:noFill/>
                </a:ln>
                <a:solidFill>
                  <a:srgbClr val="586E75"/>
                </a:solidFill>
                <a:effectLst/>
                <a:latin typeface="Arial" panose="020B0604020202020204" pitchFamily="34" charset="0"/>
              </a:rPr>
              <a:t>table</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AA198"/>
                </a:solidFill>
                <a:effectLst/>
                <a:latin typeface="Monaco"/>
              </a:rPr>
              <a:t>4</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2AA198"/>
                </a:solidFill>
                <a:effectLst/>
                <a:latin typeface="Monaco"/>
              </a:rPr>
              <a:t>1760</a:t>
            </a:r>
            <a:r>
              <a:rPr kumimoji="0" lang="en-US" altLang="en-US" sz="800" b="0" i="0" u="none" strike="noStrike" cap="none" normalizeH="0" baseline="0" dirty="0">
                <a:ln>
                  <a:noFill/>
                </a:ln>
                <a:solidFill>
                  <a:srgbClr val="586E7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586E75"/>
                </a:solidFill>
                <a:effectLst/>
                <a:latin typeface="Arial" panose="020B0604020202020204" pitchFamily="34" charset="0"/>
              </a:rPr>
              <a:t>cost_simple</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586E75"/>
                </a:solidFill>
                <a:effectLst/>
                <a:latin typeface="Arial" panose="020B0604020202020204" pitchFamily="34" charset="0"/>
              </a:rPr>
              <a:t>FN</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2AA198"/>
                </a:solidFill>
                <a:effectLst/>
                <a:latin typeface="Monaco"/>
              </a:rPr>
              <a:t>300</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586E75"/>
                </a:solidFill>
                <a:effectLst/>
                <a:latin typeface="Arial" panose="020B0604020202020204" pitchFamily="34" charset="0"/>
              </a:rPr>
              <a:t>TP</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2AA198"/>
                </a:solidFill>
                <a:effectLst/>
                <a:latin typeface="Monaco"/>
              </a:rPr>
              <a:t>60</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586E75"/>
                </a:solidFill>
                <a:effectLst/>
                <a:latin typeface="Arial" panose="020B0604020202020204" pitchFamily="34" charset="0"/>
              </a:rPr>
              <a:t>FP</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2AA198"/>
                </a:solidFill>
                <a:effectLst/>
                <a:latin typeface="Monaco"/>
              </a:rPr>
              <a:t>60</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586E75"/>
                </a:solidFill>
                <a:effectLst/>
                <a:latin typeface="Arial" panose="020B0604020202020204" pitchFamily="34" charset="0"/>
              </a:rPr>
              <a:t>TN</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2AA198"/>
                </a:solidFill>
                <a:effectLst/>
                <a:latin typeface="Monaco"/>
              </a:rPr>
              <a:t>0</a:t>
            </a:r>
            <a:r>
              <a:rPr kumimoji="0" lang="en-US" altLang="en-US" sz="800" b="0" i="0" u="none" strike="noStrike" cap="none" normalizeH="0" baseline="0" dirty="0">
                <a:ln>
                  <a:noFill/>
                </a:ln>
                <a:solidFill>
                  <a:schemeClr val="tx1"/>
                </a:solidFill>
                <a:effectLst/>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C825E81-C0F9-4A72-826F-85E1213B8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6118" y="3429000"/>
            <a:ext cx="4384408" cy="3287146"/>
          </a:xfrm>
          <a:prstGeom prst="rect">
            <a:avLst/>
          </a:prstGeom>
        </p:spPr>
      </p:pic>
      <p:sp>
        <p:nvSpPr>
          <p:cNvPr id="7" name="Rectangle 2">
            <a:extLst>
              <a:ext uri="{FF2B5EF4-FFF2-40B4-BE49-F238E27FC236}">
                <a16:creationId xmlns:a16="http://schemas.microsoft.com/office/drawing/2014/main" id="{441AAA48-EE6E-4F51-B649-B71FCC7B89C1}"/>
              </a:ext>
            </a:extLst>
          </p:cNvPr>
          <p:cNvSpPr>
            <a:spLocks noChangeArrowheads="1"/>
          </p:cNvSpPr>
          <p:nvPr/>
        </p:nvSpPr>
        <p:spPr bwMode="auto">
          <a:xfrm>
            <a:off x="4797456" y="2912233"/>
            <a:ext cx="2196114" cy="28315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800" b="0" i="0" u="none" strike="noStrike" cap="none" normalizeH="0" baseline="0" dirty="0" err="1">
                <a:ln>
                  <a:noFill/>
                </a:ln>
                <a:solidFill>
                  <a:srgbClr val="586E75"/>
                </a:solidFill>
                <a:effectLst/>
                <a:latin typeface="Arial" panose="020B0604020202020204" pitchFamily="34" charset="0"/>
              </a:rPr>
              <a:t>savings_per_customer</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err="1">
                <a:ln>
                  <a:noFill/>
                </a:ln>
                <a:solidFill>
                  <a:srgbClr val="586E75"/>
                </a:solidFill>
                <a:effectLst/>
                <a:latin typeface="Arial" panose="020B0604020202020204" pitchFamily="34" charset="0"/>
              </a:rPr>
              <a:t>cost_simple</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22B3EB"/>
                </a:solidFill>
                <a:effectLst/>
                <a:latin typeface="Monaco"/>
              </a:rPr>
              <a:t>min</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586E75"/>
                </a:solidFill>
                <a:effectLst/>
                <a:latin typeface="Arial" panose="020B0604020202020204" pitchFamily="34" charset="0"/>
              </a:rPr>
              <a:t>cost</a:t>
            </a:r>
            <a:r>
              <a:rPr kumimoji="0" lang="en-US" altLang="en-US" sz="800" b="0" i="0" u="none" strike="noStrike" cap="none" normalizeH="0" baseline="0" dirty="0">
                <a:ln>
                  <a:noFill/>
                </a:ln>
                <a:solidFill>
                  <a:srgbClr val="586E75"/>
                </a:solidFill>
                <a:effectLst/>
                <a:latin typeface="Monac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800" b="0" i="0" u="none" strike="noStrike" cap="none" normalizeH="0" baseline="0" dirty="0" err="1">
                <a:ln>
                  <a:noFill/>
                </a:ln>
                <a:solidFill>
                  <a:srgbClr val="586E75"/>
                </a:solidFill>
                <a:effectLst/>
                <a:latin typeface="Arial" panose="020B0604020202020204" pitchFamily="34" charset="0"/>
              </a:rPr>
              <a:t>total_savings</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2AA198"/>
                </a:solidFill>
                <a:effectLst/>
                <a:latin typeface="Monaco"/>
              </a:rPr>
              <a:t>500000</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err="1">
                <a:ln>
                  <a:noFill/>
                </a:ln>
                <a:solidFill>
                  <a:srgbClr val="586E75"/>
                </a:solidFill>
                <a:effectLst/>
                <a:latin typeface="Arial" panose="020B0604020202020204" pitchFamily="34" charset="0"/>
              </a:rPr>
              <a:t>savings_per_custome</a:t>
            </a:r>
            <a:r>
              <a:rPr kumimoji="0" lang="en-US" altLang="en-US" sz="800" b="0" i="0" u="none" strike="noStrike" cap="none" normalizeH="0" baseline="0" dirty="0">
                <a:ln>
                  <a:noFill/>
                </a:ln>
                <a:solidFill>
                  <a:schemeClr val="tx1"/>
                </a:solidFill>
                <a:effectLst/>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42A60F4D-4FEB-4599-B8B8-36D83C53D760}"/>
              </a:ext>
            </a:extLst>
          </p:cNvPr>
          <p:cNvSpPr>
            <a:spLocks noChangeArrowheads="1"/>
          </p:cNvSpPr>
          <p:nvPr/>
        </p:nvSpPr>
        <p:spPr bwMode="auto">
          <a:xfrm>
            <a:off x="4797456" y="3307378"/>
            <a:ext cx="2784417" cy="40626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800" b="0" i="0" u="none" strike="noStrike" cap="none" normalizeH="0" baseline="0" dirty="0" err="1">
                <a:ln>
                  <a:noFill/>
                </a:ln>
                <a:solidFill>
                  <a:srgbClr val="586E75"/>
                </a:solidFill>
                <a:effectLst/>
                <a:latin typeface="Arial" panose="020B0604020202020204" pitchFamily="34" charset="0"/>
              </a:rPr>
              <a:t>dat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&lt;-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err="1">
                <a:ln>
                  <a:noFill/>
                </a:ln>
                <a:solidFill>
                  <a:srgbClr val="586E75"/>
                </a:solidFill>
                <a:effectLst/>
                <a:latin typeface="Arial" panose="020B0604020202020204" pitchFamily="34" charset="0"/>
              </a:rPr>
              <a:t>data.frame</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586E75"/>
                </a:solidFill>
                <a:effectLst/>
                <a:latin typeface="Arial" panose="020B0604020202020204" pitchFamily="34" charset="0"/>
              </a:rPr>
              <a:t>model</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22B3EB"/>
                </a:solidFill>
                <a:effectLst/>
                <a:latin typeface="Monaco"/>
              </a:rPr>
              <a:t>c</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2B3EB"/>
                </a:solidFill>
                <a:effectLst/>
                <a:latin typeface="Monaco"/>
              </a:rPr>
              <a:t>rep</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AA198"/>
                </a:solidFill>
                <a:effectLst/>
                <a:latin typeface="Monaco"/>
              </a:rPr>
              <a:t>"optimized"</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AA198"/>
                </a:solidFill>
                <a:effectLst/>
                <a:latin typeface="Monaco"/>
              </a:rPr>
              <a:t>10</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AA198"/>
                </a:solidFill>
                <a:effectLst/>
                <a:latin typeface="Monaco"/>
              </a:rPr>
              <a:t>"simple"</a:t>
            </a:r>
            <a:r>
              <a:rPr kumimoji="0" lang="en-US" altLang="en-US" sz="800" b="0" i="0" u="none" strike="noStrike" cap="none" normalizeH="0" baseline="0" dirty="0">
                <a:ln>
                  <a:noFill/>
                </a:ln>
                <a:solidFill>
                  <a:srgbClr val="586E75"/>
                </a:solidFill>
                <a:effectLst/>
                <a:latin typeface="Monac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800" b="0" i="0" u="none" strike="noStrike" cap="none" normalizeH="0" baseline="0" dirty="0" err="1">
                <a:ln>
                  <a:noFill/>
                </a:ln>
                <a:solidFill>
                  <a:srgbClr val="586E75"/>
                </a:solidFill>
                <a:effectLst/>
                <a:latin typeface="Arial" panose="020B0604020202020204" pitchFamily="34" charset="0"/>
              </a:rPr>
              <a:t>cost_thresh</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22B3EB"/>
                </a:solidFill>
                <a:effectLst/>
                <a:latin typeface="Monaco"/>
              </a:rPr>
              <a:t>c</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err="1">
                <a:ln>
                  <a:noFill/>
                </a:ln>
                <a:solidFill>
                  <a:srgbClr val="586E75"/>
                </a:solidFill>
                <a:effectLst/>
                <a:latin typeface="Arial" panose="020B0604020202020204" pitchFamily="34" charset="0"/>
              </a:rPr>
              <a:t>cost</a:t>
            </a:r>
            <a:r>
              <a:rPr kumimoji="0" lang="en-US" altLang="en-US" sz="800" b="0" i="0" u="none" strike="noStrike" cap="none" normalizeH="0" baseline="0" dirty="0" err="1">
                <a:ln>
                  <a:noFill/>
                </a:ln>
                <a:solidFill>
                  <a:srgbClr val="586E75"/>
                </a:solidFill>
                <a:effectLst/>
                <a:latin typeface="Monaco"/>
              </a:rPr>
              <a:t>,</a:t>
            </a:r>
            <a:r>
              <a:rPr kumimoji="0" lang="en-US" altLang="en-US" sz="800" b="0" i="0" u="none" strike="noStrike" cap="none" normalizeH="0" baseline="0" dirty="0" err="1">
                <a:ln>
                  <a:noFill/>
                </a:ln>
                <a:solidFill>
                  <a:srgbClr val="586E75"/>
                </a:solidFill>
                <a:effectLst/>
                <a:latin typeface="Arial" panose="020B0604020202020204" pitchFamily="34" charset="0"/>
              </a:rPr>
              <a:t>cost_simple</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err="1">
                <a:ln>
                  <a:noFill/>
                </a:ln>
                <a:solidFill>
                  <a:srgbClr val="586E75"/>
                </a:solidFill>
                <a:effectLst/>
                <a:latin typeface="Arial" panose="020B0604020202020204" pitchFamily="34" charset="0"/>
              </a:rPr>
              <a:t>thresh_plot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859900"/>
                </a:solidFill>
                <a:effectLst/>
                <a:latin typeface="Arial" panose="020B0604020202020204" pitchFamily="34" charset="0"/>
              </a:rPr>
              <a:t>=</a:t>
            </a:r>
            <a:r>
              <a:rPr kumimoji="0" lang="en-US" altLang="en-US" sz="800" b="0" i="0" u="none" strike="noStrike" cap="none" normalizeH="0" baseline="0" dirty="0">
                <a:ln>
                  <a:noFill/>
                </a:ln>
                <a:solidFill>
                  <a:srgbClr val="586E75"/>
                </a:solidFill>
                <a:effectLst/>
                <a:latin typeface="Monaco"/>
              </a:rPr>
              <a:t> </a:t>
            </a:r>
            <a:r>
              <a:rPr kumimoji="0" lang="en-US" altLang="en-US" sz="800" b="0" i="0" u="none" strike="noStrike" cap="none" normalizeH="0" baseline="0" dirty="0">
                <a:ln>
                  <a:noFill/>
                </a:ln>
                <a:solidFill>
                  <a:srgbClr val="22B3EB"/>
                </a:solidFill>
                <a:effectLst/>
                <a:latin typeface="Monaco"/>
              </a:rPr>
              <a:t>c</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586E75"/>
                </a:solidFill>
                <a:effectLst/>
                <a:latin typeface="Arial" panose="020B0604020202020204" pitchFamily="34" charset="0"/>
              </a:rPr>
              <a:t>thresh</a:t>
            </a:r>
            <a:r>
              <a:rPr kumimoji="0" lang="en-US" altLang="en-US" sz="800" b="0" i="0" u="none" strike="noStrike" cap="none" normalizeH="0" baseline="0" dirty="0">
                <a:ln>
                  <a:noFill/>
                </a:ln>
                <a:solidFill>
                  <a:srgbClr val="586E75"/>
                </a:solidFill>
                <a:effectLst/>
                <a:latin typeface="Monaco"/>
              </a:rPr>
              <a:t>,</a:t>
            </a:r>
            <a:r>
              <a:rPr kumimoji="0" lang="en-US" altLang="en-US" sz="800" b="0" i="0" u="none" strike="noStrike" cap="none" normalizeH="0" baseline="0" dirty="0">
                <a:ln>
                  <a:noFill/>
                </a:ln>
                <a:solidFill>
                  <a:srgbClr val="2AA198"/>
                </a:solidFill>
                <a:effectLst/>
                <a:latin typeface="Monaco"/>
              </a:rPr>
              <a:t>0.5</a:t>
            </a:r>
            <a:r>
              <a:rPr kumimoji="0" lang="en-US" altLang="en-US" sz="800" b="0" i="0" u="none" strike="noStrike" cap="none" normalizeH="0" baseline="0" dirty="0">
                <a:ln>
                  <a:noFill/>
                </a:ln>
                <a:solidFill>
                  <a:srgbClr val="586E75"/>
                </a:solidFill>
                <a:effectLst/>
                <a:latin typeface="Monaco"/>
              </a:rPr>
              <a:t>) ) </a:t>
            </a:r>
            <a:br>
              <a:rPr kumimoji="0" lang="en-US" altLang="en-US" sz="800" b="0" i="0" u="none" strike="noStrike" cap="none" normalizeH="0" baseline="0" dirty="0">
                <a:ln>
                  <a:noFill/>
                </a:ln>
                <a:solidFill>
                  <a:schemeClr val="tx1"/>
                </a:solidFill>
                <a:effectLst/>
              </a:rPr>
            </a:b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A11B9B4-8866-4F8A-8262-A7A5B3D325AE}"/>
              </a:ext>
            </a:extLst>
          </p:cNvPr>
          <p:cNvSpPr txBox="1"/>
          <p:nvPr/>
        </p:nvSpPr>
        <p:spPr>
          <a:xfrm>
            <a:off x="1067031" y="5690569"/>
            <a:ext cx="6066692" cy="523220"/>
          </a:xfrm>
          <a:prstGeom prst="rect">
            <a:avLst/>
          </a:prstGeom>
          <a:noFill/>
        </p:spPr>
        <p:txBody>
          <a:bodyPr wrap="square" rtlCol="0">
            <a:spAutoFit/>
          </a:bodyPr>
          <a:lstStyle/>
          <a:p>
            <a:pPr algn="just"/>
            <a:r>
              <a:rPr lang="en-US" sz="1400" dirty="0"/>
              <a:t>This example illustrates the value of optimizing a machine learning model for accuracy, as well as impact on the business.</a:t>
            </a:r>
            <a:endParaRPr lang="en-IN" sz="1400" dirty="0"/>
          </a:p>
        </p:txBody>
      </p:sp>
    </p:spTree>
    <p:extLst>
      <p:ext uri="{BB962C8B-B14F-4D97-AF65-F5344CB8AC3E}">
        <p14:creationId xmlns:p14="http://schemas.microsoft.com/office/powerpoint/2010/main" val="17297746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8"/>
                                        </p:tgtEl>
                                        <p:attrNameLst>
                                          <p:attrName>style.visibility</p:attrName>
                                        </p:attrNameLst>
                                      </p:cBhvr>
                                      <p:to>
                                        <p:strVal val="visible"/>
                                      </p:to>
                                    </p:set>
                                    <p:animEffect transition="in" filter="fade">
                                      <p:cBhvr>
                                        <p:cTn id="57" dur="500"/>
                                        <p:tgtEl>
                                          <p:spTgt spid="8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79" grpId="0"/>
      <p:bldP spid="80" grpId="0"/>
      <p:bldP spid="82" grpId="0"/>
      <p:bldP spid="83" grpId="0"/>
      <p:bldP spid="86" grpId="0"/>
      <p:bldP spid="88" grpId="0"/>
      <p:bldP spid="89" grpId="0"/>
      <p:bldP spid="4" grpId="0" animBg="1"/>
      <p:bldP spid="7" grpId="0" animBg="1"/>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Improvements to Reduce Churn</a:t>
            </a:r>
          </a:p>
        </p:txBody>
      </p:sp>
      <p:grpSp>
        <p:nvGrpSpPr>
          <p:cNvPr id="4" name="Group 3"/>
          <p:cNvGrpSpPr/>
          <p:nvPr/>
        </p:nvGrpSpPr>
        <p:grpSpPr>
          <a:xfrm>
            <a:off x="881746" y="2352011"/>
            <a:ext cx="5101238" cy="553791"/>
            <a:chOff x="881746" y="2352011"/>
            <a:chExt cx="5101238" cy="553791"/>
          </a:xfrm>
        </p:grpSpPr>
        <p:grpSp>
          <p:nvGrpSpPr>
            <p:cNvPr id="77" name="Group 76"/>
            <p:cNvGrpSpPr/>
            <p:nvPr/>
          </p:nvGrpSpPr>
          <p:grpSpPr>
            <a:xfrm>
              <a:off x="881746" y="2352011"/>
              <a:ext cx="5101238" cy="553791"/>
              <a:chOff x="881746" y="2352011"/>
              <a:chExt cx="5101238" cy="553791"/>
            </a:xfrm>
          </p:grpSpPr>
          <p:sp>
            <p:nvSpPr>
              <p:cNvPr id="68" name="Rectangle 67"/>
              <p:cNvSpPr/>
              <p:nvPr/>
            </p:nvSpPr>
            <p:spPr>
              <a:xfrm>
                <a:off x="1488257" y="2352011"/>
                <a:ext cx="4494727" cy="5537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81746" y="2352011"/>
                <a:ext cx="545470" cy="553791"/>
              </a:xfrm>
              <a:prstGeom prst="rect">
                <a:avLst/>
              </a:prstGeom>
              <a:gradFill flip="none" rotWithShape="1">
                <a:gsLst>
                  <a:gs pos="0">
                    <a:schemeClr val="accent1"/>
                  </a:gs>
                  <a:gs pos="10000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p:cNvSpPr txBox="1"/>
            <p:nvPr/>
          </p:nvSpPr>
          <p:spPr>
            <a:xfrm>
              <a:off x="1714289" y="2422336"/>
              <a:ext cx="3991143" cy="3693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i="0" dirty="0">
                  <a:effectLst/>
                  <a:latin typeface="Roboto Slab"/>
                </a:rPr>
                <a:t>Use incentives to create non-cash mobile rewards programs.</a:t>
              </a:r>
            </a:p>
          </p:txBody>
        </p:sp>
        <p:grpSp>
          <p:nvGrpSpPr>
            <p:cNvPr id="70" name="Group 9"/>
            <p:cNvGrpSpPr>
              <a:grpSpLocks noChangeAspect="1"/>
            </p:cNvGrpSpPr>
            <p:nvPr/>
          </p:nvGrpSpPr>
          <p:grpSpPr bwMode="auto">
            <a:xfrm>
              <a:off x="997106" y="2471531"/>
              <a:ext cx="314751" cy="314750"/>
              <a:chOff x="-1" y="4"/>
              <a:chExt cx="3600" cy="3600"/>
            </a:xfrm>
            <a:solidFill>
              <a:schemeClr val="bg1"/>
            </a:solidFill>
          </p:grpSpPr>
          <p:sp>
            <p:nvSpPr>
              <p:cNvPr id="71" name="Freeform 10"/>
              <p:cNvSpPr>
                <a:spLocks noEditPoints="1"/>
              </p:cNvSpPr>
              <p:nvPr/>
            </p:nvSpPr>
            <p:spPr bwMode="auto">
              <a:xfrm>
                <a:off x="-1" y="4"/>
                <a:ext cx="3600" cy="3600"/>
              </a:xfrm>
              <a:custGeom>
                <a:avLst/>
                <a:gdLst>
                  <a:gd name="T0" fmla="*/ 1298 w 1521"/>
                  <a:gd name="T1" fmla="*/ 223 h 1521"/>
                  <a:gd name="T2" fmla="*/ 760 w 1521"/>
                  <a:gd name="T3" fmla="*/ 0 h 1521"/>
                  <a:gd name="T4" fmla="*/ 223 w 1521"/>
                  <a:gd name="T5" fmla="*/ 223 h 1521"/>
                  <a:gd name="T6" fmla="*/ 0 w 1521"/>
                  <a:gd name="T7" fmla="*/ 760 h 1521"/>
                  <a:gd name="T8" fmla="*/ 223 w 1521"/>
                  <a:gd name="T9" fmla="*/ 1298 h 1521"/>
                  <a:gd name="T10" fmla="*/ 760 w 1521"/>
                  <a:gd name="T11" fmla="*/ 1521 h 1521"/>
                  <a:gd name="T12" fmla="*/ 1298 w 1521"/>
                  <a:gd name="T13" fmla="*/ 1298 h 1521"/>
                  <a:gd name="T14" fmla="*/ 1521 w 1521"/>
                  <a:gd name="T15" fmla="*/ 760 h 1521"/>
                  <a:gd name="T16" fmla="*/ 1298 w 1521"/>
                  <a:gd name="T17" fmla="*/ 223 h 1521"/>
                  <a:gd name="T18" fmla="*/ 1237 w 1521"/>
                  <a:gd name="T19" fmla="*/ 1237 h 1521"/>
                  <a:gd name="T20" fmla="*/ 760 w 1521"/>
                  <a:gd name="T21" fmla="*/ 1434 h 1521"/>
                  <a:gd name="T22" fmla="*/ 284 w 1521"/>
                  <a:gd name="T23" fmla="*/ 1237 h 1521"/>
                  <a:gd name="T24" fmla="*/ 284 w 1521"/>
                  <a:gd name="T25" fmla="*/ 284 h 1521"/>
                  <a:gd name="T26" fmla="*/ 760 w 1521"/>
                  <a:gd name="T27" fmla="*/ 86 h 1521"/>
                  <a:gd name="T28" fmla="*/ 1237 w 1521"/>
                  <a:gd name="T29" fmla="*/ 284 h 1521"/>
                  <a:gd name="T30" fmla="*/ 1237 w 1521"/>
                  <a:gd name="T31" fmla="*/ 1237 h 1521"/>
                  <a:gd name="T32" fmla="*/ 1237 w 1521"/>
                  <a:gd name="T33" fmla="*/ 1237 h 1521"/>
                  <a:gd name="T34" fmla="*/ 1237 w 1521"/>
                  <a:gd name="T35" fmla="*/ 1237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1" h="1521">
                    <a:moveTo>
                      <a:pt x="1298" y="223"/>
                    </a:moveTo>
                    <a:cubicBezTo>
                      <a:pt x="1154" y="79"/>
                      <a:pt x="964" y="0"/>
                      <a:pt x="760" y="0"/>
                    </a:cubicBezTo>
                    <a:cubicBezTo>
                      <a:pt x="557" y="0"/>
                      <a:pt x="366" y="79"/>
                      <a:pt x="223" y="223"/>
                    </a:cubicBezTo>
                    <a:cubicBezTo>
                      <a:pt x="79" y="366"/>
                      <a:pt x="0" y="557"/>
                      <a:pt x="0" y="760"/>
                    </a:cubicBezTo>
                    <a:cubicBezTo>
                      <a:pt x="0" y="964"/>
                      <a:pt x="79" y="1154"/>
                      <a:pt x="223" y="1298"/>
                    </a:cubicBezTo>
                    <a:cubicBezTo>
                      <a:pt x="366" y="1442"/>
                      <a:pt x="557" y="1521"/>
                      <a:pt x="760" y="1521"/>
                    </a:cubicBezTo>
                    <a:cubicBezTo>
                      <a:pt x="964" y="1521"/>
                      <a:pt x="1154" y="1442"/>
                      <a:pt x="1298" y="1298"/>
                    </a:cubicBezTo>
                    <a:cubicBezTo>
                      <a:pt x="1442" y="1154"/>
                      <a:pt x="1521" y="964"/>
                      <a:pt x="1521" y="760"/>
                    </a:cubicBezTo>
                    <a:cubicBezTo>
                      <a:pt x="1521" y="557"/>
                      <a:pt x="1442" y="366"/>
                      <a:pt x="1298" y="223"/>
                    </a:cubicBezTo>
                    <a:close/>
                    <a:moveTo>
                      <a:pt x="1237" y="1237"/>
                    </a:moveTo>
                    <a:cubicBezTo>
                      <a:pt x="1109" y="1364"/>
                      <a:pt x="940" y="1434"/>
                      <a:pt x="760" y="1434"/>
                    </a:cubicBezTo>
                    <a:cubicBezTo>
                      <a:pt x="580" y="1434"/>
                      <a:pt x="411" y="1364"/>
                      <a:pt x="284" y="1237"/>
                    </a:cubicBezTo>
                    <a:cubicBezTo>
                      <a:pt x="21" y="974"/>
                      <a:pt x="21" y="547"/>
                      <a:pt x="284" y="284"/>
                    </a:cubicBezTo>
                    <a:cubicBezTo>
                      <a:pt x="411" y="156"/>
                      <a:pt x="580" y="86"/>
                      <a:pt x="760" y="86"/>
                    </a:cubicBezTo>
                    <a:cubicBezTo>
                      <a:pt x="940" y="86"/>
                      <a:pt x="1109" y="156"/>
                      <a:pt x="1237" y="284"/>
                    </a:cubicBezTo>
                    <a:cubicBezTo>
                      <a:pt x="1500" y="547"/>
                      <a:pt x="1500" y="974"/>
                      <a:pt x="1237" y="1237"/>
                    </a:cubicBezTo>
                    <a:close/>
                    <a:moveTo>
                      <a:pt x="1237" y="1237"/>
                    </a:moveTo>
                    <a:cubicBezTo>
                      <a:pt x="1237" y="1237"/>
                      <a:pt x="1237" y="1237"/>
                      <a:pt x="1237" y="12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1"/>
              <p:cNvSpPr>
                <a:spLocks noEditPoints="1"/>
              </p:cNvSpPr>
              <p:nvPr/>
            </p:nvSpPr>
            <p:spPr bwMode="auto">
              <a:xfrm>
                <a:off x="964" y="970"/>
                <a:ext cx="1667" cy="1657"/>
              </a:xfrm>
              <a:custGeom>
                <a:avLst/>
                <a:gdLst>
                  <a:gd name="T0" fmla="*/ 687 w 704"/>
                  <a:gd name="T1" fmla="*/ 17 h 700"/>
                  <a:gd name="T2" fmla="*/ 626 w 704"/>
                  <a:gd name="T3" fmla="*/ 17 h 700"/>
                  <a:gd name="T4" fmla="*/ 352 w 704"/>
                  <a:gd name="T5" fmla="*/ 291 h 700"/>
                  <a:gd name="T6" fmla="*/ 78 w 704"/>
                  <a:gd name="T7" fmla="*/ 17 h 700"/>
                  <a:gd name="T8" fmla="*/ 17 w 704"/>
                  <a:gd name="T9" fmla="*/ 17 h 700"/>
                  <a:gd name="T10" fmla="*/ 17 w 704"/>
                  <a:gd name="T11" fmla="*/ 78 h 700"/>
                  <a:gd name="T12" fmla="*/ 291 w 704"/>
                  <a:gd name="T13" fmla="*/ 352 h 700"/>
                  <a:gd name="T14" fmla="*/ 17 w 704"/>
                  <a:gd name="T15" fmla="*/ 626 h 700"/>
                  <a:gd name="T16" fmla="*/ 17 w 704"/>
                  <a:gd name="T17" fmla="*/ 687 h 700"/>
                  <a:gd name="T18" fmla="*/ 48 w 704"/>
                  <a:gd name="T19" fmla="*/ 700 h 700"/>
                  <a:gd name="T20" fmla="*/ 78 w 704"/>
                  <a:gd name="T21" fmla="*/ 687 h 700"/>
                  <a:gd name="T22" fmla="*/ 352 w 704"/>
                  <a:gd name="T23" fmla="*/ 413 h 700"/>
                  <a:gd name="T24" fmla="*/ 626 w 704"/>
                  <a:gd name="T25" fmla="*/ 687 h 700"/>
                  <a:gd name="T26" fmla="*/ 656 w 704"/>
                  <a:gd name="T27" fmla="*/ 700 h 700"/>
                  <a:gd name="T28" fmla="*/ 687 w 704"/>
                  <a:gd name="T29" fmla="*/ 687 h 700"/>
                  <a:gd name="T30" fmla="*/ 687 w 704"/>
                  <a:gd name="T31" fmla="*/ 626 h 700"/>
                  <a:gd name="T32" fmla="*/ 413 w 704"/>
                  <a:gd name="T33" fmla="*/ 352 h 700"/>
                  <a:gd name="T34" fmla="*/ 687 w 704"/>
                  <a:gd name="T35" fmla="*/ 78 h 700"/>
                  <a:gd name="T36" fmla="*/ 687 w 704"/>
                  <a:gd name="T37" fmla="*/ 17 h 700"/>
                  <a:gd name="T38" fmla="*/ 687 w 704"/>
                  <a:gd name="T39" fmla="*/ 17 h 700"/>
                  <a:gd name="T40" fmla="*/ 687 w 704"/>
                  <a:gd name="T41" fmla="*/ 17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4" h="700">
                    <a:moveTo>
                      <a:pt x="687" y="17"/>
                    </a:moveTo>
                    <a:cubicBezTo>
                      <a:pt x="670" y="0"/>
                      <a:pt x="643" y="0"/>
                      <a:pt x="626" y="17"/>
                    </a:cubicBezTo>
                    <a:cubicBezTo>
                      <a:pt x="352" y="291"/>
                      <a:pt x="352" y="291"/>
                      <a:pt x="352" y="291"/>
                    </a:cubicBezTo>
                    <a:cubicBezTo>
                      <a:pt x="78" y="17"/>
                      <a:pt x="78" y="17"/>
                      <a:pt x="78" y="17"/>
                    </a:cubicBezTo>
                    <a:cubicBezTo>
                      <a:pt x="61" y="0"/>
                      <a:pt x="34" y="0"/>
                      <a:pt x="17" y="17"/>
                    </a:cubicBezTo>
                    <a:cubicBezTo>
                      <a:pt x="0" y="34"/>
                      <a:pt x="0" y="61"/>
                      <a:pt x="17" y="78"/>
                    </a:cubicBezTo>
                    <a:cubicBezTo>
                      <a:pt x="291" y="352"/>
                      <a:pt x="291" y="352"/>
                      <a:pt x="291" y="352"/>
                    </a:cubicBezTo>
                    <a:cubicBezTo>
                      <a:pt x="17" y="626"/>
                      <a:pt x="17" y="626"/>
                      <a:pt x="17" y="626"/>
                    </a:cubicBezTo>
                    <a:cubicBezTo>
                      <a:pt x="0" y="643"/>
                      <a:pt x="0" y="670"/>
                      <a:pt x="17" y="687"/>
                    </a:cubicBezTo>
                    <a:cubicBezTo>
                      <a:pt x="26" y="696"/>
                      <a:pt x="37" y="700"/>
                      <a:pt x="48" y="700"/>
                    </a:cubicBezTo>
                    <a:cubicBezTo>
                      <a:pt x="59" y="700"/>
                      <a:pt x="70" y="696"/>
                      <a:pt x="78" y="687"/>
                    </a:cubicBezTo>
                    <a:cubicBezTo>
                      <a:pt x="352" y="413"/>
                      <a:pt x="352" y="413"/>
                      <a:pt x="352" y="413"/>
                    </a:cubicBezTo>
                    <a:cubicBezTo>
                      <a:pt x="626" y="687"/>
                      <a:pt x="626" y="687"/>
                      <a:pt x="626" y="687"/>
                    </a:cubicBezTo>
                    <a:cubicBezTo>
                      <a:pt x="634" y="696"/>
                      <a:pt x="645" y="700"/>
                      <a:pt x="656" y="700"/>
                    </a:cubicBezTo>
                    <a:cubicBezTo>
                      <a:pt x="668" y="700"/>
                      <a:pt x="678" y="696"/>
                      <a:pt x="687" y="687"/>
                    </a:cubicBezTo>
                    <a:cubicBezTo>
                      <a:pt x="704" y="670"/>
                      <a:pt x="704" y="643"/>
                      <a:pt x="687" y="626"/>
                    </a:cubicBezTo>
                    <a:cubicBezTo>
                      <a:pt x="413" y="352"/>
                      <a:pt x="413" y="352"/>
                      <a:pt x="413" y="352"/>
                    </a:cubicBezTo>
                    <a:cubicBezTo>
                      <a:pt x="687" y="78"/>
                      <a:pt x="687" y="78"/>
                      <a:pt x="687" y="78"/>
                    </a:cubicBezTo>
                    <a:cubicBezTo>
                      <a:pt x="704" y="61"/>
                      <a:pt x="704" y="34"/>
                      <a:pt x="687" y="17"/>
                    </a:cubicBezTo>
                    <a:close/>
                    <a:moveTo>
                      <a:pt x="687" y="17"/>
                    </a:moveTo>
                    <a:cubicBezTo>
                      <a:pt x="687" y="17"/>
                      <a:pt x="687" y="17"/>
                      <a:pt x="687"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881746" y="3046867"/>
            <a:ext cx="5101238" cy="553791"/>
            <a:chOff x="881746" y="3046867"/>
            <a:chExt cx="5101238" cy="553791"/>
          </a:xfrm>
        </p:grpSpPr>
        <p:grpSp>
          <p:nvGrpSpPr>
            <p:cNvPr id="78" name="Group 77"/>
            <p:cNvGrpSpPr/>
            <p:nvPr/>
          </p:nvGrpSpPr>
          <p:grpSpPr>
            <a:xfrm>
              <a:off x="881746" y="3046867"/>
              <a:ext cx="5101238" cy="553791"/>
              <a:chOff x="881746" y="3046867"/>
              <a:chExt cx="5101238" cy="553791"/>
            </a:xfrm>
          </p:grpSpPr>
          <p:sp>
            <p:nvSpPr>
              <p:cNvPr id="5" name="Rectangle 4"/>
              <p:cNvSpPr/>
              <p:nvPr/>
            </p:nvSpPr>
            <p:spPr>
              <a:xfrm>
                <a:off x="1488257" y="3046867"/>
                <a:ext cx="4494727" cy="5537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81746" y="3046867"/>
                <a:ext cx="545470" cy="553791"/>
              </a:xfrm>
              <a:prstGeom prst="rect">
                <a:avLst/>
              </a:prstGeom>
              <a:gradFill flip="none" rotWithShape="1">
                <a:gsLst>
                  <a:gs pos="0">
                    <a:schemeClr val="accent1"/>
                  </a:gs>
                  <a:gs pos="10000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14288" y="3112335"/>
              <a:ext cx="3991143" cy="3693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i="0" dirty="0">
                  <a:effectLst/>
                  <a:latin typeface="Inter"/>
                </a:rPr>
                <a:t>Constantly answer customer feedback on all channels.    Especially social media.</a:t>
              </a:r>
              <a:endParaRPr lang="en-US" sz="1200" dirty="0"/>
            </a:p>
          </p:txBody>
        </p:sp>
        <p:grpSp>
          <p:nvGrpSpPr>
            <p:cNvPr id="73" name="Group 4"/>
            <p:cNvGrpSpPr>
              <a:grpSpLocks noChangeAspect="1"/>
            </p:cNvGrpSpPr>
            <p:nvPr/>
          </p:nvGrpSpPr>
          <p:grpSpPr bwMode="auto">
            <a:xfrm>
              <a:off x="996577" y="3165858"/>
              <a:ext cx="315809" cy="315809"/>
              <a:chOff x="1" y="4"/>
              <a:chExt cx="4845" cy="4845"/>
            </a:xfrm>
            <a:solidFill>
              <a:schemeClr val="bg1"/>
            </a:solidFill>
          </p:grpSpPr>
          <p:sp>
            <p:nvSpPr>
              <p:cNvPr id="74" name="Freeform 5"/>
              <p:cNvSpPr>
                <a:spLocks noEditPoints="1"/>
              </p:cNvSpPr>
              <p:nvPr/>
            </p:nvSpPr>
            <p:spPr bwMode="auto">
              <a:xfrm>
                <a:off x="1" y="4"/>
                <a:ext cx="4845" cy="4845"/>
              </a:xfrm>
              <a:custGeom>
                <a:avLst/>
                <a:gdLst>
                  <a:gd name="T0" fmla="*/ 1748 w 2048"/>
                  <a:gd name="T1" fmla="*/ 300 h 2048"/>
                  <a:gd name="T2" fmla="*/ 1024 w 2048"/>
                  <a:gd name="T3" fmla="*/ 0 h 2048"/>
                  <a:gd name="T4" fmla="*/ 300 w 2048"/>
                  <a:gd name="T5" fmla="*/ 300 h 2048"/>
                  <a:gd name="T6" fmla="*/ 0 w 2048"/>
                  <a:gd name="T7" fmla="*/ 1024 h 2048"/>
                  <a:gd name="T8" fmla="*/ 300 w 2048"/>
                  <a:gd name="T9" fmla="*/ 1748 h 2048"/>
                  <a:gd name="T10" fmla="*/ 1024 w 2048"/>
                  <a:gd name="T11" fmla="*/ 2048 h 2048"/>
                  <a:gd name="T12" fmla="*/ 1748 w 2048"/>
                  <a:gd name="T13" fmla="*/ 1748 h 2048"/>
                  <a:gd name="T14" fmla="*/ 2048 w 2048"/>
                  <a:gd name="T15" fmla="*/ 1024 h 2048"/>
                  <a:gd name="T16" fmla="*/ 1748 w 2048"/>
                  <a:gd name="T17" fmla="*/ 300 h 2048"/>
                  <a:gd name="T18" fmla="*/ 1024 w 2048"/>
                  <a:gd name="T19" fmla="*/ 1928 h 2048"/>
                  <a:gd name="T20" fmla="*/ 120 w 2048"/>
                  <a:gd name="T21" fmla="*/ 1024 h 2048"/>
                  <a:gd name="T22" fmla="*/ 1024 w 2048"/>
                  <a:gd name="T23" fmla="*/ 120 h 2048"/>
                  <a:gd name="T24" fmla="*/ 1928 w 2048"/>
                  <a:gd name="T25" fmla="*/ 1024 h 2048"/>
                  <a:gd name="T26" fmla="*/ 1024 w 2048"/>
                  <a:gd name="T27"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48" h="2048">
                    <a:moveTo>
                      <a:pt x="1748" y="300"/>
                    </a:moveTo>
                    <a:cubicBezTo>
                      <a:pt x="1555" y="107"/>
                      <a:pt x="1298"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750"/>
                      <a:pt x="1941" y="493"/>
                      <a:pt x="1748" y="300"/>
                    </a:cubicBezTo>
                    <a:close/>
                    <a:moveTo>
                      <a:pt x="1024" y="1928"/>
                    </a:moveTo>
                    <a:cubicBezTo>
                      <a:pt x="526" y="1928"/>
                      <a:pt x="120" y="1522"/>
                      <a:pt x="120" y="1024"/>
                    </a:cubicBezTo>
                    <a:cubicBezTo>
                      <a:pt x="120" y="526"/>
                      <a:pt x="526" y="120"/>
                      <a:pt x="1024" y="120"/>
                    </a:cubicBezTo>
                    <a:cubicBezTo>
                      <a:pt x="1522" y="120"/>
                      <a:pt x="1928" y="526"/>
                      <a:pt x="1928" y="1024"/>
                    </a:cubicBezTo>
                    <a:cubicBezTo>
                      <a:pt x="1928" y="1522"/>
                      <a:pt x="1522" y="1928"/>
                      <a:pt x="1024"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
              <p:cNvSpPr>
                <a:spLocks/>
              </p:cNvSpPr>
              <p:nvPr/>
            </p:nvSpPr>
            <p:spPr bwMode="auto">
              <a:xfrm>
                <a:off x="1210" y="1594"/>
                <a:ext cx="2427" cy="1651"/>
              </a:xfrm>
              <a:custGeom>
                <a:avLst/>
                <a:gdLst>
                  <a:gd name="T0" fmla="*/ 917 w 1026"/>
                  <a:gd name="T1" fmla="*/ 23 h 698"/>
                  <a:gd name="T2" fmla="*/ 388 w 1026"/>
                  <a:gd name="T3" fmla="*/ 553 h 698"/>
                  <a:gd name="T4" fmla="*/ 109 w 1026"/>
                  <a:gd name="T5" fmla="*/ 274 h 698"/>
                  <a:gd name="T6" fmla="*/ 24 w 1026"/>
                  <a:gd name="T7" fmla="*/ 274 h 698"/>
                  <a:gd name="T8" fmla="*/ 24 w 1026"/>
                  <a:gd name="T9" fmla="*/ 359 h 698"/>
                  <a:gd name="T10" fmla="*/ 345 w 1026"/>
                  <a:gd name="T11" fmla="*/ 681 h 698"/>
                  <a:gd name="T12" fmla="*/ 388 w 1026"/>
                  <a:gd name="T13" fmla="*/ 698 h 698"/>
                  <a:gd name="T14" fmla="*/ 430 w 1026"/>
                  <a:gd name="T15" fmla="*/ 681 h 698"/>
                  <a:gd name="T16" fmla="*/ 1002 w 1026"/>
                  <a:gd name="T17" fmla="*/ 108 h 698"/>
                  <a:gd name="T18" fmla="*/ 1002 w 1026"/>
                  <a:gd name="T19" fmla="*/ 23 h 698"/>
                  <a:gd name="T20" fmla="*/ 917 w 1026"/>
                  <a:gd name="T21" fmla="*/ 2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6" h="698">
                    <a:moveTo>
                      <a:pt x="917" y="23"/>
                    </a:moveTo>
                    <a:cubicBezTo>
                      <a:pt x="388" y="553"/>
                      <a:pt x="388" y="553"/>
                      <a:pt x="388" y="553"/>
                    </a:cubicBezTo>
                    <a:cubicBezTo>
                      <a:pt x="109" y="274"/>
                      <a:pt x="109" y="274"/>
                      <a:pt x="109" y="274"/>
                    </a:cubicBezTo>
                    <a:cubicBezTo>
                      <a:pt x="85" y="251"/>
                      <a:pt x="47" y="251"/>
                      <a:pt x="24" y="274"/>
                    </a:cubicBezTo>
                    <a:cubicBezTo>
                      <a:pt x="0" y="298"/>
                      <a:pt x="0" y="336"/>
                      <a:pt x="24" y="359"/>
                    </a:cubicBezTo>
                    <a:cubicBezTo>
                      <a:pt x="345" y="681"/>
                      <a:pt x="345" y="681"/>
                      <a:pt x="345" y="681"/>
                    </a:cubicBezTo>
                    <a:cubicBezTo>
                      <a:pt x="357" y="692"/>
                      <a:pt x="372" y="698"/>
                      <a:pt x="388" y="698"/>
                    </a:cubicBezTo>
                    <a:cubicBezTo>
                      <a:pt x="403" y="698"/>
                      <a:pt x="418" y="692"/>
                      <a:pt x="430" y="681"/>
                    </a:cubicBezTo>
                    <a:cubicBezTo>
                      <a:pt x="1002" y="108"/>
                      <a:pt x="1002" y="108"/>
                      <a:pt x="1002" y="108"/>
                    </a:cubicBezTo>
                    <a:cubicBezTo>
                      <a:pt x="1026" y="85"/>
                      <a:pt x="1026" y="47"/>
                      <a:pt x="1002" y="23"/>
                    </a:cubicBezTo>
                    <a:cubicBezTo>
                      <a:pt x="979" y="0"/>
                      <a:pt x="941" y="0"/>
                      <a:pt x="9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p:cNvGrpSpPr/>
          <p:nvPr/>
        </p:nvGrpSpPr>
        <p:grpSpPr>
          <a:xfrm>
            <a:off x="881746" y="3741723"/>
            <a:ext cx="5101238" cy="553791"/>
            <a:chOff x="881746" y="3741723"/>
            <a:chExt cx="5101238" cy="553791"/>
          </a:xfrm>
        </p:grpSpPr>
        <p:grpSp>
          <p:nvGrpSpPr>
            <p:cNvPr id="14" name="Group 13"/>
            <p:cNvGrpSpPr/>
            <p:nvPr/>
          </p:nvGrpSpPr>
          <p:grpSpPr>
            <a:xfrm>
              <a:off x="881746" y="3741723"/>
              <a:ext cx="5101238" cy="553791"/>
              <a:chOff x="905454" y="2647587"/>
              <a:chExt cx="5101238" cy="553791"/>
            </a:xfrm>
          </p:grpSpPr>
          <p:sp>
            <p:nvSpPr>
              <p:cNvPr id="15" name="Rectangle 14"/>
              <p:cNvSpPr/>
              <p:nvPr/>
            </p:nvSpPr>
            <p:spPr>
              <a:xfrm>
                <a:off x="1511965" y="2647587"/>
                <a:ext cx="4494727" cy="5537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05454" y="2647587"/>
                <a:ext cx="545470" cy="553791"/>
              </a:xfrm>
              <a:prstGeom prst="rect">
                <a:avLst/>
              </a:prstGeom>
              <a:gradFill flip="none" rotWithShape="1">
                <a:gsLst>
                  <a:gs pos="0">
                    <a:schemeClr val="accent1"/>
                  </a:gs>
                  <a:gs pos="10000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1714287" y="3925804"/>
              <a:ext cx="3991143"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0" dirty="0">
                  <a:effectLst/>
                  <a:latin typeface="Inter"/>
                </a:rPr>
                <a:t>Anticipate churn by investing in better technology.</a:t>
              </a:r>
              <a:endParaRPr lang="en-US" sz="1200" dirty="0"/>
            </a:p>
          </p:txBody>
        </p:sp>
        <p:grpSp>
          <p:nvGrpSpPr>
            <p:cNvPr id="85" name="Group 9"/>
            <p:cNvGrpSpPr>
              <a:grpSpLocks noChangeAspect="1"/>
            </p:cNvGrpSpPr>
            <p:nvPr/>
          </p:nvGrpSpPr>
          <p:grpSpPr bwMode="auto">
            <a:xfrm>
              <a:off x="997106" y="3861243"/>
              <a:ext cx="314751" cy="314750"/>
              <a:chOff x="-1" y="4"/>
              <a:chExt cx="3600" cy="3600"/>
            </a:xfrm>
            <a:solidFill>
              <a:schemeClr val="bg1"/>
            </a:solidFill>
          </p:grpSpPr>
          <p:sp>
            <p:nvSpPr>
              <p:cNvPr id="86" name="Freeform 10"/>
              <p:cNvSpPr>
                <a:spLocks noEditPoints="1"/>
              </p:cNvSpPr>
              <p:nvPr/>
            </p:nvSpPr>
            <p:spPr bwMode="auto">
              <a:xfrm>
                <a:off x="-1" y="4"/>
                <a:ext cx="3600" cy="3600"/>
              </a:xfrm>
              <a:custGeom>
                <a:avLst/>
                <a:gdLst>
                  <a:gd name="T0" fmla="*/ 1298 w 1521"/>
                  <a:gd name="T1" fmla="*/ 223 h 1521"/>
                  <a:gd name="T2" fmla="*/ 760 w 1521"/>
                  <a:gd name="T3" fmla="*/ 0 h 1521"/>
                  <a:gd name="T4" fmla="*/ 223 w 1521"/>
                  <a:gd name="T5" fmla="*/ 223 h 1521"/>
                  <a:gd name="T6" fmla="*/ 0 w 1521"/>
                  <a:gd name="T7" fmla="*/ 760 h 1521"/>
                  <a:gd name="T8" fmla="*/ 223 w 1521"/>
                  <a:gd name="T9" fmla="*/ 1298 h 1521"/>
                  <a:gd name="T10" fmla="*/ 760 w 1521"/>
                  <a:gd name="T11" fmla="*/ 1521 h 1521"/>
                  <a:gd name="T12" fmla="*/ 1298 w 1521"/>
                  <a:gd name="T13" fmla="*/ 1298 h 1521"/>
                  <a:gd name="T14" fmla="*/ 1521 w 1521"/>
                  <a:gd name="T15" fmla="*/ 760 h 1521"/>
                  <a:gd name="T16" fmla="*/ 1298 w 1521"/>
                  <a:gd name="T17" fmla="*/ 223 h 1521"/>
                  <a:gd name="T18" fmla="*/ 1237 w 1521"/>
                  <a:gd name="T19" fmla="*/ 1237 h 1521"/>
                  <a:gd name="T20" fmla="*/ 760 w 1521"/>
                  <a:gd name="T21" fmla="*/ 1434 h 1521"/>
                  <a:gd name="T22" fmla="*/ 284 w 1521"/>
                  <a:gd name="T23" fmla="*/ 1237 h 1521"/>
                  <a:gd name="T24" fmla="*/ 284 w 1521"/>
                  <a:gd name="T25" fmla="*/ 284 h 1521"/>
                  <a:gd name="T26" fmla="*/ 760 w 1521"/>
                  <a:gd name="T27" fmla="*/ 86 h 1521"/>
                  <a:gd name="T28" fmla="*/ 1237 w 1521"/>
                  <a:gd name="T29" fmla="*/ 284 h 1521"/>
                  <a:gd name="T30" fmla="*/ 1237 w 1521"/>
                  <a:gd name="T31" fmla="*/ 1237 h 1521"/>
                  <a:gd name="T32" fmla="*/ 1237 w 1521"/>
                  <a:gd name="T33" fmla="*/ 1237 h 1521"/>
                  <a:gd name="T34" fmla="*/ 1237 w 1521"/>
                  <a:gd name="T35" fmla="*/ 1237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1" h="1521">
                    <a:moveTo>
                      <a:pt x="1298" y="223"/>
                    </a:moveTo>
                    <a:cubicBezTo>
                      <a:pt x="1154" y="79"/>
                      <a:pt x="964" y="0"/>
                      <a:pt x="760" y="0"/>
                    </a:cubicBezTo>
                    <a:cubicBezTo>
                      <a:pt x="557" y="0"/>
                      <a:pt x="366" y="79"/>
                      <a:pt x="223" y="223"/>
                    </a:cubicBezTo>
                    <a:cubicBezTo>
                      <a:pt x="79" y="366"/>
                      <a:pt x="0" y="557"/>
                      <a:pt x="0" y="760"/>
                    </a:cubicBezTo>
                    <a:cubicBezTo>
                      <a:pt x="0" y="964"/>
                      <a:pt x="79" y="1154"/>
                      <a:pt x="223" y="1298"/>
                    </a:cubicBezTo>
                    <a:cubicBezTo>
                      <a:pt x="366" y="1442"/>
                      <a:pt x="557" y="1521"/>
                      <a:pt x="760" y="1521"/>
                    </a:cubicBezTo>
                    <a:cubicBezTo>
                      <a:pt x="964" y="1521"/>
                      <a:pt x="1154" y="1442"/>
                      <a:pt x="1298" y="1298"/>
                    </a:cubicBezTo>
                    <a:cubicBezTo>
                      <a:pt x="1442" y="1154"/>
                      <a:pt x="1521" y="964"/>
                      <a:pt x="1521" y="760"/>
                    </a:cubicBezTo>
                    <a:cubicBezTo>
                      <a:pt x="1521" y="557"/>
                      <a:pt x="1442" y="366"/>
                      <a:pt x="1298" y="223"/>
                    </a:cubicBezTo>
                    <a:close/>
                    <a:moveTo>
                      <a:pt x="1237" y="1237"/>
                    </a:moveTo>
                    <a:cubicBezTo>
                      <a:pt x="1109" y="1364"/>
                      <a:pt x="940" y="1434"/>
                      <a:pt x="760" y="1434"/>
                    </a:cubicBezTo>
                    <a:cubicBezTo>
                      <a:pt x="580" y="1434"/>
                      <a:pt x="411" y="1364"/>
                      <a:pt x="284" y="1237"/>
                    </a:cubicBezTo>
                    <a:cubicBezTo>
                      <a:pt x="21" y="974"/>
                      <a:pt x="21" y="547"/>
                      <a:pt x="284" y="284"/>
                    </a:cubicBezTo>
                    <a:cubicBezTo>
                      <a:pt x="411" y="156"/>
                      <a:pt x="580" y="86"/>
                      <a:pt x="760" y="86"/>
                    </a:cubicBezTo>
                    <a:cubicBezTo>
                      <a:pt x="940" y="86"/>
                      <a:pt x="1109" y="156"/>
                      <a:pt x="1237" y="284"/>
                    </a:cubicBezTo>
                    <a:cubicBezTo>
                      <a:pt x="1500" y="547"/>
                      <a:pt x="1500" y="974"/>
                      <a:pt x="1237" y="1237"/>
                    </a:cubicBezTo>
                    <a:close/>
                    <a:moveTo>
                      <a:pt x="1237" y="1237"/>
                    </a:moveTo>
                    <a:cubicBezTo>
                      <a:pt x="1237" y="1237"/>
                      <a:pt x="1237" y="1237"/>
                      <a:pt x="1237" y="12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p:cNvSpPr>
                <a:spLocks noEditPoints="1"/>
              </p:cNvSpPr>
              <p:nvPr/>
            </p:nvSpPr>
            <p:spPr bwMode="auto">
              <a:xfrm>
                <a:off x="964" y="970"/>
                <a:ext cx="1667" cy="1657"/>
              </a:xfrm>
              <a:custGeom>
                <a:avLst/>
                <a:gdLst>
                  <a:gd name="T0" fmla="*/ 687 w 704"/>
                  <a:gd name="T1" fmla="*/ 17 h 700"/>
                  <a:gd name="T2" fmla="*/ 626 w 704"/>
                  <a:gd name="T3" fmla="*/ 17 h 700"/>
                  <a:gd name="T4" fmla="*/ 352 w 704"/>
                  <a:gd name="T5" fmla="*/ 291 h 700"/>
                  <a:gd name="T6" fmla="*/ 78 w 704"/>
                  <a:gd name="T7" fmla="*/ 17 h 700"/>
                  <a:gd name="T8" fmla="*/ 17 w 704"/>
                  <a:gd name="T9" fmla="*/ 17 h 700"/>
                  <a:gd name="T10" fmla="*/ 17 w 704"/>
                  <a:gd name="T11" fmla="*/ 78 h 700"/>
                  <a:gd name="T12" fmla="*/ 291 w 704"/>
                  <a:gd name="T13" fmla="*/ 352 h 700"/>
                  <a:gd name="T14" fmla="*/ 17 w 704"/>
                  <a:gd name="T15" fmla="*/ 626 h 700"/>
                  <a:gd name="T16" fmla="*/ 17 w 704"/>
                  <a:gd name="T17" fmla="*/ 687 h 700"/>
                  <a:gd name="T18" fmla="*/ 48 w 704"/>
                  <a:gd name="T19" fmla="*/ 700 h 700"/>
                  <a:gd name="T20" fmla="*/ 78 w 704"/>
                  <a:gd name="T21" fmla="*/ 687 h 700"/>
                  <a:gd name="T22" fmla="*/ 352 w 704"/>
                  <a:gd name="T23" fmla="*/ 413 h 700"/>
                  <a:gd name="T24" fmla="*/ 626 w 704"/>
                  <a:gd name="T25" fmla="*/ 687 h 700"/>
                  <a:gd name="T26" fmla="*/ 656 w 704"/>
                  <a:gd name="T27" fmla="*/ 700 h 700"/>
                  <a:gd name="T28" fmla="*/ 687 w 704"/>
                  <a:gd name="T29" fmla="*/ 687 h 700"/>
                  <a:gd name="T30" fmla="*/ 687 w 704"/>
                  <a:gd name="T31" fmla="*/ 626 h 700"/>
                  <a:gd name="T32" fmla="*/ 413 w 704"/>
                  <a:gd name="T33" fmla="*/ 352 h 700"/>
                  <a:gd name="T34" fmla="*/ 687 w 704"/>
                  <a:gd name="T35" fmla="*/ 78 h 700"/>
                  <a:gd name="T36" fmla="*/ 687 w 704"/>
                  <a:gd name="T37" fmla="*/ 17 h 700"/>
                  <a:gd name="T38" fmla="*/ 687 w 704"/>
                  <a:gd name="T39" fmla="*/ 17 h 700"/>
                  <a:gd name="T40" fmla="*/ 687 w 704"/>
                  <a:gd name="T41" fmla="*/ 17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4" h="700">
                    <a:moveTo>
                      <a:pt x="687" y="17"/>
                    </a:moveTo>
                    <a:cubicBezTo>
                      <a:pt x="670" y="0"/>
                      <a:pt x="643" y="0"/>
                      <a:pt x="626" y="17"/>
                    </a:cubicBezTo>
                    <a:cubicBezTo>
                      <a:pt x="352" y="291"/>
                      <a:pt x="352" y="291"/>
                      <a:pt x="352" y="291"/>
                    </a:cubicBezTo>
                    <a:cubicBezTo>
                      <a:pt x="78" y="17"/>
                      <a:pt x="78" y="17"/>
                      <a:pt x="78" y="17"/>
                    </a:cubicBezTo>
                    <a:cubicBezTo>
                      <a:pt x="61" y="0"/>
                      <a:pt x="34" y="0"/>
                      <a:pt x="17" y="17"/>
                    </a:cubicBezTo>
                    <a:cubicBezTo>
                      <a:pt x="0" y="34"/>
                      <a:pt x="0" y="61"/>
                      <a:pt x="17" y="78"/>
                    </a:cubicBezTo>
                    <a:cubicBezTo>
                      <a:pt x="291" y="352"/>
                      <a:pt x="291" y="352"/>
                      <a:pt x="291" y="352"/>
                    </a:cubicBezTo>
                    <a:cubicBezTo>
                      <a:pt x="17" y="626"/>
                      <a:pt x="17" y="626"/>
                      <a:pt x="17" y="626"/>
                    </a:cubicBezTo>
                    <a:cubicBezTo>
                      <a:pt x="0" y="643"/>
                      <a:pt x="0" y="670"/>
                      <a:pt x="17" y="687"/>
                    </a:cubicBezTo>
                    <a:cubicBezTo>
                      <a:pt x="26" y="696"/>
                      <a:pt x="37" y="700"/>
                      <a:pt x="48" y="700"/>
                    </a:cubicBezTo>
                    <a:cubicBezTo>
                      <a:pt x="59" y="700"/>
                      <a:pt x="70" y="696"/>
                      <a:pt x="78" y="687"/>
                    </a:cubicBezTo>
                    <a:cubicBezTo>
                      <a:pt x="352" y="413"/>
                      <a:pt x="352" y="413"/>
                      <a:pt x="352" y="413"/>
                    </a:cubicBezTo>
                    <a:cubicBezTo>
                      <a:pt x="626" y="687"/>
                      <a:pt x="626" y="687"/>
                      <a:pt x="626" y="687"/>
                    </a:cubicBezTo>
                    <a:cubicBezTo>
                      <a:pt x="634" y="696"/>
                      <a:pt x="645" y="700"/>
                      <a:pt x="656" y="700"/>
                    </a:cubicBezTo>
                    <a:cubicBezTo>
                      <a:pt x="668" y="700"/>
                      <a:pt x="678" y="696"/>
                      <a:pt x="687" y="687"/>
                    </a:cubicBezTo>
                    <a:cubicBezTo>
                      <a:pt x="704" y="670"/>
                      <a:pt x="704" y="643"/>
                      <a:pt x="687" y="626"/>
                    </a:cubicBezTo>
                    <a:cubicBezTo>
                      <a:pt x="413" y="352"/>
                      <a:pt x="413" y="352"/>
                      <a:pt x="413" y="352"/>
                    </a:cubicBezTo>
                    <a:cubicBezTo>
                      <a:pt x="687" y="78"/>
                      <a:pt x="687" y="78"/>
                      <a:pt x="687" y="78"/>
                    </a:cubicBezTo>
                    <a:cubicBezTo>
                      <a:pt x="704" y="61"/>
                      <a:pt x="704" y="34"/>
                      <a:pt x="687" y="17"/>
                    </a:cubicBezTo>
                    <a:close/>
                    <a:moveTo>
                      <a:pt x="687" y="17"/>
                    </a:moveTo>
                    <a:cubicBezTo>
                      <a:pt x="687" y="17"/>
                      <a:pt x="687" y="17"/>
                      <a:pt x="687"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 name="Group 16"/>
          <p:cNvGrpSpPr/>
          <p:nvPr/>
        </p:nvGrpSpPr>
        <p:grpSpPr>
          <a:xfrm>
            <a:off x="881746" y="4436579"/>
            <a:ext cx="5101238" cy="553791"/>
            <a:chOff x="881746" y="4436579"/>
            <a:chExt cx="5101238" cy="553791"/>
          </a:xfrm>
        </p:grpSpPr>
        <p:grpSp>
          <p:nvGrpSpPr>
            <p:cNvPr id="24" name="Group 23"/>
            <p:cNvGrpSpPr/>
            <p:nvPr/>
          </p:nvGrpSpPr>
          <p:grpSpPr>
            <a:xfrm>
              <a:off x="881746" y="4436579"/>
              <a:ext cx="5101238" cy="553791"/>
              <a:chOff x="905454" y="2647587"/>
              <a:chExt cx="5101238" cy="553791"/>
            </a:xfrm>
          </p:grpSpPr>
          <p:sp>
            <p:nvSpPr>
              <p:cNvPr id="25" name="Rectangle 24"/>
              <p:cNvSpPr/>
              <p:nvPr/>
            </p:nvSpPr>
            <p:spPr>
              <a:xfrm>
                <a:off x="1511965" y="2647587"/>
                <a:ext cx="4494727" cy="5537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5454" y="2647587"/>
                <a:ext cx="545470" cy="553791"/>
              </a:xfrm>
              <a:prstGeom prst="rect">
                <a:avLst/>
              </a:prstGeom>
              <a:gradFill flip="none" rotWithShape="1">
                <a:gsLst>
                  <a:gs pos="0">
                    <a:schemeClr val="accent1"/>
                  </a:gs>
                  <a:gs pos="10000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1714290" y="4621141"/>
              <a:ext cx="3991143"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200" i="0" dirty="0">
                  <a:solidFill>
                    <a:srgbClr val="303133"/>
                  </a:solidFill>
                  <a:effectLst/>
                  <a:latin typeface="Montserrat"/>
                </a:rPr>
                <a:t>Resolving Customer Service Issues.</a:t>
              </a:r>
            </a:p>
          </p:txBody>
        </p:sp>
        <p:grpSp>
          <p:nvGrpSpPr>
            <p:cNvPr id="88" name="Group 9"/>
            <p:cNvGrpSpPr>
              <a:grpSpLocks noChangeAspect="1"/>
            </p:cNvGrpSpPr>
            <p:nvPr/>
          </p:nvGrpSpPr>
          <p:grpSpPr bwMode="auto">
            <a:xfrm>
              <a:off x="997106" y="4556099"/>
              <a:ext cx="314751" cy="314750"/>
              <a:chOff x="-1" y="4"/>
              <a:chExt cx="3600" cy="3600"/>
            </a:xfrm>
            <a:solidFill>
              <a:schemeClr val="bg1"/>
            </a:solidFill>
          </p:grpSpPr>
          <p:sp>
            <p:nvSpPr>
              <p:cNvPr id="89" name="Freeform 10"/>
              <p:cNvSpPr>
                <a:spLocks noEditPoints="1"/>
              </p:cNvSpPr>
              <p:nvPr/>
            </p:nvSpPr>
            <p:spPr bwMode="auto">
              <a:xfrm>
                <a:off x="-1" y="4"/>
                <a:ext cx="3600" cy="3600"/>
              </a:xfrm>
              <a:custGeom>
                <a:avLst/>
                <a:gdLst>
                  <a:gd name="T0" fmla="*/ 1298 w 1521"/>
                  <a:gd name="T1" fmla="*/ 223 h 1521"/>
                  <a:gd name="T2" fmla="*/ 760 w 1521"/>
                  <a:gd name="T3" fmla="*/ 0 h 1521"/>
                  <a:gd name="T4" fmla="*/ 223 w 1521"/>
                  <a:gd name="T5" fmla="*/ 223 h 1521"/>
                  <a:gd name="T6" fmla="*/ 0 w 1521"/>
                  <a:gd name="T7" fmla="*/ 760 h 1521"/>
                  <a:gd name="T8" fmla="*/ 223 w 1521"/>
                  <a:gd name="T9" fmla="*/ 1298 h 1521"/>
                  <a:gd name="T10" fmla="*/ 760 w 1521"/>
                  <a:gd name="T11" fmla="*/ 1521 h 1521"/>
                  <a:gd name="T12" fmla="*/ 1298 w 1521"/>
                  <a:gd name="T13" fmla="*/ 1298 h 1521"/>
                  <a:gd name="T14" fmla="*/ 1521 w 1521"/>
                  <a:gd name="T15" fmla="*/ 760 h 1521"/>
                  <a:gd name="T16" fmla="*/ 1298 w 1521"/>
                  <a:gd name="T17" fmla="*/ 223 h 1521"/>
                  <a:gd name="T18" fmla="*/ 1237 w 1521"/>
                  <a:gd name="T19" fmla="*/ 1237 h 1521"/>
                  <a:gd name="T20" fmla="*/ 760 w 1521"/>
                  <a:gd name="T21" fmla="*/ 1434 h 1521"/>
                  <a:gd name="T22" fmla="*/ 284 w 1521"/>
                  <a:gd name="T23" fmla="*/ 1237 h 1521"/>
                  <a:gd name="T24" fmla="*/ 284 w 1521"/>
                  <a:gd name="T25" fmla="*/ 284 h 1521"/>
                  <a:gd name="T26" fmla="*/ 760 w 1521"/>
                  <a:gd name="T27" fmla="*/ 86 h 1521"/>
                  <a:gd name="T28" fmla="*/ 1237 w 1521"/>
                  <a:gd name="T29" fmla="*/ 284 h 1521"/>
                  <a:gd name="T30" fmla="*/ 1237 w 1521"/>
                  <a:gd name="T31" fmla="*/ 1237 h 1521"/>
                  <a:gd name="T32" fmla="*/ 1237 w 1521"/>
                  <a:gd name="T33" fmla="*/ 1237 h 1521"/>
                  <a:gd name="T34" fmla="*/ 1237 w 1521"/>
                  <a:gd name="T35" fmla="*/ 1237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1" h="1521">
                    <a:moveTo>
                      <a:pt x="1298" y="223"/>
                    </a:moveTo>
                    <a:cubicBezTo>
                      <a:pt x="1154" y="79"/>
                      <a:pt x="964" y="0"/>
                      <a:pt x="760" y="0"/>
                    </a:cubicBezTo>
                    <a:cubicBezTo>
                      <a:pt x="557" y="0"/>
                      <a:pt x="366" y="79"/>
                      <a:pt x="223" y="223"/>
                    </a:cubicBezTo>
                    <a:cubicBezTo>
                      <a:pt x="79" y="366"/>
                      <a:pt x="0" y="557"/>
                      <a:pt x="0" y="760"/>
                    </a:cubicBezTo>
                    <a:cubicBezTo>
                      <a:pt x="0" y="964"/>
                      <a:pt x="79" y="1154"/>
                      <a:pt x="223" y="1298"/>
                    </a:cubicBezTo>
                    <a:cubicBezTo>
                      <a:pt x="366" y="1442"/>
                      <a:pt x="557" y="1521"/>
                      <a:pt x="760" y="1521"/>
                    </a:cubicBezTo>
                    <a:cubicBezTo>
                      <a:pt x="964" y="1521"/>
                      <a:pt x="1154" y="1442"/>
                      <a:pt x="1298" y="1298"/>
                    </a:cubicBezTo>
                    <a:cubicBezTo>
                      <a:pt x="1442" y="1154"/>
                      <a:pt x="1521" y="964"/>
                      <a:pt x="1521" y="760"/>
                    </a:cubicBezTo>
                    <a:cubicBezTo>
                      <a:pt x="1521" y="557"/>
                      <a:pt x="1442" y="366"/>
                      <a:pt x="1298" y="223"/>
                    </a:cubicBezTo>
                    <a:close/>
                    <a:moveTo>
                      <a:pt x="1237" y="1237"/>
                    </a:moveTo>
                    <a:cubicBezTo>
                      <a:pt x="1109" y="1364"/>
                      <a:pt x="940" y="1434"/>
                      <a:pt x="760" y="1434"/>
                    </a:cubicBezTo>
                    <a:cubicBezTo>
                      <a:pt x="580" y="1434"/>
                      <a:pt x="411" y="1364"/>
                      <a:pt x="284" y="1237"/>
                    </a:cubicBezTo>
                    <a:cubicBezTo>
                      <a:pt x="21" y="974"/>
                      <a:pt x="21" y="547"/>
                      <a:pt x="284" y="284"/>
                    </a:cubicBezTo>
                    <a:cubicBezTo>
                      <a:pt x="411" y="156"/>
                      <a:pt x="580" y="86"/>
                      <a:pt x="760" y="86"/>
                    </a:cubicBezTo>
                    <a:cubicBezTo>
                      <a:pt x="940" y="86"/>
                      <a:pt x="1109" y="156"/>
                      <a:pt x="1237" y="284"/>
                    </a:cubicBezTo>
                    <a:cubicBezTo>
                      <a:pt x="1500" y="547"/>
                      <a:pt x="1500" y="974"/>
                      <a:pt x="1237" y="1237"/>
                    </a:cubicBezTo>
                    <a:close/>
                    <a:moveTo>
                      <a:pt x="1237" y="1237"/>
                    </a:moveTo>
                    <a:cubicBezTo>
                      <a:pt x="1237" y="1237"/>
                      <a:pt x="1237" y="1237"/>
                      <a:pt x="1237" y="12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1"/>
              <p:cNvSpPr>
                <a:spLocks noEditPoints="1"/>
              </p:cNvSpPr>
              <p:nvPr/>
            </p:nvSpPr>
            <p:spPr bwMode="auto">
              <a:xfrm>
                <a:off x="964" y="970"/>
                <a:ext cx="1667" cy="1657"/>
              </a:xfrm>
              <a:custGeom>
                <a:avLst/>
                <a:gdLst>
                  <a:gd name="T0" fmla="*/ 687 w 704"/>
                  <a:gd name="T1" fmla="*/ 17 h 700"/>
                  <a:gd name="T2" fmla="*/ 626 w 704"/>
                  <a:gd name="T3" fmla="*/ 17 h 700"/>
                  <a:gd name="T4" fmla="*/ 352 w 704"/>
                  <a:gd name="T5" fmla="*/ 291 h 700"/>
                  <a:gd name="T6" fmla="*/ 78 w 704"/>
                  <a:gd name="T7" fmla="*/ 17 h 700"/>
                  <a:gd name="T8" fmla="*/ 17 w 704"/>
                  <a:gd name="T9" fmla="*/ 17 h 700"/>
                  <a:gd name="T10" fmla="*/ 17 w 704"/>
                  <a:gd name="T11" fmla="*/ 78 h 700"/>
                  <a:gd name="T12" fmla="*/ 291 w 704"/>
                  <a:gd name="T13" fmla="*/ 352 h 700"/>
                  <a:gd name="T14" fmla="*/ 17 w 704"/>
                  <a:gd name="T15" fmla="*/ 626 h 700"/>
                  <a:gd name="T16" fmla="*/ 17 w 704"/>
                  <a:gd name="T17" fmla="*/ 687 h 700"/>
                  <a:gd name="T18" fmla="*/ 48 w 704"/>
                  <a:gd name="T19" fmla="*/ 700 h 700"/>
                  <a:gd name="T20" fmla="*/ 78 w 704"/>
                  <a:gd name="T21" fmla="*/ 687 h 700"/>
                  <a:gd name="T22" fmla="*/ 352 w 704"/>
                  <a:gd name="T23" fmla="*/ 413 h 700"/>
                  <a:gd name="T24" fmla="*/ 626 w 704"/>
                  <a:gd name="T25" fmla="*/ 687 h 700"/>
                  <a:gd name="T26" fmla="*/ 656 w 704"/>
                  <a:gd name="T27" fmla="*/ 700 h 700"/>
                  <a:gd name="T28" fmla="*/ 687 w 704"/>
                  <a:gd name="T29" fmla="*/ 687 h 700"/>
                  <a:gd name="T30" fmla="*/ 687 w 704"/>
                  <a:gd name="T31" fmla="*/ 626 h 700"/>
                  <a:gd name="T32" fmla="*/ 413 w 704"/>
                  <a:gd name="T33" fmla="*/ 352 h 700"/>
                  <a:gd name="T34" fmla="*/ 687 w 704"/>
                  <a:gd name="T35" fmla="*/ 78 h 700"/>
                  <a:gd name="T36" fmla="*/ 687 w 704"/>
                  <a:gd name="T37" fmla="*/ 17 h 700"/>
                  <a:gd name="T38" fmla="*/ 687 w 704"/>
                  <a:gd name="T39" fmla="*/ 17 h 700"/>
                  <a:gd name="T40" fmla="*/ 687 w 704"/>
                  <a:gd name="T41" fmla="*/ 17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4" h="700">
                    <a:moveTo>
                      <a:pt x="687" y="17"/>
                    </a:moveTo>
                    <a:cubicBezTo>
                      <a:pt x="670" y="0"/>
                      <a:pt x="643" y="0"/>
                      <a:pt x="626" y="17"/>
                    </a:cubicBezTo>
                    <a:cubicBezTo>
                      <a:pt x="352" y="291"/>
                      <a:pt x="352" y="291"/>
                      <a:pt x="352" y="291"/>
                    </a:cubicBezTo>
                    <a:cubicBezTo>
                      <a:pt x="78" y="17"/>
                      <a:pt x="78" y="17"/>
                      <a:pt x="78" y="17"/>
                    </a:cubicBezTo>
                    <a:cubicBezTo>
                      <a:pt x="61" y="0"/>
                      <a:pt x="34" y="0"/>
                      <a:pt x="17" y="17"/>
                    </a:cubicBezTo>
                    <a:cubicBezTo>
                      <a:pt x="0" y="34"/>
                      <a:pt x="0" y="61"/>
                      <a:pt x="17" y="78"/>
                    </a:cubicBezTo>
                    <a:cubicBezTo>
                      <a:pt x="291" y="352"/>
                      <a:pt x="291" y="352"/>
                      <a:pt x="291" y="352"/>
                    </a:cubicBezTo>
                    <a:cubicBezTo>
                      <a:pt x="17" y="626"/>
                      <a:pt x="17" y="626"/>
                      <a:pt x="17" y="626"/>
                    </a:cubicBezTo>
                    <a:cubicBezTo>
                      <a:pt x="0" y="643"/>
                      <a:pt x="0" y="670"/>
                      <a:pt x="17" y="687"/>
                    </a:cubicBezTo>
                    <a:cubicBezTo>
                      <a:pt x="26" y="696"/>
                      <a:pt x="37" y="700"/>
                      <a:pt x="48" y="700"/>
                    </a:cubicBezTo>
                    <a:cubicBezTo>
                      <a:pt x="59" y="700"/>
                      <a:pt x="70" y="696"/>
                      <a:pt x="78" y="687"/>
                    </a:cubicBezTo>
                    <a:cubicBezTo>
                      <a:pt x="352" y="413"/>
                      <a:pt x="352" y="413"/>
                      <a:pt x="352" y="413"/>
                    </a:cubicBezTo>
                    <a:cubicBezTo>
                      <a:pt x="626" y="687"/>
                      <a:pt x="626" y="687"/>
                      <a:pt x="626" y="687"/>
                    </a:cubicBezTo>
                    <a:cubicBezTo>
                      <a:pt x="634" y="696"/>
                      <a:pt x="645" y="700"/>
                      <a:pt x="656" y="700"/>
                    </a:cubicBezTo>
                    <a:cubicBezTo>
                      <a:pt x="668" y="700"/>
                      <a:pt x="678" y="696"/>
                      <a:pt x="687" y="687"/>
                    </a:cubicBezTo>
                    <a:cubicBezTo>
                      <a:pt x="704" y="670"/>
                      <a:pt x="704" y="643"/>
                      <a:pt x="687" y="626"/>
                    </a:cubicBezTo>
                    <a:cubicBezTo>
                      <a:pt x="413" y="352"/>
                      <a:pt x="413" y="352"/>
                      <a:pt x="413" y="352"/>
                    </a:cubicBezTo>
                    <a:cubicBezTo>
                      <a:pt x="687" y="78"/>
                      <a:pt x="687" y="78"/>
                      <a:pt x="687" y="78"/>
                    </a:cubicBezTo>
                    <a:cubicBezTo>
                      <a:pt x="704" y="61"/>
                      <a:pt x="704" y="34"/>
                      <a:pt x="687" y="17"/>
                    </a:cubicBezTo>
                    <a:close/>
                    <a:moveTo>
                      <a:pt x="687" y="17"/>
                    </a:moveTo>
                    <a:cubicBezTo>
                      <a:pt x="687" y="17"/>
                      <a:pt x="687" y="17"/>
                      <a:pt x="687"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 name="Group 18"/>
          <p:cNvGrpSpPr/>
          <p:nvPr/>
        </p:nvGrpSpPr>
        <p:grpSpPr>
          <a:xfrm>
            <a:off x="881746" y="5131435"/>
            <a:ext cx="5101238" cy="553791"/>
            <a:chOff x="881746" y="5131435"/>
            <a:chExt cx="5101238" cy="553791"/>
          </a:xfrm>
        </p:grpSpPr>
        <p:grpSp>
          <p:nvGrpSpPr>
            <p:cNvPr id="34" name="Group 33"/>
            <p:cNvGrpSpPr/>
            <p:nvPr/>
          </p:nvGrpSpPr>
          <p:grpSpPr>
            <a:xfrm>
              <a:off x="881746" y="5131435"/>
              <a:ext cx="5101238" cy="553791"/>
              <a:chOff x="905454" y="2647587"/>
              <a:chExt cx="5101238" cy="553791"/>
            </a:xfrm>
          </p:grpSpPr>
          <p:sp>
            <p:nvSpPr>
              <p:cNvPr id="35" name="Rectangle 34"/>
              <p:cNvSpPr/>
              <p:nvPr/>
            </p:nvSpPr>
            <p:spPr>
              <a:xfrm>
                <a:off x="1511965" y="2647587"/>
                <a:ext cx="4494727" cy="5537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5454" y="2647587"/>
                <a:ext cx="545470" cy="553791"/>
              </a:xfrm>
              <a:prstGeom prst="rect">
                <a:avLst/>
              </a:prstGeom>
              <a:gradFill flip="none" rotWithShape="1">
                <a:gsLst>
                  <a:gs pos="0">
                    <a:schemeClr val="accent1"/>
                  </a:gs>
                  <a:gs pos="10000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1714290" y="5315997"/>
              <a:ext cx="3991143"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200" b="0" i="0" dirty="0">
                  <a:solidFill>
                    <a:srgbClr val="212529"/>
                  </a:solidFill>
                  <a:effectLst/>
                  <a:latin typeface="AvenirNext"/>
                </a:rPr>
                <a:t>Managing Customer Lifetime Value.</a:t>
              </a:r>
            </a:p>
          </p:txBody>
        </p:sp>
        <p:grpSp>
          <p:nvGrpSpPr>
            <p:cNvPr id="91" name="Group 4"/>
            <p:cNvGrpSpPr>
              <a:grpSpLocks noChangeAspect="1"/>
            </p:cNvGrpSpPr>
            <p:nvPr/>
          </p:nvGrpSpPr>
          <p:grpSpPr bwMode="auto">
            <a:xfrm>
              <a:off x="996577" y="5250426"/>
              <a:ext cx="315809" cy="315809"/>
              <a:chOff x="1" y="4"/>
              <a:chExt cx="4845" cy="4845"/>
            </a:xfrm>
            <a:solidFill>
              <a:schemeClr val="bg1"/>
            </a:solidFill>
          </p:grpSpPr>
          <p:sp>
            <p:nvSpPr>
              <p:cNvPr id="92" name="Freeform 5"/>
              <p:cNvSpPr>
                <a:spLocks noEditPoints="1"/>
              </p:cNvSpPr>
              <p:nvPr/>
            </p:nvSpPr>
            <p:spPr bwMode="auto">
              <a:xfrm>
                <a:off x="1" y="4"/>
                <a:ext cx="4845" cy="4845"/>
              </a:xfrm>
              <a:custGeom>
                <a:avLst/>
                <a:gdLst>
                  <a:gd name="T0" fmla="*/ 1748 w 2048"/>
                  <a:gd name="T1" fmla="*/ 300 h 2048"/>
                  <a:gd name="T2" fmla="*/ 1024 w 2048"/>
                  <a:gd name="T3" fmla="*/ 0 h 2048"/>
                  <a:gd name="T4" fmla="*/ 300 w 2048"/>
                  <a:gd name="T5" fmla="*/ 300 h 2048"/>
                  <a:gd name="T6" fmla="*/ 0 w 2048"/>
                  <a:gd name="T7" fmla="*/ 1024 h 2048"/>
                  <a:gd name="T8" fmla="*/ 300 w 2048"/>
                  <a:gd name="T9" fmla="*/ 1748 h 2048"/>
                  <a:gd name="T10" fmla="*/ 1024 w 2048"/>
                  <a:gd name="T11" fmla="*/ 2048 h 2048"/>
                  <a:gd name="T12" fmla="*/ 1748 w 2048"/>
                  <a:gd name="T13" fmla="*/ 1748 h 2048"/>
                  <a:gd name="T14" fmla="*/ 2048 w 2048"/>
                  <a:gd name="T15" fmla="*/ 1024 h 2048"/>
                  <a:gd name="T16" fmla="*/ 1748 w 2048"/>
                  <a:gd name="T17" fmla="*/ 300 h 2048"/>
                  <a:gd name="T18" fmla="*/ 1024 w 2048"/>
                  <a:gd name="T19" fmla="*/ 1928 h 2048"/>
                  <a:gd name="T20" fmla="*/ 120 w 2048"/>
                  <a:gd name="T21" fmla="*/ 1024 h 2048"/>
                  <a:gd name="T22" fmla="*/ 1024 w 2048"/>
                  <a:gd name="T23" fmla="*/ 120 h 2048"/>
                  <a:gd name="T24" fmla="*/ 1928 w 2048"/>
                  <a:gd name="T25" fmla="*/ 1024 h 2048"/>
                  <a:gd name="T26" fmla="*/ 1024 w 2048"/>
                  <a:gd name="T27"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48" h="2048">
                    <a:moveTo>
                      <a:pt x="1748" y="300"/>
                    </a:moveTo>
                    <a:cubicBezTo>
                      <a:pt x="1555" y="107"/>
                      <a:pt x="1298"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750"/>
                      <a:pt x="1941" y="493"/>
                      <a:pt x="1748" y="300"/>
                    </a:cubicBezTo>
                    <a:close/>
                    <a:moveTo>
                      <a:pt x="1024" y="1928"/>
                    </a:moveTo>
                    <a:cubicBezTo>
                      <a:pt x="526" y="1928"/>
                      <a:pt x="120" y="1522"/>
                      <a:pt x="120" y="1024"/>
                    </a:cubicBezTo>
                    <a:cubicBezTo>
                      <a:pt x="120" y="526"/>
                      <a:pt x="526" y="120"/>
                      <a:pt x="1024" y="120"/>
                    </a:cubicBezTo>
                    <a:cubicBezTo>
                      <a:pt x="1522" y="120"/>
                      <a:pt x="1928" y="526"/>
                      <a:pt x="1928" y="1024"/>
                    </a:cubicBezTo>
                    <a:cubicBezTo>
                      <a:pt x="1928" y="1522"/>
                      <a:pt x="1522" y="1928"/>
                      <a:pt x="1024"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6"/>
              <p:cNvSpPr>
                <a:spLocks/>
              </p:cNvSpPr>
              <p:nvPr/>
            </p:nvSpPr>
            <p:spPr bwMode="auto">
              <a:xfrm>
                <a:off x="1210" y="1594"/>
                <a:ext cx="2427" cy="1651"/>
              </a:xfrm>
              <a:custGeom>
                <a:avLst/>
                <a:gdLst>
                  <a:gd name="T0" fmla="*/ 917 w 1026"/>
                  <a:gd name="T1" fmla="*/ 23 h 698"/>
                  <a:gd name="T2" fmla="*/ 388 w 1026"/>
                  <a:gd name="T3" fmla="*/ 553 h 698"/>
                  <a:gd name="T4" fmla="*/ 109 w 1026"/>
                  <a:gd name="T5" fmla="*/ 274 h 698"/>
                  <a:gd name="T6" fmla="*/ 24 w 1026"/>
                  <a:gd name="T7" fmla="*/ 274 h 698"/>
                  <a:gd name="T8" fmla="*/ 24 w 1026"/>
                  <a:gd name="T9" fmla="*/ 359 h 698"/>
                  <a:gd name="T10" fmla="*/ 345 w 1026"/>
                  <a:gd name="T11" fmla="*/ 681 h 698"/>
                  <a:gd name="T12" fmla="*/ 388 w 1026"/>
                  <a:gd name="T13" fmla="*/ 698 h 698"/>
                  <a:gd name="T14" fmla="*/ 430 w 1026"/>
                  <a:gd name="T15" fmla="*/ 681 h 698"/>
                  <a:gd name="T16" fmla="*/ 1002 w 1026"/>
                  <a:gd name="T17" fmla="*/ 108 h 698"/>
                  <a:gd name="T18" fmla="*/ 1002 w 1026"/>
                  <a:gd name="T19" fmla="*/ 23 h 698"/>
                  <a:gd name="T20" fmla="*/ 917 w 1026"/>
                  <a:gd name="T21" fmla="*/ 2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6" h="698">
                    <a:moveTo>
                      <a:pt x="917" y="23"/>
                    </a:moveTo>
                    <a:cubicBezTo>
                      <a:pt x="388" y="553"/>
                      <a:pt x="388" y="553"/>
                      <a:pt x="388" y="553"/>
                    </a:cubicBezTo>
                    <a:cubicBezTo>
                      <a:pt x="109" y="274"/>
                      <a:pt x="109" y="274"/>
                      <a:pt x="109" y="274"/>
                    </a:cubicBezTo>
                    <a:cubicBezTo>
                      <a:pt x="85" y="251"/>
                      <a:pt x="47" y="251"/>
                      <a:pt x="24" y="274"/>
                    </a:cubicBezTo>
                    <a:cubicBezTo>
                      <a:pt x="0" y="298"/>
                      <a:pt x="0" y="336"/>
                      <a:pt x="24" y="359"/>
                    </a:cubicBezTo>
                    <a:cubicBezTo>
                      <a:pt x="345" y="681"/>
                      <a:pt x="345" y="681"/>
                      <a:pt x="345" y="681"/>
                    </a:cubicBezTo>
                    <a:cubicBezTo>
                      <a:pt x="357" y="692"/>
                      <a:pt x="372" y="698"/>
                      <a:pt x="388" y="698"/>
                    </a:cubicBezTo>
                    <a:cubicBezTo>
                      <a:pt x="403" y="698"/>
                      <a:pt x="418" y="692"/>
                      <a:pt x="430" y="681"/>
                    </a:cubicBezTo>
                    <a:cubicBezTo>
                      <a:pt x="1002" y="108"/>
                      <a:pt x="1002" y="108"/>
                      <a:pt x="1002" y="108"/>
                    </a:cubicBezTo>
                    <a:cubicBezTo>
                      <a:pt x="1026" y="85"/>
                      <a:pt x="1026" y="47"/>
                      <a:pt x="1002" y="23"/>
                    </a:cubicBezTo>
                    <a:cubicBezTo>
                      <a:pt x="979" y="0"/>
                      <a:pt x="941" y="0"/>
                      <a:pt x="9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 name="Group 21"/>
          <p:cNvGrpSpPr/>
          <p:nvPr/>
        </p:nvGrpSpPr>
        <p:grpSpPr>
          <a:xfrm>
            <a:off x="881746" y="5826289"/>
            <a:ext cx="5101238" cy="553791"/>
            <a:chOff x="881746" y="5826289"/>
            <a:chExt cx="5101238" cy="553791"/>
          </a:xfrm>
        </p:grpSpPr>
        <p:grpSp>
          <p:nvGrpSpPr>
            <p:cNvPr id="44" name="Group 43"/>
            <p:cNvGrpSpPr/>
            <p:nvPr/>
          </p:nvGrpSpPr>
          <p:grpSpPr>
            <a:xfrm>
              <a:off x="881746" y="5826289"/>
              <a:ext cx="5101238" cy="553791"/>
              <a:chOff x="905454" y="2647587"/>
              <a:chExt cx="5101238" cy="553791"/>
            </a:xfrm>
          </p:grpSpPr>
          <p:sp>
            <p:nvSpPr>
              <p:cNvPr id="45" name="Rectangle 44"/>
              <p:cNvSpPr/>
              <p:nvPr/>
            </p:nvSpPr>
            <p:spPr>
              <a:xfrm>
                <a:off x="1511965" y="2647587"/>
                <a:ext cx="4494727" cy="5537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905454" y="2647587"/>
                <a:ext cx="545470" cy="553791"/>
              </a:xfrm>
              <a:prstGeom prst="rect">
                <a:avLst/>
              </a:prstGeom>
              <a:gradFill flip="none" rotWithShape="1">
                <a:gsLst>
                  <a:gs pos="0">
                    <a:schemeClr val="accent1"/>
                  </a:gs>
                  <a:gs pos="10000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1714290" y="6010851"/>
              <a:ext cx="3991143"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b="0" i="0" dirty="0">
                  <a:solidFill>
                    <a:srgbClr val="212529"/>
                  </a:solidFill>
                  <a:effectLst/>
                  <a:latin typeface="AvenirNext"/>
                </a:rPr>
                <a:t>Big Data Analytics Platforms for Reducing Churn.</a:t>
              </a:r>
            </a:p>
          </p:txBody>
        </p:sp>
        <p:grpSp>
          <p:nvGrpSpPr>
            <p:cNvPr id="94" name="Group 9"/>
            <p:cNvGrpSpPr>
              <a:grpSpLocks noChangeAspect="1"/>
            </p:cNvGrpSpPr>
            <p:nvPr/>
          </p:nvGrpSpPr>
          <p:grpSpPr bwMode="auto">
            <a:xfrm>
              <a:off x="997106" y="5945809"/>
              <a:ext cx="314751" cy="314750"/>
              <a:chOff x="-1" y="4"/>
              <a:chExt cx="3600" cy="3600"/>
            </a:xfrm>
            <a:solidFill>
              <a:schemeClr val="bg1"/>
            </a:solidFill>
          </p:grpSpPr>
          <p:sp>
            <p:nvSpPr>
              <p:cNvPr id="95" name="Freeform 10"/>
              <p:cNvSpPr>
                <a:spLocks noEditPoints="1"/>
              </p:cNvSpPr>
              <p:nvPr/>
            </p:nvSpPr>
            <p:spPr bwMode="auto">
              <a:xfrm>
                <a:off x="-1" y="4"/>
                <a:ext cx="3600" cy="3600"/>
              </a:xfrm>
              <a:custGeom>
                <a:avLst/>
                <a:gdLst>
                  <a:gd name="T0" fmla="*/ 1298 w 1521"/>
                  <a:gd name="T1" fmla="*/ 223 h 1521"/>
                  <a:gd name="T2" fmla="*/ 760 w 1521"/>
                  <a:gd name="T3" fmla="*/ 0 h 1521"/>
                  <a:gd name="T4" fmla="*/ 223 w 1521"/>
                  <a:gd name="T5" fmla="*/ 223 h 1521"/>
                  <a:gd name="T6" fmla="*/ 0 w 1521"/>
                  <a:gd name="T7" fmla="*/ 760 h 1521"/>
                  <a:gd name="T8" fmla="*/ 223 w 1521"/>
                  <a:gd name="T9" fmla="*/ 1298 h 1521"/>
                  <a:gd name="T10" fmla="*/ 760 w 1521"/>
                  <a:gd name="T11" fmla="*/ 1521 h 1521"/>
                  <a:gd name="T12" fmla="*/ 1298 w 1521"/>
                  <a:gd name="T13" fmla="*/ 1298 h 1521"/>
                  <a:gd name="T14" fmla="*/ 1521 w 1521"/>
                  <a:gd name="T15" fmla="*/ 760 h 1521"/>
                  <a:gd name="T16" fmla="*/ 1298 w 1521"/>
                  <a:gd name="T17" fmla="*/ 223 h 1521"/>
                  <a:gd name="T18" fmla="*/ 1237 w 1521"/>
                  <a:gd name="T19" fmla="*/ 1237 h 1521"/>
                  <a:gd name="T20" fmla="*/ 760 w 1521"/>
                  <a:gd name="T21" fmla="*/ 1434 h 1521"/>
                  <a:gd name="T22" fmla="*/ 284 w 1521"/>
                  <a:gd name="T23" fmla="*/ 1237 h 1521"/>
                  <a:gd name="T24" fmla="*/ 284 w 1521"/>
                  <a:gd name="T25" fmla="*/ 284 h 1521"/>
                  <a:gd name="T26" fmla="*/ 760 w 1521"/>
                  <a:gd name="T27" fmla="*/ 86 h 1521"/>
                  <a:gd name="T28" fmla="*/ 1237 w 1521"/>
                  <a:gd name="T29" fmla="*/ 284 h 1521"/>
                  <a:gd name="T30" fmla="*/ 1237 w 1521"/>
                  <a:gd name="T31" fmla="*/ 1237 h 1521"/>
                  <a:gd name="T32" fmla="*/ 1237 w 1521"/>
                  <a:gd name="T33" fmla="*/ 1237 h 1521"/>
                  <a:gd name="T34" fmla="*/ 1237 w 1521"/>
                  <a:gd name="T35" fmla="*/ 1237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1" h="1521">
                    <a:moveTo>
                      <a:pt x="1298" y="223"/>
                    </a:moveTo>
                    <a:cubicBezTo>
                      <a:pt x="1154" y="79"/>
                      <a:pt x="964" y="0"/>
                      <a:pt x="760" y="0"/>
                    </a:cubicBezTo>
                    <a:cubicBezTo>
                      <a:pt x="557" y="0"/>
                      <a:pt x="366" y="79"/>
                      <a:pt x="223" y="223"/>
                    </a:cubicBezTo>
                    <a:cubicBezTo>
                      <a:pt x="79" y="366"/>
                      <a:pt x="0" y="557"/>
                      <a:pt x="0" y="760"/>
                    </a:cubicBezTo>
                    <a:cubicBezTo>
                      <a:pt x="0" y="964"/>
                      <a:pt x="79" y="1154"/>
                      <a:pt x="223" y="1298"/>
                    </a:cubicBezTo>
                    <a:cubicBezTo>
                      <a:pt x="366" y="1442"/>
                      <a:pt x="557" y="1521"/>
                      <a:pt x="760" y="1521"/>
                    </a:cubicBezTo>
                    <a:cubicBezTo>
                      <a:pt x="964" y="1521"/>
                      <a:pt x="1154" y="1442"/>
                      <a:pt x="1298" y="1298"/>
                    </a:cubicBezTo>
                    <a:cubicBezTo>
                      <a:pt x="1442" y="1154"/>
                      <a:pt x="1521" y="964"/>
                      <a:pt x="1521" y="760"/>
                    </a:cubicBezTo>
                    <a:cubicBezTo>
                      <a:pt x="1521" y="557"/>
                      <a:pt x="1442" y="366"/>
                      <a:pt x="1298" y="223"/>
                    </a:cubicBezTo>
                    <a:close/>
                    <a:moveTo>
                      <a:pt x="1237" y="1237"/>
                    </a:moveTo>
                    <a:cubicBezTo>
                      <a:pt x="1109" y="1364"/>
                      <a:pt x="940" y="1434"/>
                      <a:pt x="760" y="1434"/>
                    </a:cubicBezTo>
                    <a:cubicBezTo>
                      <a:pt x="580" y="1434"/>
                      <a:pt x="411" y="1364"/>
                      <a:pt x="284" y="1237"/>
                    </a:cubicBezTo>
                    <a:cubicBezTo>
                      <a:pt x="21" y="974"/>
                      <a:pt x="21" y="547"/>
                      <a:pt x="284" y="284"/>
                    </a:cubicBezTo>
                    <a:cubicBezTo>
                      <a:pt x="411" y="156"/>
                      <a:pt x="580" y="86"/>
                      <a:pt x="760" y="86"/>
                    </a:cubicBezTo>
                    <a:cubicBezTo>
                      <a:pt x="940" y="86"/>
                      <a:pt x="1109" y="156"/>
                      <a:pt x="1237" y="284"/>
                    </a:cubicBezTo>
                    <a:cubicBezTo>
                      <a:pt x="1500" y="547"/>
                      <a:pt x="1500" y="974"/>
                      <a:pt x="1237" y="1237"/>
                    </a:cubicBezTo>
                    <a:close/>
                    <a:moveTo>
                      <a:pt x="1237" y="1237"/>
                    </a:moveTo>
                    <a:cubicBezTo>
                      <a:pt x="1237" y="1237"/>
                      <a:pt x="1237" y="1237"/>
                      <a:pt x="1237" y="12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1"/>
              <p:cNvSpPr>
                <a:spLocks noEditPoints="1"/>
              </p:cNvSpPr>
              <p:nvPr/>
            </p:nvSpPr>
            <p:spPr bwMode="auto">
              <a:xfrm>
                <a:off x="964" y="970"/>
                <a:ext cx="1667" cy="1657"/>
              </a:xfrm>
              <a:custGeom>
                <a:avLst/>
                <a:gdLst>
                  <a:gd name="T0" fmla="*/ 687 w 704"/>
                  <a:gd name="T1" fmla="*/ 17 h 700"/>
                  <a:gd name="T2" fmla="*/ 626 w 704"/>
                  <a:gd name="T3" fmla="*/ 17 h 700"/>
                  <a:gd name="T4" fmla="*/ 352 w 704"/>
                  <a:gd name="T5" fmla="*/ 291 h 700"/>
                  <a:gd name="T6" fmla="*/ 78 w 704"/>
                  <a:gd name="T7" fmla="*/ 17 h 700"/>
                  <a:gd name="T8" fmla="*/ 17 w 704"/>
                  <a:gd name="T9" fmla="*/ 17 h 700"/>
                  <a:gd name="T10" fmla="*/ 17 w 704"/>
                  <a:gd name="T11" fmla="*/ 78 h 700"/>
                  <a:gd name="T12" fmla="*/ 291 w 704"/>
                  <a:gd name="T13" fmla="*/ 352 h 700"/>
                  <a:gd name="T14" fmla="*/ 17 w 704"/>
                  <a:gd name="T15" fmla="*/ 626 h 700"/>
                  <a:gd name="T16" fmla="*/ 17 w 704"/>
                  <a:gd name="T17" fmla="*/ 687 h 700"/>
                  <a:gd name="T18" fmla="*/ 48 w 704"/>
                  <a:gd name="T19" fmla="*/ 700 h 700"/>
                  <a:gd name="T20" fmla="*/ 78 w 704"/>
                  <a:gd name="T21" fmla="*/ 687 h 700"/>
                  <a:gd name="T22" fmla="*/ 352 w 704"/>
                  <a:gd name="T23" fmla="*/ 413 h 700"/>
                  <a:gd name="T24" fmla="*/ 626 w 704"/>
                  <a:gd name="T25" fmla="*/ 687 h 700"/>
                  <a:gd name="T26" fmla="*/ 656 w 704"/>
                  <a:gd name="T27" fmla="*/ 700 h 700"/>
                  <a:gd name="T28" fmla="*/ 687 w 704"/>
                  <a:gd name="T29" fmla="*/ 687 h 700"/>
                  <a:gd name="T30" fmla="*/ 687 w 704"/>
                  <a:gd name="T31" fmla="*/ 626 h 700"/>
                  <a:gd name="T32" fmla="*/ 413 w 704"/>
                  <a:gd name="T33" fmla="*/ 352 h 700"/>
                  <a:gd name="T34" fmla="*/ 687 w 704"/>
                  <a:gd name="T35" fmla="*/ 78 h 700"/>
                  <a:gd name="T36" fmla="*/ 687 w 704"/>
                  <a:gd name="T37" fmla="*/ 17 h 700"/>
                  <a:gd name="T38" fmla="*/ 687 w 704"/>
                  <a:gd name="T39" fmla="*/ 17 h 700"/>
                  <a:gd name="T40" fmla="*/ 687 w 704"/>
                  <a:gd name="T41" fmla="*/ 17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4" h="700">
                    <a:moveTo>
                      <a:pt x="687" y="17"/>
                    </a:moveTo>
                    <a:cubicBezTo>
                      <a:pt x="670" y="0"/>
                      <a:pt x="643" y="0"/>
                      <a:pt x="626" y="17"/>
                    </a:cubicBezTo>
                    <a:cubicBezTo>
                      <a:pt x="352" y="291"/>
                      <a:pt x="352" y="291"/>
                      <a:pt x="352" y="291"/>
                    </a:cubicBezTo>
                    <a:cubicBezTo>
                      <a:pt x="78" y="17"/>
                      <a:pt x="78" y="17"/>
                      <a:pt x="78" y="17"/>
                    </a:cubicBezTo>
                    <a:cubicBezTo>
                      <a:pt x="61" y="0"/>
                      <a:pt x="34" y="0"/>
                      <a:pt x="17" y="17"/>
                    </a:cubicBezTo>
                    <a:cubicBezTo>
                      <a:pt x="0" y="34"/>
                      <a:pt x="0" y="61"/>
                      <a:pt x="17" y="78"/>
                    </a:cubicBezTo>
                    <a:cubicBezTo>
                      <a:pt x="291" y="352"/>
                      <a:pt x="291" y="352"/>
                      <a:pt x="291" y="352"/>
                    </a:cubicBezTo>
                    <a:cubicBezTo>
                      <a:pt x="17" y="626"/>
                      <a:pt x="17" y="626"/>
                      <a:pt x="17" y="626"/>
                    </a:cubicBezTo>
                    <a:cubicBezTo>
                      <a:pt x="0" y="643"/>
                      <a:pt x="0" y="670"/>
                      <a:pt x="17" y="687"/>
                    </a:cubicBezTo>
                    <a:cubicBezTo>
                      <a:pt x="26" y="696"/>
                      <a:pt x="37" y="700"/>
                      <a:pt x="48" y="700"/>
                    </a:cubicBezTo>
                    <a:cubicBezTo>
                      <a:pt x="59" y="700"/>
                      <a:pt x="70" y="696"/>
                      <a:pt x="78" y="687"/>
                    </a:cubicBezTo>
                    <a:cubicBezTo>
                      <a:pt x="352" y="413"/>
                      <a:pt x="352" y="413"/>
                      <a:pt x="352" y="413"/>
                    </a:cubicBezTo>
                    <a:cubicBezTo>
                      <a:pt x="626" y="687"/>
                      <a:pt x="626" y="687"/>
                      <a:pt x="626" y="687"/>
                    </a:cubicBezTo>
                    <a:cubicBezTo>
                      <a:pt x="634" y="696"/>
                      <a:pt x="645" y="700"/>
                      <a:pt x="656" y="700"/>
                    </a:cubicBezTo>
                    <a:cubicBezTo>
                      <a:pt x="668" y="700"/>
                      <a:pt x="678" y="696"/>
                      <a:pt x="687" y="687"/>
                    </a:cubicBezTo>
                    <a:cubicBezTo>
                      <a:pt x="704" y="670"/>
                      <a:pt x="704" y="643"/>
                      <a:pt x="687" y="626"/>
                    </a:cubicBezTo>
                    <a:cubicBezTo>
                      <a:pt x="413" y="352"/>
                      <a:pt x="413" y="352"/>
                      <a:pt x="413" y="352"/>
                    </a:cubicBezTo>
                    <a:cubicBezTo>
                      <a:pt x="687" y="78"/>
                      <a:pt x="687" y="78"/>
                      <a:pt x="687" y="78"/>
                    </a:cubicBezTo>
                    <a:cubicBezTo>
                      <a:pt x="704" y="61"/>
                      <a:pt x="704" y="34"/>
                      <a:pt x="687" y="17"/>
                    </a:cubicBezTo>
                    <a:close/>
                    <a:moveTo>
                      <a:pt x="687" y="17"/>
                    </a:moveTo>
                    <a:cubicBezTo>
                      <a:pt x="687" y="17"/>
                      <a:pt x="687" y="17"/>
                      <a:pt x="687"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4" name="TextBox 53">
            <a:extLst>
              <a:ext uri="{FF2B5EF4-FFF2-40B4-BE49-F238E27FC236}">
                <a16:creationId xmlns:a16="http://schemas.microsoft.com/office/drawing/2014/main" id="{7E3A9C9D-70ED-49D3-B671-8B9CFFD165D4}"/>
              </a:ext>
            </a:extLst>
          </p:cNvPr>
          <p:cNvSpPr txBox="1"/>
          <p:nvPr/>
        </p:nvSpPr>
        <p:spPr>
          <a:xfrm>
            <a:off x="7427299" y="2935852"/>
            <a:ext cx="3106941" cy="769441"/>
          </a:xfrm>
          <a:prstGeom prst="rect">
            <a:avLst/>
          </a:prstGeom>
          <a:noFill/>
        </p:spPr>
        <p:txBody>
          <a:bodyPr wrap="none" rtlCol="0">
            <a:spAutoFit/>
          </a:bodyPr>
          <a:lstStyle/>
          <a:p>
            <a:r>
              <a:rPr lang="en-US" sz="4400" dirty="0">
                <a:solidFill>
                  <a:schemeClr val="accent2"/>
                </a:solidFill>
                <a:latin typeface="Abadi" panose="020B0604020104020204" pitchFamily="34" charset="0"/>
              </a:rPr>
              <a:t>THANK YOU</a:t>
            </a:r>
            <a:endParaRPr lang="en-IN" sz="4400" dirty="0">
              <a:solidFill>
                <a:schemeClr val="accent2"/>
              </a:solidFill>
              <a:latin typeface="Abadi" panose="020B0604020104020204" pitchFamily="34" charset="0"/>
            </a:endParaRPr>
          </a:p>
        </p:txBody>
      </p:sp>
      <p:sp>
        <p:nvSpPr>
          <p:cNvPr id="335" name="Freeform 5">
            <a:extLst>
              <a:ext uri="{FF2B5EF4-FFF2-40B4-BE49-F238E27FC236}">
                <a16:creationId xmlns:a16="http://schemas.microsoft.com/office/drawing/2014/main" id="{6454F732-AA7C-467C-9EAA-630ECD06694B}"/>
              </a:ext>
            </a:extLst>
          </p:cNvPr>
          <p:cNvSpPr>
            <a:spLocks/>
          </p:cNvSpPr>
          <p:nvPr/>
        </p:nvSpPr>
        <p:spPr bwMode="auto">
          <a:xfrm>
            <a:off x="5883946" y="6438819"/>
            <a:ext cx="3239585" cy="332288"/>
          </a:xfrm>
          <a:custGeom>
            <a:avLst/>
            <a:gdLst>
              <a:gd name="T0" fmla="*/ 0 w 3768"/>
              <a:gd name="T1" fmla="*/ 106 h 396"/>
              <a:gd name="T2" fmla="*/ 631 w 3768"/>
              <a:gd name="T3" fmla="*/ 60 h 396"/>
              <a:gd name="T4" fmla="*/ 1306 w 3768"/>
              <a:gd name="T5" fmla="*/ 108 h 396"/>
              <a:gd name="T6" fmla="*/ 2604 w 3768"/>
              <a:gd name="T7" fmla="*/ 60 h 396"/>
              <a:gd name="T8" fmla="*/ 3232 w 3768"/>
              <a:gd name="T9" fmla="*/ 4 h 396"/>
              <a:gd name="T10" fmla="*/ 3616 w 3768"/>
              <a:gd name="T11" fmla="*/ 52 h 396"/>
              <a:gd name="T12" fmla="*/ 3559 w 3768"/>
              <a:gd name="T13" fmla="*/ 376 h 396"/>
              <a:gd name="T14" fmla="*/ 100 w 3768"/>
              <a:gd name="T15" fmla="*/ 396 h 396"/>
              <a:gd name="T16" fmla="*/ 0 w 3768"/>
              <a:gd name="T17"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8" h="396">
                <a:moveTo>
                  <a:pt x="0" y="106"/>
                </a:moveTo>
                <a:cubicBezTo>
                  <a:pt x="0" y="106"/>
                  <a:pt x="434" y="60"/>
                  <a:pt x="631" y="60"/>
                </a:cubicBezTo>
                <a:cubicBezTo>
                  <a:pt x="896" y="60"/>
                  <a:pt x="1119" y="130"/>
                  <a:pt x="1306" y="108"/>
                </a:cubicBezTo>
                <a:cubicBezTo>
                  <a:pt x="1715" y="59"/>
                  <a:pt x="2604" y="60"/>
                  <a:pt x="2604" y="60"/>
                </a:cubicBezTo>
                <a:cubicBezTo>
                  <a:pt x="2604" y="60"/>
                  <a:pt x="2966" y="0"/>
                  <a:pt x="3232" y="4"/>
                </a:cubicBezTo>
                <a:cubicBezTo>
                  <a:pt x="3329" y="6"/>
                  <a:pt x="3572" y="30"/>
                  <a:pt x="3616" y="52"/>
                </a:cubicBezTo>
                <a:cubicBezTo>
                  <a:pt x="3768" y="128"/>
                  <a:pt x="3559" y="376"/>
                  <a:pt x="3559" y="376"/>
                </a:cubicBezTo>
                <a:cubicBezTo>
                  <a:pt x="100" y="396"/>
                  <a:pt x="100" y="396"/>
                  <a:pt x="100" y="396"/>
                </a:cubicBezTo>
                <a:lnTo>
                  <a:pt x="0" y="106"/>
                </a:lnTo>
                <a:close/>
              </a:path>
            </a:pathLst>
          </a:custGeom>
          <a:gradFill>
            <a:gsLst>
              <a:gs pos="0">
                <a:schemeClr val="accent2"/>
              </a:gs>
              <a:gs pos="90000">
                <a:schemeClr val="accent3"/>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6">
            <a:extLst>
              <a:ext uri="{FF2B5EF4-FFF2-40B4-BE49-F238E27FC236}">
                <a16:creationId xmlns:a16="http://schemas.microsoft.com/office/drawing/2014/main" id="{9D926C88-0FCC-4D20-9298-60DD6FD6EB57}"/>
              </a:ext>
            </a:extLst>
          </p:cNvPr>
          <p:cNvSpPr>
            <a:spLocks/>
          </p:cNvSpPr>
          <p:nvPr/>
        </p:nvSpPr>
        <p:spPr bwMode="auto">
          <a:xfrm>
            <a:off x="5823872" y="5018022"/>
            <a:ext cx="7976485" cy="1883510"/>
          </a:xfrm>
          <a:custGeom>
            <a:avLst/>
            <a:gdLst>
              <a:gd name="T0" fmla="*/ 2070 w 4375"/>
              <a:gd name="T1" fmla="*/ 35 h 2056"/>
              <a:gd name="T2" fmla="*/ 2247 w 4375"/>
              <a:gd name="T3" fmla="*/ 423 h 2056"/>
              <a:gd name="T4" fmla="*/ 1808 w 4375"/>
              <a:gd name="T5" fmla="*/ 902 h 2056"/>
              <a:gd name="T6" fmla="*/ 1035 w 4375"/>
              <a:gd name="T7" fmla="*/ 1020 h 2056"/>
              <a:gd name="T8" fmla="*/ 491 w 4375"/>
              <a:gd name="T9" fmla="*/ 740 h 2056"/>
              <a:gd name="T10" fmla="*/ 64 w 4375"/>
              <a:gd name="T11" fmla="*/ 1058 h 2056"/>
              <a:gd name="T12" fmla="*/ 0 w 4375"/>
              <a:gd name="T13" fmla="*/ 1850 h 2056"/>
              <a:gd name="T14" fmla="*/ 2872 w 4375"/>
              <a:gd name="T15" fmla="*/ 2041 h 2056"/>
              <a:gd name="T16" fmla="*/ 4215 w 4375"/>
              <a:gd name="T17" fmla="*/ 1776 h 2056"/>
              <a:gd name="T18" fmla="*/ 4375 w 4375"/>
              <a:gd name="T19" fmla="*/ 823 h 2056"/>
              <a:gd name="T20" fmla="*/ 3971 w 4375"/>
              <a:gd name="T21" fmla="*/ 996 h 2056"/>
              <a:gd name="T22" fmla="*/ 3354 w 4375"/>
              <a:gd name="T23" fmla="*/ 900 h 2056"/>
              <a:gd name="T24" fmla="*/ 2279 w 4375"/>
              <a:gd name="T25" fmla="*/ 63 h 2056"/>
              <a:gd name="T26" fmla="*/ 2070 w 4375"/>
              <a:gd name="T27" fmla="*/ 35 h 2056"/>
              <a:gd name="connsiteX0" fmla="*/ 5245 w 10514"/>
              <a:gd name="connsiteY0" fmla="*/ 48 h 9807"/>
              <a:gd name="connsiteX1" fmla="*/ 5650 w 10514"/>
              <a:gd name="connsiteY1" fmla="*/ 1935 h 9807"/>
              <a:gd name="connsiteX2" fmla="*/ 4647 w 10514"/>
              <a:gd name="connsiteY2" fmla="*/ 4265 h 9807"/>
              <a:gd name="connsiteX3" fmla="*/ 2880 w 10514"/>
              <a:gd name="connsiteY3" fmla="*/ 4839 h 9807"/>
              <a:gd name="connsiteX4" fmla="*/ 1636 w 10514"/>
              <a:gd name="connsiteY4" fmla="*/ 3477 h 9807"/>
              <a:gd name="connsiteX5" fmla="*/ 530 w 10514"/>
              <a:gd name="connsiteY5" fmla="*/ 4895 h 9807"/>
              <a:gd name="connsiteX6" fmla="*/ 514 w 10514"/>
              <a:gd name="connsiteY6" fmla="*/ 8876 h 9807"/>
              <a:gd name="connsiteX7" fmla="*/ 7079 w 10514"/>
              <a:gd name="connsiteY7" fmla="*/ 9805 h 9807"/>
              <a:gd name="connsiteX8" fmla="*/ 10148 w 10514"/>
              <a:gd name="connsiteY8" fmla="*/ 8516 h 9807"/>
              <a:gd name="connsiteX9" fmla="*/ 10514 w 10514"/>
              <a:gd name="connsiteY9" fmla="*/ 3881 h 9807"/>
              <a:gd name="connsiteX10" fmla="*/ 9591 w 10514"/>
              <a:gd name="connsiteY10" fmla="*/ 4722 h 9807"/>
              <a:gd name="connsiteX11" fmla="*/ 8180 w 10514"/>
              <a:gd name="connsiteY11" fmla="*/ 4255 h 9807"/>
              <a:gd name="connsiteX12" fmla="*/ 5723 w 10514"/>
              <a:gd name="connsiteY12" fmla="*/ 184 h 9807"/>
              <a:gd name="connsiteX13" fmla="*/ 5245 w 10514"/>
              <a:gd name="connsiteY13" fmla="*/ 48 h 9807"/>
              <a:gd name="connsiteX0" fmla="*/ 4989 w 10000"/>
              <a:gd name="connsiteY0" fmla="*/ 48 h 9999"/>
              <a:gd name="connsiteX1" fmla="*/ 5374 w 10000"/>
              <a:gd name="connsiteY1" fmla="*/ 1972 h 9999"/>
              <a:gd name="connsiteX2" fmla="*/ 4420 w 10000"/>
              <a:gd name="connsiteY2" fmla="*/ 4348 h 9999"/>
              <a:gd name="connsiteX3" fmla="*/ 2739 w 10000"/>
              <a:gd name="connsiteY3" fmla="*/ 4933 h 9999"/>
              <a:gd name="connsiteX4" fmla="*/ 1556 w 10000"/>
              <a:gd name="connsiteY4" fmla="*/ 3544 h 9999"/>
              <a:gd name="connsiteX5" fmla="*/ 504 w 10000"/>
              <a:gd name="connsiteY5" fmla="*/ 4990 h 9999"/>
              <a:gd name="connsiteX6" fmla="*/ 489 w 10000"/>
              <a:gd name="connsiteY6" fmla="*/ 9050 h 9999"/>
              <a:gd name="connsiteX7" fmla="*/ 6733 w 10000"/>
              <a:gd name="connsiteY7" fmla="*/ 9997 h 9999"/>
              <a:gd name="connsiteX8" fmla="*/ 9652 w 10000"/>
              <a:gd name="connsiteY8" fmla="*/ 8683 h 9999"/>
              <a:gd name="connsiteX9" fmla="*/ 10000 w 10000"/>
              <a:gd name="connsiteY9" fmla="*/ 3956 h 9999"/>
              <a:gd name="connsiteX10" fmla="*/ 9122 w 10000"/>
              <a:gd name="connsiteY10" fmla="*/ 4814 h 9999"/>
              <a:gd name="connsiteX11" fmla="*/ 7780 w 10000"/>
              <a:gd name="connsiteY11" fmla="*/ 4338 h 9999"/>
              <a:gd name="connsiteX12" fmla="*/ 5443 w 10000"/>
              <a:gd name="connsiteY12" fmla="*/ 187 h 9999"/>
              <a:gd name="connsiteX13" fmla="*/ 4989 w 10000"/>
              <a:gd name="connsiteY13" fmla="*/ 48 h 9999"/>
              <a:gd name="connsiteX0" fmla="*/ 4758 w 9769"/>
              <a:gd name="connsiteY0" fmla="*/ 48 h 10000"/>
              <a:gd name="connsiteX1" fmla="*/ 5143 w 9769"/>
              <a:gd name="connsiteY1" fmla="*/ 1972 h 10000"/>
              <a:gd name="connsiteX2" fmla="*/ 4189 w 9769"/>
              <a:gd name="connsiteY2" fmla="*/ 4348 h 10000"/>
              <a:gd name="connsiteX3" fmla="*/ 2508 w 9769"/>
              <a:gd name="connsiteY3" fmla="*/ 4933 h 10000"/>
              <a:gd name="connsiteX4" fmla="*/ 1325 w 9769"/>
              <a:gd name="connsiteY4" fmla="*/ 3544 h 10000"/>
              <a:gd name="connsiteX5" fmla="*/ 258 w 9769"/>
              <a:gd name="connsiteY5" fmla="*/ 9051 h 10000"/>
              <a:gd name="connsiteX6" fmla="*/ 6502 w 9769"/>
              <a:gd name="connsiteY6" fmla="*/ 9998 h 10000"/>
              <a:gd name="connsiteX7" fmla="*/ 9421 w 9769"/>
              <a:gd name="connsiteY7" fmla="*/ 8684 h 10000"/>
              <a:gd name="connsiteX8" fmla="*/ 9769 w 9769"/>
              <a:gd name="connsiteY8" fmla="*/ 3956 h 10000"/>
              <a:gd name="connsiteX9" fmla="*/ 8891 w 9769"/>
              <a:gd name="connsiteY9" fmla="*/ 4814 h 10000"/>
              <a:gd name="connsiteX10" fmla="*/ 7549 w 9769"/>
              <a:gd name="connsiteY10" fmla="*/ 4338 h 10000"/>
              <a:gd name="connsiteX11" fmla="*/ 5212 w 9769"/>
              <a:gd name="connsiteY11" fmla="*/ 187 h 10000"/>
              <a:gd name="connsiteX12" fmla="*/ 4758 w 9769"/>
              <a:gd name="connsiteY12" fmla="*/ 48 h 10000"/>
              <a:gd name="connsiteX0" fmla="*/ 5181 w 10310"/>
              <a:gd name="connsiteY0" fmla="*/ 48 h 10000"/>
              <a:gd name="connsiteX1" fmla="*/ 5575 w 10310"/>
              <a:gd name="connsiteY1" fmla="*/ 1972 h 10000"/>
              <a:gd name="connsiteX2" fmla="*/ 4598 w 10310"/>
              <a:gd name="connsiteY2" fmla="*/ 4348 h 10000"/>
              <a:gd name="connsiteX3" fmla="*/ 2877 w 10310"/>
              <a:gd name="connsiteY3" fmla="*/ 4933 h 10000"/>
              <a:gd name="connsiteX4" fmla="*/ 565 w 10310"/>
              <a:gd name="connsiteY4" fmla="*/ 4026 h 10000"/>
              <a:gd name="connsiteX5" fmla="*/ 574 w 10310"/>
              <a:gd name="connsiteY5" fmla="*/ 9051 h 10000"/>
              <a:gd name="connsiteX6" fmla="*/ 6966 w 10310"/>
              <a:gd name="connsiteY6" fmla="*/ 9998 h 10000"/>
              <a:gd name="connsiteX7" fmla="*/ 9954 w 10310"/>
              <a:gd name="connsiteY7" fmla="*/ 8684 h 10000"/>
              <a:gd name="connsiteX8" fmla="*/ 10310 w 10310"/>
              <a:gd name="connsiteY8" fmla="*/ 3956 h 10000"/>
              <a:gd name="connsiteX9" fmla="*/ 9411 w 10310"/>
              <a:gd name="connsiteY9" fmla="*/ 4814 h 10000"/>
              <a:gd name="connsiteX10" fmla="*/ 8038 w 10310"/>
              <a:gd name="connsiteY10" fmla="*/ 4338 h 10000"/>
              <a:gd name="connsiteX11" fmla="*/ 5645 w 10310"/>
              <a:gd name="connsiteY11" fmla="*/ 187 h 10000"/>
              <a:gd name="connsiteX12" fmla="*/ 5181 w 10310"/>
              <a:gd name="connsiteY12" fmla="*/ 48 h 10000"/>
              <a:gd name="connsiteX0" fmla="*/ 4684 w 9813"/>
              <a:gd name="connsiteY0" fmla="*/ 48 h 9998"/>
              <a:gd name="connsiteX1" fmla="*/ 5078 w 9813"/>
              <a:gd name="connsiteY1" fmla="*/ 1972 h 9998"/>
              <a:gd name="connsiteX2" fmla="*/ 4101 w 9813"/>
              <a:gd name="connsiteY2" fmla="*/ 4348 h 9998"/>
              <a:gd name="connsiteX3" fmla="*/ 2380 w 9813"/>
              <a:gd name="connsiteY3" fmla="*/ 4933 h 9998"/>
              <a:gd name="connsiteX4" fmla="*/ 68 w 9813"/>
              <a:gd name="connsiteY4" fmla="*/ 4026 h 9998"/>
              <a:gd name="connsiteX5" fmla="*/ 1156 w 9813"/>
              <a:gd name="connsiteY5" fmla="*/ 8788 h 9998"/>
              <a:gd name="connsiteX6" fmla="*/ 6469 w 9813"/>
              <a:gd name="connsiteY6" fmla="*/ 9998 h 9998"/>
              <a:gd name="connsiteX7" fmla="*/ 9457 w 9813"/>
              <a:gd name="connsiteY7" fmla="*/ 8684 h 9998"/>
              <a:gd name="connsiteX8" fmla="*/ 9813 w 9813"/>
              <a:gd name="connsiteY8" fmla="*/ 3956 h 9998"/>
              <a:gd name="connsiteX9" fmla="*/ 8914 w 9813"/>
              <a:gd name="connsiteY9" fmla="*/ 4814 h 9998"/>
              <a:gd name="connsiteX10" fmla="*/ 7541 w 9813"/>
              <a:gd name="connsiteY10" fmla="*/ 4338 h 9998"/>
              <a:gd name="connsiteX11" fmla="*/ 5148 w 9813"/>
              <a:gd name="connsiteY11" fmla="*/ 187 h 9998"/>
              <a:gd name="connsiteX12" fmla="*/ 4684 w 9813"/>
              <a:gd name="connsiteY12" fmla="*/ 48 h 9998"/>
              <a:gd name="connsiteX0" fmla="*/ 4783 w 10010"/>
              <a:gd name="connsiteY0" fmla="*/ 48 h 10000"/>
              <a:gd name="connsiteX1" fmla="*/ 5185 w 10010"/>
              <a:gd name="connsiteY1" fmla="*/ 1972 h 10000"/>
              <a:gd name="connsiteX2" fmla="*/ 4189 w 10010"/>
              <a:gd name="connsiteY2" fmla="*/ 4349 h 10000"/>
              <a:gd name="connsiteX3" fmla="*/ 2435 w 10010"/>
              <a:gd name="connsiteY3" fmla="*/ 4934 h 10000"/>
              <a:gd name="connsiteX4" fmla="*/ 79 w 10010"/>
              <a:gd name="connsiteY4" fmla="*/ 4027 h 10000"/>
              <a:gd name="connsiteX5" fmla="*/ 1188 w 10010"/>
              <a:gd name="connsiteY5" fmla="*/ 8790 h 10000"/>
              <a:gd name="connsiteX6" fmla="*/ 6602 w 10010"/>
              <a:gd name="connsiteY6" fmla="*/ 10000 h 10000"/>
              <a:gd name="connsiteX7" fmla="*/ 9647 w 10010"/>
              <a:gd name="connsiteY7" fmla="*/ 8686 h 10000"/>
              <a:gd name="connsiteX8" fmla="*/ 10010 w 10010"/>
              <a:gd name="connsiteY8" fmla="*/ 3957 h 10000"/>
              <a:gd name="connsiteX9" fmla="*/ 9094 w 10010"/>
              <a:gd name="connsiteY9" fmla="*/ 4815 h 10000"/>
              <a:gd name="connsiteX10" fmla="*/ 7695 w 10010"/>
              <a:gd name="connsiteY10" fmla="*/ 4339 h 10000"/>
              <a:gd name="connsiteX11" fmla="*/ 5256 w 10010"/>
              <a:gd name="connsiteY11" fmla="*/ 187 h 10000"/>
              <a:gd name="connsiteX12" fmla="*/ 4783 w 10010"/>
              <a:gd name="connsiteY12" fmla="*/ 48 h 10000"/>
              <a:gd name="connsiteX0" fmla="*/ 4688 w 9915"/>
              <a:gd name="connsiteY0" fmla="*/ 48 h 10000"/>
              <a:gd name="connsiteX1" fmla="*/ 5090 w 9915"/>
              <a:gd name="connsiteY1" fmla="*/ 1972 h 10000"/>
              <a:gd name="connsiteX2" fmla="*/ 4094 w 9915"/>
              <a:gd name="connsiteY2" fmla="*/ 4349 h 10000"/>
              <a:gd name="connsiteX3" fmla="*/ 2340 w 9915"/>
              <a:gd name="connsiteY3" fmla="*/ 4934 h 10000"/>
              <a:gd name="connsiteX4" fmla="*/ 81 w 9915"/>
              <a:gd name="connsiteY4" fmla="*/ 4202 h 10000"/>
              <a:gd name="connsiteX5" fmla="*/ 1093 w 9915"/>
              <a:gd name="connsiteY5" fmla="*/ 8790 h 10000"/>
              <a:gd name="connsiteX6" fmla="*/ 6507 w 9915"/>
              <a:gd name="connsiteY6" fmla="*/ 10000 h 10000"/>
              <a:gd name="connsiteX7" fmla="*/ 9552 w 9915"/>
              <a:gd name="connsiteY7" fmla="*/ 8686 h 10000"/>
              <a:gd name="connsiteX8" fmla="*/ 9915 w 9915"/>
              <a:gd name="connsiteY8" fmla="*/ 3957 h 10000"/>
              <a:gd name="connsiteX9" fmla="*/ 8999 w 9915"/>
              <a:gd name="connsiteY9" fmla="*/ 4815 h 10000"/>
              <a:gd name="connsiteX10" fmla="*/ 7600 w 9915"/>
              <a:gd name="connsiteY10" fmla="*/ 4339 h 10000"/>
              <a:gd name="connsiteX11" fmla="*/ 5161 w 9915"/>
              <a:gd name="connsiteY11" fmla="*/ 187 h 10000"/>
              <a:gd name="connsiteX12" fmla="*/ 4688 w 9915"/>
              <a:gd name="connsiteY12" fmla="*/ 48 h 10000"/>
              <a:gd name="connsiteX0" fmla="*/ 4648 w 9920"/>
              <a:gd name="connsiteY0" fmla="*/ 48 h 10000"/>
              <a:gd name="connsiteX1" fmla="*/ 5054 w 9920"/>
              <a:gd name="connsiteY1" fmla="*/ 1972 h 10000"/>
              <a:gd name="connsiteX2" fmla="*/ 4049 w 9920"/>
              <a:gd name="connsiteY2" fmla="*/ 4349 h 10000"/>
              <a:gd name="connsiteX3" fmla="*/ 2280 w 9920"/>
              <a:gd name="connsiteY3" fmla="*/ 4934 h 10000"/>
              <a:gd name="connsiteX4" fmla="*/ 2 w 9920"/>
              <a:gd name="connsiteY4" fmla="*/ 4202 h 10000"/>
              <a:gd name="connsiteX5" fmla="*/ 1022 w 9920"/>
              <a:gd name="connsiteY5" fmla="*/ 8790 h 10000"/>
              <a:gd name="connsiteX6" fmla="*/ 6483 w 9920"/>
              <a:gd name="connsiteY6" fmla="*/ 10000 h 10000"/>
              <a:gd name="connsiteX7" fmla="*/ 9554 w 9920"/>
              <a:gd name="connsiteY7" fmla="*/ 8686 h 10000"/>
              <a:gd name="connsiteX8" fmla="*/ 9920 w 9920"/>
              <a:gd name="connsiteY8" fmla="*/ 3957 h 10000"/>
              <a:gd name="connsiteX9" fmla="*/ 8996 w 9920"/>
              <a:gd name="connsiteY9" fmla="*/ 4815 h 10000"/>
              <a:gd name="connsiteX10" fmla="*/ 7585 w 9920"/>
              <a:gd name="connsiteY10" fmla="*/ 4339 h 10000"/>
              <a:gd name="connsiteX11" fmla="*/ 5125 w 9920"/>
              <a:gd name="connsiteY11" fmla="*/ 187 h 10000"/>
              <a:gd name="connsiteX12" fmla="*/ 4648 w 9920"/>
              <a:gd name="connsiteY12" fmla="*/ 48 h 10000"/>
              <a:gd name="connsiteX0" fmla="*/ 4771 w 10086"/>
              <a:gd name="connsiteY0" fmla="*/ 48 h 10000"/>
              <a:gd name="connsiteX1" fmla="*/ 5181 w 10086"/>
              <a:gd name="connsiteY1" fmla="*/ 1972 h 10000"/>
              <a:gd name="connsiteX2" fmla="*/ 4168 w 10086"/>
              <a:gd name="connsiteY2" fmla="*/ 4349 h 10000"/>
              <a:gd name="connsiteX3" fmla="*/ 2384 w 10086"/>
              <a:gd name="connsiteY3" fmla="*/ 4934 h 10000"/>
              <a:gd name="connsiteX4" fmla="*/ 0 w 10086"/>
              <a:gd name="connsiteY4" fmla="*/ 4202 h 10000"/>
              <a:gd name="connsiteX5" fmla="*/ 1116 w 10086"/>
              <a:gd name="connsiteY5" fmla="*/ 8790 h 10000"/>
              <a:gd name="connsiteX6" fmla="*/ 6621 w 10086"/>
              <a:gd name="connsiteY6" fmla="*/ 10000 h 10000"/>
              <a:gd name="connsiteX7" fmla="*/ 9717 w 10086"/>
              <a:gd name="connsiteY7" fmla="*/ 8686 h 10000"/>
              <a:gd name="connsiteX8" fmla="*/ 10086 w 10086"/>
              <a:gd name="connsiteY8" fmla="*/ 3957 h 10000"/>
              <a:gd name="connsiteX9" fmla="*/ 9155 w 10086"/>
              <a:gd name="connsiteY9" fmla="*/ 4815 h 10000"/>
              <a:gd name="connsiteX10" fmla="*/ 7732 w 10086"/>
              <a:gd name="connsiteY10" fmla="*/ 4339 h 10000"/>
              <a:gd name="connsiteX11" fmla="*/ 5252 w 10086"/>
              <a:gd name="connsiteY11" fmla="*/ 187 h 10000"/>
              <a:gd name="connsiteX12" fmla="*/ 4771 w 10086"/>
              <a:gd name="connsiteY12" fmla="*/ 48 h 10000"/>
              <a:gd name="connsiteX0" fmla="*/ 4890 w 10205"/>
              <a:gd name="connsiteY0" fmla="*/ 48 h 10000"/>
              <a:gd name="connsiteX1" fmla="*/ 5300 w 10205"/>
              <a:gd name="connsiteY1" fmla="*/ 1972 h 10000"/>
              <a:gd name="connsiteX2" fmla="*/ 4287 w 10205"/>
              <a:gd name="connsiteY2" fmla="*/ 4349 h 10000"/>
              <a:gd name="connsiteX3" fmla="*/ 2503 w 10205"/>
              <a:gd name="connsiteY3" fmla="*/ 4934 h 10000"/>
              <a:gd name="connsiteX4" fmla="*/ 119 w 10205"/>
              <a:gd name="connsiteY4" fmla="*/ 4202 h 10000"/>
              <a:gd name="connsiteX5" fmla="*/ 445 w 10205"/>
              <a:gd name="connsiteY5" fmla="*/ 7745 h 10000"/>
              <a:gd name="connsiteX6" fmla="*/ 1235 w 10205"/>
              <a:gd name="connsiteY6" fmla="*/ 8790 h 10000"/>
              <a:gd name="connsiteX7" fmla="*/ 6740 w 10205"/>
              <a:gd name="connsiteY7" fmla="*/ 10000 h 10000"/>
              <a:gd name="connsiteX8" fmla="*/ 9836 w 10205"/>
              <a:gd name="connsiteY8" fmla="*/ 8686 h 10000"/>
              <a:gd name="connsiteX9" fmla="*/ 10205 w 10205"/>
              <a:gd name="connsiteY9" fmla="*/ 3957 h 10000"/>
              <a:gd name="connsiteX10" fmla="*/ 9274 w 10205"/>
              <a:gd name="connsiteY10" fmla="*/ 4815 h 10000"/>
              <a:gd name="connsiteX11" fmla="*/ 7851 w 10205"/>
              <a:gd name="connsiteY11" fmla="*/ 4339 h 10000"/>
              <a:gd name="connsiteX12" fmla="*/ 5371 w 10205"/>
              <a:gd name="connsiteY12" fmla="*/ 187 h 10000"/>
              <a:gd name="connsiteX13" fmla="*/ 4890 w 10205"/>
              <a:gd name="connsiteY13" fmla="*/ 48 h 10000"/>
              <a:gd name="connsiteX0" fmla="*/ 4970 w 10285"/>
              <a:gd name="connsiteY0" fmla="*/ 48 h 10000"/>
              <a:gd name="connsiteX1" fmla="*/ 5380 w 10285"/>
              <a:gd name="connsiteY1" fmla="*/ 1972 h 10000"/>
              <a:gd name="connsiteX2" fmla="*/ 4367 w 10285"/>
              <a:gd name="connsiteY2" fmla="*/ 4349 h 10000"/>
              <a:gd name="connsiteX3" fmla="*/ 2583 w 10285"/>
              <a:gd name="connsiteY3" fmla="*/ 4934 h 10000"/>
              <a:gd name="connsiteX4" fmla="*/ 199 w 10285"/>
              <a:gd name="connsiteY4" fmla="*/ 4202 h 10000"/>
              <a:gd name="connsiteX5" fmla="*/ 262 w 10285"/>
              <a:gd name="connsiteY5" fmla="*/ 9717 h 10000"/>
              <a:gd name="connsiteX6" fmla="*/ 1315 w 10285"/>
              <a:gd name="connsiteY6" fmla="*/ 8790 h 10000"/>
              <a:gd name="connsiteX7" fmla="*/ 6820 w 10285"/>
              <a:gd name="connsiteY7" fmla="*/ 10000 h 10000"/>
              <a:gd name="connsiteX8" fmla="*/ 9916 w 10285"/>
              <a:gd name="connsiteY8" fmla="*/ 8686 h 10000"/>
              <a:gd name="connsiteX9" fmla="*/ 10285 w 10285"/>
              <a:gd name="connsiteY9" fmla="*/ 3957 h 10000"/>
              <a:gd name="connsiteX10" fmla="*/ 9354 w 10285"/>
              <a:gd name="connsiteY10" fmla="*/ 4815 h 10000"/>
              <a:gd name="connsiteX11" fmla="*/ 7931 w 10285"/>
              <a:gd name="connsiteY11" fmla="*/ 4339 h 10000"/>
              <a:gd name="connsiteX12" fmla="*/ 5451 w 10285"/>
              <a:gd name="connsiteY12" fmla="*/ 187 h 10000"/>
              <a:gd name="connsiteX13" fmla="*/ 4970 w 10285"/>
              <a:gd name="connsiteY13" fmla="*/ 48 h 10000"/>
              <a:gd name="connsiteX0" fmla="*/ 4970 w 10346"/>
              <a:gd name="connsiteY0" fmla="*/ 48 h 10000"/>
              <a:gd name="connsiteX1" fmla="*/ 5380 w 10346"/>
              <a:gd name="connsiteY1" fmla="*/ 1972 h 10000"/>
              <a:gd name="connsiteX2" fmla="*/ 4367 w 10346"/>
              <a:gd name="connsiteY2" fmla="*/ 4349 h 10000"/>
              <a:gd name="connsiteX3" fmla="*/ 2583 w 10346"/>
              <a:gd name="connsiteY3" fmla="*/ 4934 h 10000"/>
              <a:gd name="connsiteX4" fmla="*/ 199 w 10346"/>
              <a:gd name="connsiteY4" fmla="*/ 4202 h 10000"/>
              <a:gd name="connsiteX5" fmla="*/ 262 w 10346"/>
              <a:gd name="connsiteY5" fmla="*/ 9717 h 10000"/>
              <a:gd name="connsiteX6" fmla="*/ 1315 w 10346"/>
              <a:gd name="connsiteY6" fmla="*/ 8790 h 10000"/>
              <a:gd name="connsiteX7" fmla="*/ 6820 w 10346"/>
              <a:gd name="connsiteY7" fmla="*/ 10000 h 10000"/>
              <a:gd name="connsiteX8" fmla="*/ 10256 w 10346"/>
              <a:gd name="connsiteY8" fmla="*/ 8993 h 10000"/>
              <a:gd name="connsiteX9" fmla="*/ 10285 w 10346"/>
              <a:gd name="connsiteY9" fmla="*/ 3957 h 10000"/>
              <a:gd name="connsiteX10" fmla="*/ 9354 w 10346"/>
              <a:gd name="connsiteY10" fmla="*/ 4815 h 10000"/>
              <a:gd name="connsiteX11" fmla="*/ 7931 w 10346"/>
              <a:gd name="connsiteY11" fmla="*/ 4339 h 10000"/>
              <a:gd name="connsiteX12" fmla="*/ 5451 w 10346"/>
              <a:gd name="connsiteY12" fmla="*/ 187 h 10000"/>
              <a:gd name="connsiteX13" fmla="*/ 4970 w 10346"/>
              <a:gd name="connsiteY13" fmla="*/ 48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46" h="10000">
                <a:moveTo>
                  <a:pt x="4970" y="48"/>
                </a:moveTo>
                <a:cubicBezTo>
                  <a:pt x="4970" y="48"/>
                  <a:pt x="5345" y="1412"/>
                  <a:pt x="5380" y="1972"/>
                </a:cubicBezTo>
                <a:cubicBezTo>
                  <a:pt x="5412" y="2539"/>
                  <a:pt x="4796" y="3789"/>
                  <a:pt x="4367" y="4349"/>
                </a:cubicBezTo>
                <a:cubicBezTo>
                  <a:pt x="3459" y="5531"/>
                  <a:pt x="3278" y="4959"/>
                  <a:pt x="2583" y="4934"/>
                </a:cubicBezTo>
                <a:cubicBezTo>
                  <a:pt x="1888" y="4910"/>
                  <a:pt x="586" y="3405"/>
                  <a:pt x="199" y="4202"/>
                </a:cubicBezTo>
                <a:cubicBezTo>
                  <a:pt x="-188" y="4999"/>
                  <a:pt x="76" y="8952"/>
                  <a:pt x="262" y="9717"/>
                </a:cubicBezTo>
                <a:cubicBezTo>
                  <a:pt x="448" y="10482"/>
                  <a:pt x="222" y="8743"/>
                  <a:pt x="1315" y="8790"/>
                </a:cubicBezTo>
                <a:cubicBezTo>
                  <a:pt x="2408" y="8837"/>
                  <a:pt x="5330" y="9966"/>
                  <a:pt x="6820" y="10000"/>
                </a:cubicBezTo>
                <a:cubicBezTo>
                  <a:pt x="8310" y="10034"/>
                  <a:pt x="10256" y="8993"/>
                  <a:pt x="10256" y="8993"/>
                </a:cubicBezTo>
                <a:cubicBezTo>
                  <a:pt x="10266" y="7314"/>
                  <a:pt x="10435" y="4653"/>
                  <a:pt x="10285" y="3957"/>
                </a:cubicBezTo>
                <a:cubicBezTo>
                  <a:pt x="10135" y="3261"/>
                  <a:pt x="10111" y="4775"/>
                  <a:pt x="9354" y="4815"/>
                </a:cubicBezTo>
                <a:cubicBezTo>
                  <a:pt x="8978" y="4835"/>
                  <a:pt x="8261" y="4756"/>
                  <a:pt x="7931" y="4339"/>
                </a:cubicBezTo>
                <a:cubicBezTo>
                  <a:pt x="7601" y="3928"/>
                  <a:pt x="5684" y="495"/>
                  <a:pt x="5451" y="187"/>
                </a:cubicBezTo>
                <a:cubicBezTo>
                  <a:pt x="5221" y="-125"/>
                  <a:pt x="4970" y="48"/>
                  <a:pt x="4970" y="48"/>
                </a:cubicBezTo>
                <a:close/>
              </a:path>
            </a:pathLst>
          </a:custGeom>
          <a:gradFill>
            <a:gsLst>
              <a:gs pos="46000">
                <a:schemeClr val="accent2"/>
              </a:gs>
              <a:gs pos="97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7" name="Freeform 7">
            <a:extLst>
              <a:ext uri="{FF2B5EF4-FFF2-40B4-BE49-F238E27FC236}">
                <a16:creationId xmlns:a16="http://schemas.microsoft.com/office/drawing/2014/main" id="{943AA6FE-57FD-485F-BD0B-223DEF44E568}"/>
              </a:ext>
            </a:extLst>
          </p:cNvPr>
          <p:cNvSpPr>
            <a:spLocks/>
          </p:cNvSpPr>
          <p:nvPr/>
        </p:nvSpPr>
        <p:spPr bwMode="auto">
          <a:xfrm>
            <a:off x="5944214" y="4686263"/>
            <a:ext cx="7938864" cy="1995361"/>
          </a:xfrm>
          <a:custGeom>
            <a:avLst/>
            <a:gdLst>
              <a:gd name="T0" fmla="*/ 3624 w 3624"/>
              <a:gd name="T1" fmla="*/ 1338 h 2001"/>
              <a:gd name="T2" fmla="*/ 3068 w 3624"/>
              <a:gd name="T3" fmla="*/ 1301 h 2001"/>
              <a:gd name="T4" fmla="*/ 2311 w 3624"/>
              <a:gd name="T5" fmla="*/ 436 h 2001"/>
              <a:gd name="T6" fmla="*/ 1379 w 3624"/>
              <a:gd name="T7" fmla="*/ 9 h 2001"/>
              <a:gd name="T8" fmla="*/ 1356 w 3624"/>
              <a:gd name="T9" fmla="*/ 205 h 2001"/>
              <a:gd name="T10" fmla="*/ 1556 w 3624"/>
              <a:gd name="T11" fmla="*/ 564 h 2001"/>
              <a:gd name="T12" fmla="*/ 1907 w 3624"/>
              <a:gd name="T13" fmla="*/ 869 h 2001"/>
              <a:gd name="T14" fmla="*/ 1436 w 3624"/>
              <a:gd name="T15" fmla="*/ 1407 h 2001"/>
              <a:gd name="T16" fmla="*/ 0 w 3624"/>
              <a:gd name="T17" fmla="*/ 1976 h 2001"/>
              <a:gd name="T18" fmla="*/ 3413 w 3624"/>
              <a:gd name="T19" fmla="*/ 2001 h 2001"/>
              <a:gd name="T20" fmla="*/ 3624 w 3624"/>
              <a:gd name="T21" fmla="*/ 1338 h 2001"/>
              <a:gd name="connsiteX0" fmla="*/ 10000 w 10129"/>
              <a:gd name="connsiteY0" fmla="*/ 6644 h 10082"/>
              <a:gd name="connsiteX1" fmla="*/ 8466 w 10129"/>
              <a:gd name="connsiteY1" fmla="*/ 6459 h 10082"/>
              <a:gd name="connsiteX2" fmla="*/ 6377 w 10129"/>
              <a:gd name="connsiteY2" fmla="*/ 2136 h 10082"/>
              <a:gd name="connsiteX3" fmla="*/ 3805 w 10129"/>
              <a:gd name="connsiteY3" fmla="*/ 2 h 10082"/>
              <a:gd name="connsiteX4" fmla="*/ 3742 w 10129"/>
              <a:gd name="connsiteY4" fmla="*/ 981 h 10082"/>
              <a:gd name="connsiteX5" fmla="*/ 4294 w 10129"/>
              <a:gd name="connsiteY5" fmla="*/ 2776 h 10082"/>
              <a:gd name="connsiteX6" fmla="*/ 5262 w 10129"/>
              <a:gd name="connsiteY6" fmla="*/ 4300 h 10082"/>
              <a:gd name="connsiteX7" fmla="*/ 3962 w 10129"/>
              <a:gd name="connsiteY7" fmla="*/ 6988 h 10082"/>
              <a:gd name="connsiteX8" fmla="*/ 0 w 10129"/>
              <a:gd name="connsiteY8" fmla="*/ 9832 h 10082"/>
              <a:gd name="connsiteX9" fmla="*/ 10081 w 10129"/>
              <a:gd name="connsiteY9" fmla="*/ 10082 h 10082"/>
              <a:gd name="connsiteX10" fmla="*/ 10000 w 10129"/>
              <a:gd name="connsiteY10" fmla="*/ 6644 h 10082"/>
              <a:gd name="connsiteX0" fmla="*/ 10207 w 10207"/>
              <a:gd name="connsiteY0" fmla="*/ 6602 h 10082"/>
              <a:gd name="connsiteX1" fmla="*/ 8466 w 10207"/>
              <a:gd name="connsiteY1" fmla="*/ 6459 h 10082"/>
              <a:gd name="connsiteX2" fmla="*/ 6377 w 10207"/>
              <a:gd name="connsiteY2" fmla="*/ 2136 h 10082"/>
              <a:gd name="connsiteX3" fmla="*/ 3805 w 10207"/>
              <a:gd name="connsiteY3" fmla="*/ 2 h 10082"/>
              <a:gd name="connsiteX4" fmla="*/ 3742 w 10207"/>
              <a:gd name="connsiteY4" fmla="*/ 981 h 10082"/>
              <a:gd name="connsiteX5" fmla="*/ 4294 w 10207"/>
              <a:gd name="connsiteY5" fmla="*/ 2776 h 10082"/>
              <a:gd name="connsiteX6" fmla="*/ 5262 w 10207"/>
              <a:gd name="connsiteY6" fmla="*/ 4300 h 10082"/>
              <a:gd name="connsiteX7" fmla="*/ 3962 w 10207"/>
              <a:gd name="connsiteY7" fmla="*/ 6988 h 10082"/>
              <a:gd name="connsiteX8" fmla="*/ 0 w 10207"/>
              <a:gd name="connsiteY8" fmla="*/ 9832 h 10082"/>
              <a:gd name="connsiteX9" fmla="*/ 10081 w 10207"/>
              <a:gd name="connsiteY9" fmla="*/ 10082 h 10082"/>
              <a:gd name="connsiteX10" fmla="*/ 10207 w 10207"/>
              <a:gd name="connsiteY10" fmla="*/ 6602 h 1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07" h="10082">
                <a:moveTo>
                  <a:pt x="10207" y="6602"/>
                </a:moveTo>
                <a:cubicBezTo>
                  <a:pt x="10207" y="6602"/>
                  <a:pt x="9104" y="7203"/>
                  <a:pt x="8466" y="6459"/>
                </a:cubicBezTo>
                <a:cubicBezTo>
                  <a:pt x="7828" y="5715"/>
                  <a:pt x="7150" y="3390"/>
                  <a:pt x="6377" y="2136"/>
                </a:cubicBezTo>
                <a:cubicBezTo>
                  <a:pt x="5657" y="971"/>
                  <a:pt x="4509" y="-43"/>
                  <a:pt x="3805" y="2"/>
                </a:cubicBezTo>
                <a:cubicBezTo>
                  <a:pt x="3419" y="27"/>
                  <a:pt x="3709" y="687"/>
                  <a:pt x="3742" y="981"/>
                </a:cubicBezTo>
                <a:cubicBezTo>
                  <a:pt x="3772" y="1276"/>
                  <a:pt x="4139" y="2556"/>
                  <a:pt x="4294" y="2776"/>
                </a:cubicBezTo>
                <a:cubicBezTo>
                  <a:pt x="4451" y="3000"/>
                  <a:pt x="5080" y="3590"/>
                  <a:pt x="5262" y="4300"/>
                </a:cubicBezTo>
                <a:cubicBezTo>
                  <a:pt x="5442" y="5014"/>
                  <a:pt x="5232" y="6499"/>
                  <a:pt x="3962" y="6988"/>
                </a:cubicBezTo>
                <a:cubicBezTo>
                  <a:pt x="2693" y="7478"/>
                  <a:pt x="800" y="8358"/>
                  <a:pt x="0" y="9832"/>
                </a:cubicBezTo>
                <a:cubicBezTo>
                  <a:pt x="9418" y="9957"/>
                  <a:pt x="10081" y="10082"/>
                  <a:pt x="10081" y="10082"/>
                </a:cubicBezTo>
                <a:cubicBezTo>
                  <a:pt x="10275" y="8978"/>
                  <a:pt x="10013" y="7706"/>
                  <a:pt x="10207" y="6602"/>
                </a:cubicBezTo>
                <a:close/>
              </a:path>
            </a:pathLst>
          </a:custGeom>
          <a:gradFill>
            <a:gsLst>
              <a:gs pos="10000">
                <a:schemeClr val="accent2"/>
              </a:gs>
              <a:gs pos="81000">
                <a:schemeClr val="accent3"/>
              </a:gs>
            </a:gsLst>
            <a:lin ang="60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8" name="Freeform 16">
            <a:extLst>
              <a:ext uri="{FF2B5EF4-FFF2-40B4-BE49-F238E27FC236}">
                <a16:creationId xmlns:a16="http://schemas.microsoft.com/office/drawing/2014/main" id="{330D1FA7-E06B-40D2-8D94-FA2E7B478C48}"/>
              </a:ext>
            </a:extLst>
          </p:cNvPr>
          <p:cNvSpPr>
            <a:spLocks/>
          </p:cNvSpPr>
          <p:nvPr/>
        </p:nvSpPr>
        <p:spPr bwMode="auto">
          <a:xfrm>
            <a:off x="4856286" y="6198992"/>
            <a:ext cx="1148694" cy="631102"/>
          </a:xfrm>
          <a:custGeom>
            <a:avLst/>
            <a:gdLst>
              <a:gd name="T0" fmla="*/ 240 w 1336"/>
              <a:gd name="T1" fmla="*/ 0 h 752"/>
              <a:gd name="T2" fmla="*/ 972 w 1336"/>
              <a:gd name="T3" fmla="*/ 400 h 752"/>
              <a:gd name="T4" fmla="*/ 144 w 1336"/>
              <a:gd name="T5" fmla="*/ 400 h 752"/>
              <a:gd name="T6" fmla="*/ 240 w 1336"/>
              <a:gd name="T7" fmla="*/ 0 h 752"/>
            </a:gdLst>
            <a:ahLst/>
            <a:cxnLst>
              <a:cxn ang="0">
                <a:pos x="T0" y="T1"/>
              </a:cxn>
              <a:cxn ang="0">
                <a:pos x="T2" y="T3"/>
              </a:cxn>
              <a:cxn ang="0">
                <a:pos x="T4" y="T5"/>
              </a:cxn>
              <a:cxn ang="0">
                <a:pos x="T6" y="T7"/>
              </a:cxn>
            </a:cxnLst>
            <a:rect l="0" t="0" r="r" b="b"/>
            <a:pathLst>
              <a:path w="1336" h="752">
                <a:moveTo>
                  <a:pt x="240" y="0"/>
                </a:moveTo>
                <a:cubicBezTo>
                  <a:pt x="240" y="0"/>
                  <a:pt x="609" y="48"/>
                  <a:pt x="972" y="400"/>
                </a:cubicBezTo>
                <a:cubicBezTo>
                  <a:pt x="1336" y="752"/>
                  <a:pt x="288" y="592"/>
                  <a:pt x="144" y="400"/>
                </a:cubicBezTo>
                <a:cubicBezTo>
                  <a:pt x="0" y="208"/>
                  <a:pt x="240" y="0"/>
                  <a:pt x="240" y="0"/>
                </a:cubicBezTo>
                <a:close/>
              </a:path>
            </a:pathLst>
          </a:custGeom>
          <a:gradFill>
            <a:gsLst>
              <a:gs pos="0">
                <a:schemeClr val="accent2"/>
              </a:gs>
              <a:gs pos="90000">
                <a:schemeClr val="accent3"/>
              </a:gs>
            </a:gsLst>
            <a:lin ang="66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9" name="Freeform 16">
            <a:extLst>
              <a:ext uri="{FF2B5EF4-FFF2-40B4-BE49-F238E27FC236}">
                <a16:creationId xmlns:a16="http://schemas.microsoft.com/office/drawing/2014/main" id="{EB6D1D47-1C29-41A3-A7D7-82E7663BFCF6}"/>
              </a:ext>
            </a:extLst>
          </p:cNvPr>
          <p:cNvSpPr>
            <a:spLocks/>
          </p:cNvSpPr>
          <p:nvPr/>
        </p:nvSpPr>
        <p:spPr bwMode="auto">
          <a:xfrm>
            <a:off x="7401987" y="5299977"/>
            <a:ext cx="1148694" cy="631102"/>
          </a:xfrm>
          <a:custGeom>
            <a:avLst/>
            <a:gdLst>
              <a:gd name="T0" fmla="*/ 240 w 1336"/>
              <a:gd name="T1" fmla="*/ 0 h 752"/>
              <a:gd name="T2" fmla="*/ 972 w 1336"/>
              <a:gd name="T3" fmla="*/ 400 h 752"/>
              <a:gd name="T4" fmla="*/ 144 w 1336"/>
              <a:gd name="T5" fmla="*/ 400 h 752"/>
              <a:gd name="T6" fmla="*/ 240 w 1336"/>
              <a:gd name="T7" fmla="*/ 0 h 752"/>
            </a:gdLst>
            <a:ahLst/>
            <a:cxnLst>
              <a:cxn ang="0">
                <a:pos x="T0" y="T1"/>
              </a:cxn>
              <a:cxn ang="0">
                <a:pos x="T2" y="T3"/>
              </a:cxn>
              <a:cxn ang="0">
                <a:pos x="T4" y="T5"/>
              </a:cxn>
              <a:cxn ang="0">
                <a:pos x="T6" y="T7"/>
              </a:cxn>
            </a:cxnLst>
            <a:rect l="0" t="0" r="r" b="b"/>
            <a:pathLst>
              <a:path w="1336" h="752">
                <a:moveTo>
                  <a:pt x="240" y="0"/>
                </a:moveTo>
                <a:cubicBezTo>
                  <a:pt x="240" y="0"/>
                  <a:pt x="609" y="48"/>
                  <a:pt x="972" y="400"/>
                </a:cubicBezTo>
                <a:cubicBezTo>
                  <a:pt x="1336" y="752"/>
                  <a:pt x="288" y="592"/>
                  <a:pt x="144" y="400"/>
                </a:cubicBezTo>
                <a:cubicBezTo>
                  <a:pt x="0" y="208"/>
                  <a:pt x="240" y="0"/>
                  <a:pt x="240" y="0"/>
                </a:cubicBezTo>
                <a:close/>
              </a:path>
            </a:pathLst>
          </a:custGeom>
          <a:gradFill>
            <a:gsLst>
              <a:gs pos="0">
                <a:schemeClr val="accent2"/>
              </a:gs>
              <a:gs pos="90000">
                <a:schemeClr val="accent3"/>
              </a:gs>
            </a:gsLst>
            <a:lin ang="66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0" name="Freeform 8">
            <a:extLst>
              <a:ext uri="{FF2B5EF4-FFF2-40B4-BE49-F238E27FC236}">
                <a16:creationId xmlns:a16="http://schemas.microsoft.com/office/drawing/2014/main" id="{93CEA8B5-1222-473E-B79D-F28E6E572920}"/>
              </a:ext>
            </a:extLst>
          </p:cNvPr>
          <p:cNvSpPr>
            <a:spLocks/>
          </p:cNvSpPr>
          <p:nvPr/>
        </p:nvSpPr>
        <p:spPr bwMode="auto">
          <a:xfrm>
            <a:off x="9812895" y="4511040"/>
            <a:ext cx="878659" cy="1040952"/>
          </a:xfrm>
          <a:custGeom>
            <a:avLst/>
            <a:gdLst>
              <a:gd name="T0" fmla="*/ 1012 w 1022"/>
              <a:gd name="T1" fmla="*/ 1227 h 1240"/>
              <a:gd name="T2" fmla="*/ 977 w 1022"/>
              <a:gd name="T3" fmla="*/ 1114 h 1240"/>
              <a:gd name="T4" fmla="*/ 946 w 1022"/>
              <a:gd name="T5" fmla="*/ 1040 h 1240"/>
              <a:gd name="T6" fmla="*/ 889 w 1022"/>
              <a:gd name="T7" fmla="*/ 986 h 1240"/>
              <a:gd name="T8" fmla="*/ 792 w 1022"/>
              <a:gd name="T9" fmla="*/ 940 h 1240"/>
              <a:gd name="T10" fmla="*/ 714 w 1022"/>
              <a:gd name="T11" fmla="*/ 855 h 1240"/>
              <a:gd name="T12" fmla="*/ 635 w 1022"/>
              <a:gd name="T13" fmla="*/ 819 h 1240"/>
              <a:gd name="T14" fmla="*/ 664 w 1022"/>
              <a:gd name="T15" fmla="*/ 718 h 1240"/>
              <a:gd name="T16" fmla="*/ 512 w 1022"/>
              <a:gd name="T17" fmla="*/ 614 h 1240"/>
              <a:gd name="T18" fmla="*/ 512 w 1022"/>
              <a:gd name="T19" fmla="*/ 496 h 1240"/>
              <a:gd name="T20" fmla="*/ 441 w 1022"/>
              <a:gd name="T21" fmla="*/ 420 h 1240"/>
              <a:gd name="T22" fmla="*/ 440 w 1022"/>
              <a:gd name="T23" fmla="*/ 361 h 1240"/>
              <a:gd name="T24" fmla="*/ 440 w 1022"/>
              <a:gd name="T25" fmla="*/ 339 h 1240"/>
              <a:gd name="T26" fmla="*/ 451 w 1022"/>
              <a:gd name="T27" fmla="*/ 306 h 1240"/>
              <a:gd name="T28" fmla="*/ 412 w 1022"/>
              <a:gd name="T29" fmla="*/ 260 h 1240"/>
              <a:gd name="T30" fmla="*/ 261 w 1022"/>
              <a:gd name="T31" fmla="*/ 7 h 1240"/>
              <a:gd name="T32" fmla="*/ 283 w 1022"/>
              <a:gd name="T33" fmla="*/ 162 h 1240"/>
              <a:gd name="T34" fmla="*/ 364 w 1022"/>
              <a:gd name="T35" fmla="*/ 262 h 1240"/>
              <a:gd name="T36" fmla="*/ 211 w 1022"/>
              <a:gd name="T37" fmla="*/ 142 h 1240"/>
              <a:gd name="T38" fmla="*/ 248 w 1022"/>
              <a:gd name="T39" fmla="*/ 244 h 1240"/>
              <a:gd name="T40" fmla="*/ 285 w 1022"/>
              <a:gd name="T41" fmla="*/ 284 h 1240"/>
              <a:gd name="T42" fmla="*/ 148 w 1022"/>
              <a:gd name="T43" fmla="*/ 241 h 1240"/>
              <a:gd name="T44" fmla="*/ 25 w 1022"/>
              <a:gd name="T45" fmla="*/ 332 h 1240"/>
              <a:gd name="T46" fmla="*/ 187 w 1022"/>
              <a:gd name="T47" fmla="*/ 380 h 1240"/>
              <a:gd name="T48" fmla="*/ 293 w 1022"/>
              <a:gd name="T49" fmla="*/ 428 h 1240"/>
              <a:gd name="T50" fmla="*/ 218 w 1022"/>
              <a:gd name="T51" fmla="*/ 467 h 1240"/>
              <a:gd name="T52" fmla="*/ 232 w 1022"/>
              <a:gd name="T53" fmla="*/ 544 h 1240"/>
              <a:gd name="T54" fmla="*/ 353 w 1022"/>
              <a:gd name="T55" fmla="*/ 549 h 1240"/>
              <a:gd name="T56" fmla="*/ 364 w 1022"/>
              <a:gd name="T57" fmla="*/ 625 h 1240"/>
              <a:gd name="T58" fmla="*/ 364 w 1022"/>
              <a:gd name="T59" fmla="*/ 705 h 1240"/>
              <a:gd name="T60" fmla="*/ 460 w 1022"/>
              <a:gd name="T61" fmla="*/ 723 h 1240"/>
              <a:gd name="T62" fmla="*/ 526 w 1022"/>
              <a:gd name="T63" fmla="*/ 809 h 1240"/>
              <a:gd name="T64" fmla="*/ 621 w 1022"/>
              <a:gd name="T65" fmla="*/ 855 h 1240"/>
              <a:gd name="T66" fmla="*/ 684 w 1022"/>
              <a:gd name="T67" fmla="*/ 967 h 1240"/>
              <a:gd name="T68" fmla="*/ 791 w 1022"/>
              <a:gd name="T69" fmla="*/ 977 h 1240"/>
              <a:gd name="T70" fmla="*/ 819 w 1022"/>
              <a:gd name="T71" fmla="*/ 1029 h 1240"/>
              <a:gd name="T72" fmla="*/ 843 w 1022"/>
              <a:gd name="T73" fmla="*/ 1068 h 1240"/>
              <a:gd name="T74" fmla="*/ 923 w 1022"/>
              <a:gd name="T75" fmla="*/ 1094 h 1240"/>
              <a:gd name="T76" fmla="*/ 950 w 1022"/>
              <a:gd name="T77" fmla="*/ 1147 h 1240"/>
              <a:gd name="T78" fmla="*/ 1012 w 1022"/>
              <a:gd name="T79" fmla="*/ 1227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2" h="1240">
                <a:moveTo>
                  <a:pt x="1012" y="1227"/>
                </a:moveTo>
                <a:cubicBezTo>
                  <a:pt x="1022" y="1222"/>
                  <a:pt x="1014" y="1134"/>
                  <a:pt x="977" y="1114"/>
                </a:cubicBezTo>
                <a:cubicBezTo>
                  <a:pt x="939" y="1093"/>
                  <a:pt x="982" y="1057"/>
                  <a:pt x="946" y="1040"/>
                </a:cubicBezTo>
                <a:cubicBezTo>
                  <a:pt x="910" y="1023"/>
                  <a:pt x="895" y="1020"/>
                  <a:pt x="889" y="986"/>
                </a:cubicBezTo>
                <a:cubicBezTo>
                  <a:pt x="883" y="951"/>
                  <a:pt x="847" y="957"/>
                  <a:pt x="792" y="940"/>
                </a:cubicBezTo>
                <a:cubicBezTo>
                  <a:pt x="736" y="924"/>
                  <a:pt x="726" y="878"/>
                  <a:pt x="714" y="855"/>
                </a:cubicBezTo>
                <a:cubicBezTo>
                  <a:pt x="701" y="833"/>
                  <a:pt x="640" y="855"/>
                  <a:pt x="635" y="819"/>
                </a:cubicBezTo>
                <a:cubicBezTo>
                  <a:pt x="630" y="782"/>
                  <a:pt x="696" y="755"/>
                  <a:pt x="664" y="718"/>
                </a:cubicBezTo>
                <a:cubicBezTo>
                  <a:pt x="632" y="681"/>
                  <a:pt x="542" y="666"/>
                  <a:pt x="512" y="614"/>
                </a:cubicBezTo>
                <a:cubicBezTo>
                  <a:pt x="482" y="563"/>
                  <a:pt x="542" y="528"/>
                  <a:pt x="512" y="496"/>
                </a:cubicBezTo>
                <a:cubicBezTo>
                  <a:pt x="482" y="464"/>
                  <a:pt x="436" y="447"/>
                  <a:pt x="441" y="420"/>
                </a:cubicBezTo>
                <a:cubicBezTo>
                  <a:pt x="446" y="393"/>
                  <a:pt x="469" y="369"/>
                  <a:pt x="440" y="361"/>
                </a:cubicBezTo>
                <a:cubicBezTo>
                  <a:pt x="411" y="354"/>
                  <a:pt x="430" y="342"/>
                  <a:pt x="440" y="339"/>
                </a:cubicBezTo>
                <a:cubicBezTo>
                  <a:pt x="450" y="336"/>
                  <a:pt x="462" y="329"/>
                  <a:pt x="451" y="306"/>
                </a:cubicBezTo>
                <a:cubicBezTo>
                  <a:pt x="441" y="284"/>
                  <a:pt x="429" y="307"/>
                  <a:pt x="412" y="260"/>
                </a:cubicBezTo>
                <a:cubicBezTo>
                  <a:pt x="395" y="214"/>
                  <a:pt x="316" y="0"/>
                  <a:pt x="261" y="7"/>
                </a:cubicBezTo>
                <a:cubicBezTo>
                  <a:pt x="206" y="14"/>
                  <a:pt x="241" y="121"/>
                  <a:pt x="283" y="162"/>
                </a:cubicBezTo>
                <a:cubicBezTo>
                  <a:pt x="325" y="203"/>
                  <a:pt x="393" y="269"/>
                  <a:pt x="364" y="262"/>
                </a:cubicBezTo>
                <a:cubicBezTo>
                  <a:pt x="336" y="254"/>
                  <a:pt x="244" y="129"/>
                  <a:pt x="211" y="142"/>
                </a:cubicBezTo>
                <a:cubicBezTo>
                  <a:pt x="178" y="156"/>
                  <a:pt x="196" y="233"/>
                  <a:pt x="248" y="244"/>
                </a:cubicBezTo>
                <a:cubicBezTo>
                  <a:pt x="299" y="255"/>
                  <a:pt x="315" y="281"/>
                  <a:pt x="285" y="284"/>
                </a:cubicBezTo>
                <a:cubicBezTo>
                  <a:pt x="254" y="286"/>
                  <a:pt x="192" y="263"/>
                  <a:pt x="148" y="241"/>
                </a:cubicBezTo>
                <a:cubicBezTo>
                  <a:pt x="104" y="219"/>
                  <a:pt x="0" y="252"/>
                  <a:pt x="25" y="332"/>
                </a:cubicBezTo>
                <a:cubicBezTo>
                  <a:pt x="50" y="412"/>
                  <a:pt x="151" y="392"/>
                  <a:pt x="187" y="380"/>
                </a:cubicBezTo>
                <a:cubicBezTo>
                  <a:pt x="224" y="367"/>
                  <a:pt x="293" y="391"/>
                  <a:pt x="293" y="428"/>
                </a:cubicBezTo>
                <a:cubicBezTo>
                  <a:pt x="293" y="464"/>
                  <a:pt x="244" y="447"/>
                  <a:pt x="218" y="467"/>
                </a:cubicBezTo>
                <a:cubicBezTo>
                  <a:pt x="192" y="487"/>
                  <a:pt x="191" y="539"/>
                  <a:pt x="232" y="544"/>
                </a:cubicBezTo>
                <a:cubicBezTo>
                  <a:pt x="272" y="549"/>
                  <a:pt x="323" y="521"/>
                  <a:pt x="353" y="549"/>
                </a:cubicBezTo>
                <a:cubicBezTo>
                  <a:pt x="384" y="578"/>
                  <a:pt x="384" y="600"/>
                  <a:pt x="364" y="625"/>
                </a:cubicBezTo>
                <a:cubicBezTo>
                  <a:pt x="345" y="651"/>
                  <a:pt x="337" y="698"/>
                  <a:pt x="364" y="705"/>
                </a:cubicBezTo>
                <a:cubicBezTo>
                  <a:pt x="391" y="713"/>
                  <a:pt x="443" y="692"/>
                  <a:pt x="460" y="723"/>
                </a:cubicBezTo>
                <a:cubicBezTo>
                  <a:pt x="478" y="753"/>
                  <a:pt x="476" y="791"/>
                  <a:pt x="526" y="809"/>
                </a:cubicBezTo>
                <a:cubicBezTo>
                  <a:pt x="575" y="826"/>
                  <a:pt x="599" y="821"/>
                  <a:pt x="621" y="855"/>
                </a:cubicBezTo>
                <a:cubicBezTo>
                  <a:pt x="644" y="890"/>
                  <a:pt x="635" y="961"/>
                  <a:pt x="684" y="967"/>
                </a:cubicBezTo>
                <a:cubicBezTo>
                  <a:pt x="733" y="973"/>
                  <a:pt x="765" y="961"/>
                  <a:pt x="791" y="977"/>
                </a:cubicBezTo>
                <a:cubicBezTo>
                  <a:pt x="817" y="993"/>
                  <a:pt x="826" y="1008"/>
                  <a:pt x="819" y="1029"/>
                </a:cubicBezTo>
                <a:cubicBezTo>
                  <a:pt x="812" y="1050"/>
                  <a:pt x="816" y="1066"/>
                  <a:pt x="843" y="1068"/>
                </a:cubicBezTo>
                <a:cubicBezTo>
                  <a:pt x="870" y="1071"/>
                  <a:pt x="911" y="1072"/>
                  <a:pt x="923" y="1094"/>
                </a:cubicBezTo>
                <a:cubicBezTo>
                  <a:pt x="935" y="1116"/>
                  <a:pt x="926" y="1128"/>
                  <a:pt x="950" y="1147"/>
                </a:cubicBezTo>
                <a:cubicBezTo>
                  <a:pt x="973" y="1165"/>
                  <a:pt x="983" y="1240"/>
                  <a:pt x="1012" y="1227"/>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9">
            <a:extLst>
              <a:ext uri="{FF2B5EF4-FFF2-40B4-BE49-F238E27FC236}">
                <a16:creationId xmlns:a16="http://schemas.microsoft.com/office/drawing/2014/main" id="{F3A64A93-99FB-41D3-A2E7-1C2FFDCCF355}"/>
              </a:ext>
            </a:extLst>
          </p:cNvPr>
          <p:cNvSpPr>
            <a:spLocks/>
          </p:cNvSpPr>
          <p:nvPr/>
        </p:nvSpPr>
        <p:spPr bwMode="auto">
          <a:xfrm>
            <a:off x="9826000" y="4663060"/>
            <a:ext cx="126239" cy="80827"/>
          </a:xfrm>
          <a:custGeom>
            <a:avLst/>
            <a:gdLst>
              <a:gd name="T0" fmla="*/ 104 w 147"/>
              <a:gd name="T1" fmla="*/ 48 h 96"/>
              <a:gd name="T2" fmla="*/ 35 w 147"/>
              <a:gd name="T3" fmla="*/ 48 h 96"/>
              <a:gd name="T4" fmla="*/ 104 w 147"/>
              <a:gd name="T5" fmla="*/ 48 h 96"/>
            </a:gdLst>
            <a:ahLst/>
            <a:cxnLst>
              <a:cxn ang="0">
                <a:pos x="T0" y="T1"/>
              </a:cxn>
              <a:cxn ang="0">
                <a:pos x="T2" y="T3"/>
              </a:cxn>
              <a:cxn ang="0">
                <a:pos x="T4" y="T5"/>
              </a:cxn>
            </a:cxnLst>
            <a:rect l="0" t="0" r="r" b="b"/>
            <a:pathLst>
              <a:path w="147" h="96">
                <a:moveTo>
                  <a:pt x="104" y="48"/>
                </a:moveTo>
                <a:cubicBezTo>
                  <a:pt x="73" y="15"/>
                  <a:pt x="0" y="0"/>
                  <a:pt x="35" y="48"/>
                </a:cubicBezTo>
                <a:cubicBezTo>
                  <a:pt x="70" y="96"/>
                  <a:pt x="147" y="93"/>
                  <a:pt x="104" y="48"/>
                </a:cubicBezTo>
                <a:close/>
              </a:path>
            </a:pathLst>
          </a:custGeom>
          <a:gradFill>
            <a:gsLst>
              <a:gs pos="0">
                <a:schemeClr val="accent6"/>
              </a:gs>
              <a:gs pos="90000">
                <a:schemeClr val="accent1"/>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11">
            <a:extLst>
              <a:ext uri="{FF2B5EF4-FFF2-40B4-BE49-F238E27FC236}">
                <a16:creationId xmlns:a16="http://schemas.microsoft.com/office/drawing/2014/main" id="{48A52454-D973-4ADD-A171-1B8FB2101341}"/>
              </a:ext>
            </a:extLst>
          </p:cNvPr>
          <p:cNvSpPr>
            <a:spLocks/>
          </p:cNvSpPr>
          <p:nvPr/>
        </p:nvSpPr>
        <p:spPr bwMode="auto">
          <a:xfrm>
            <a:off x="9717227" y="4317082"/>
            <a:ext cx="189777" cy="137977"/>
          </a:xfrm>
          <a:custGeom>
            <a:avLst/>
            <a:gdLst>
              <a:gd name="T0" fmla="*/ 220 w 220"/>
              <a:gd name="T1" fmla="*/ 152 h 165"/>
              <a:gd name="T2" fmla="*/ 120 w 220"/>
              <a:gd name="T3" fmla="*/ 41 h 165"/>
              <a:gd name="T4" fmla="*/ 62 w 220"/>
              <a:gd name="T5" fmla="*/ 83 h 165"/>
              <a:gd name="T6" fmla="*/ 220 w 220"/>
              <a:gd name="T7" fmla="*/ 152 h 165"/>
            </a:gdLst>
            <a:ahLst/>
            <a:cxnLst>
              <a:cxn ang="0">
                <a:pos x="T0" y="T1"/>
              </a:cxn>
              <a:cxn ang="0">
                <a:pos x="T2" y="T3"/>
              </a:cxn>
              <a:cxn ang="0">
                <a:pos x="T4" y="T5"/>
              </a:cxn>
              <a:cxn ang="0">
                <a:pos x="T6" y="T7"/>
              </a:cxn>
            </a:cxnLst>
            <a:rect l="0" t="0" r="r" b="b"/>
            <a:pathLst>
              <a:path w="220" h="165">
                <a:moveTo>
                  <a:pt x="220" y="152"/>
                </a:moveTo>
                <a:cubicBezTo>
                  <a:pt x="220" y="152"/>
                  <a:pt x="150" y="82"/>
                  <a:pt x="120" y="41"/>
                </a:cubicBezTo>
                <a:cubicBezTo>
                  <a:pt x="91" y="0"/>
                  <a:pt x="0" y="0"/>
                  <a:pt x="62" y="83"/>
                </a:cubicBezTo>
                <a:cubicBezTo>
                  <a:pt x="123" y="165"/>
                  <a:pt x="215" y="165"/>
                  <a:pt x="220" y="152"/>
                </a:cubicBezTo>
                <a:close/>
              </a:path>
            </a:pathLst>
          </a:custGeom>
          <a:gradFill>
            <a:gsLst>
              <a:gs pos="0">
                <a:schemeClr val="accent6"/>
              </a:gs>
              <a:gs pos="90000">
                <a:schemeClr val="accent1"/>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12">
            <a:extLst>
              <a:ext uri="{FF2B5EF4-FFF2-40B4-BE49-F238E27FC236}">
                <a16:creationId xmlns:a16="http://schemas.microsoft.com/office/drawing/2014/main" id="{1AC92ECE-FF36-4F37-85EB-75C725344D7E}"/>
              </a:ext>
            </a:extLst>
          </p:cNvPr>
          <p:cNvSpPr>
            <a:spLocks/>
          </p:cNvSpPr>
          <p:nvPr/>
        </p:nvSpPr>
        <p:spPr bwMode="auto">
          <a:xfrm>
            <a:off x="9350280" y="4460549"/>
            <a:ext cx="112027" cy="88174"/>
          </a:xfrm>
          <a:custGeom>
            <a:avLst/>
            <a:gdLst>
              <a:gd name="T0" fmla="*/ 72 w 131"/>
              <a:gd name="T1" fmla="*/ 36 h 105"/>
              <a:gd name="T2" fmla="*/ 53 w 131"/>
              <a:gd name="T3" fmla="*/ 89 h 105"/>
              <a:gd name="T4" fmla="*/ 72 w 131"/>
              <a:gd name="T5" fmla="*/ 36 h 105"/>
            </a:gdLst>
            <a:ahLst/>
            <a:cxnLst>
              <a:cxn ang="0">
                <a:pos x="T0" y="T1"/>
              </a:cxn>
              <a:cxn ang="0">
                <a:pos x="T2" y="T3"/>
              </a:cxn>
              <a:cxn ang="0">
                <a:pos x="T4" y="T5"/>
              </a:cxn>
            </a:cxnLst>
            <a:rect l="0" t="0" r="r" b="b"/>
            <a:pathLst>
              <a:path w="131" h="105">
                <a:moveTo>
                  <a:pt x="72" y="36"/>
                </a:moveTo>
                <a:cubicBezTo>
                  <a:pt x="11" y="0"/>
                  <a:pt x="0" y="72"/>
                  <a:pt x="53" y="89"/>
                </a:cubicBezTo>
                <a:cubicBezTo>
                  <a:pt x="107" y="105"/>
                  <a:pt x="131" y="70"/>
                  <a:pt x="72" y="36"/>
                </a:cubicBezTo>
                <a:close/>
              </a:path>
            </a:pathLst>
          </a:custGeom>
          <a:gradFill>
            <a:gsLst>
              <a:gs pos="0">
                <a:schemeClr val="accent6"/>
              </a:gs>
              <a:gs pos="90000">
                <a:schemeClr val="accent1"/>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13">
            <a:extLst>
              <a:ext uri="{FF2B5EF4-FFF2-40B4-BE49-F238E27FC236}">
                <a16:creationId xmlns:a16="http://schemas.microsoft.com/office/drawing/2014/main" id="{996BB684-80D4-4B15-B5EC-C8BAA28FD406}"/>
              </a:ext>
            </a:extLst>
          </p:cNvPr>
          <p:cNvSpPr>
            <a:spLocks/>
          </p:cNvSpPr>
          <p:nvPr/>
        </p:nvSpPr>
        <p:spPr bwMode="auto">
          <a:xfrm>
            <a:off x="9784063" y="4023524"/>
            <a:ext cx="129583" cy="130629"/>
          </a:xfrm>
          <a:custGeom>
            <a:avLst/>
            <a:gdLst>
              <a:gd name="T0" fmla="*/ 122 w 151"/>
              <a:gd name="T1" fmla="*/ 129 h 155"/>
              <a:gd name="T2" fmla="*/ 47 w 151"/>
              <a:gd name="T3" fmla="*/ 24 h 155"/>
              <a:gd name="T4" fmla="*/ 122 w 151"/>
              <a:gd name="T5" fmla="*/ 129 h 155"/>
            </a:gdLst>
            <a:ahLst/>
            <a:cxnLst>
              <a:cxn ang="0">
                <a:pos x="T0" y="T1"/>
              </a:cxn>
              <a:cxn ang="0">
                <a:pos x="T2" y="T3"/>
              </a:cxn>
              <a:cxn ang="0">
                <a:pos x="T4" y="T5"/>
              </a:cxn>
            </a:cxnLst>
            <a:rect l="0" t="0" r="r" b="b"/>
            <a:pathLst>
              <a:path w="151" h="155">
                <a:moveTo>
                  <a:pt x="122" y="129"/>
                </a:moveTo>
                <a:cubicBezTo>
                  <a:pt x="151" y="155"/>
                  <a:pt x="93" y="0"/>
                  <a:pt x="47" y="24"/>
                </a:cubicBezTo>
                <a:cubicBezTo>
                  <a:pt x="0" y="47"/>
                  <a:pt x="92" y="104"/>
                  <a:pt x="122" y="129"/>
                </a:cubicBezTo>
                <a:close/>
              </a:path>
            </a:pathLst>
          </a:custGeom>
          <a:gradFill>
            <a:gsLst>
              <a:gs pos="0">
                <a:schemeClr val="accent6"/>
              </a:gs>
              <a:gs pos="90000">
                <a:schemeClr val="accent1"/>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5">
            <a:extLst>
              <a:ext uri="{FF2B5EF4-FFF2-40B4-BE49-F238E27FC236}">
                <a16:creationId xmlns:a16="http://schemas.microsoft.com/office/drawing/2014/main" id="{8CB10B10-EEE9-4695-B0BC-8217224BDCC0}"/>
              </a:ext>
            </a:extLst>
          </p:cNvPr>
          <p:cNvSpPr>
            <a:spLocks/>
          </p:cNvSpPr>
          <p:nvPr/>
        </p:nvSpPr>
        <p:spPr bwMode="auto">
          <a:xfrm>
            <a:off x="9621558" y="4847843"/>
            <a:ext cx="83602" cy="45719"/>
          </a:xfrm>
          <a:custGeom>
            <a:avLst/>
            <a:gdLst>
              <a:gd name="T0" fmla="*/ 48 w 97"/>
              <a:gd name="T1" fmla="*/ 9 h 50"/>
              <a:gd name="T2" fmla="*/ 48 w 97"/>
              <a:gd name="T3" fmla="*/ 49 h 50"/>
              <a:gd name="T4" fmla="*/ 48 w 97"/>
              <a:gd name="T5" fmla="*/ 9 h 50"/>
            </a:gdLst>
            <a:ahLst/>
            <a:cxnLst>
              <a:cxn ang="0">
                <a:pos x="T0" y="T1"/>
              </a:cxn>
              <a:cxn ang="0">
                <a:pos x="T2" y="T3"/>
              </a:cxn>
              <a:cxn ang="0">
                <a:pos x="T4" y="T5"/>
              </a:cxn>
            </a:cxnLst>
            <a:rect l="0" t="0" r="r" b="b"/>
            <a:pathLst>
              <a:path w="97" h="50">
                <a:moveTo>
                  <a:pt x="48" y="9"/>
                </a:moveTo>
                <a:cubicBezTo>
                  <a:pt x="6" y="0"/>
                  <a:pt x="0" y="48"/>
                  <a:pt x="48" y="49"/>
                </a:cubicBezTo>
                <a:cubicBezTo>
                  <a:pt x="97" y="50"/>
                  <a:pt x="91" y="18"/>
                  <a:pt x="48" y="9"/>
                </a:cubicBezTo>
                <a:close/>
              </a:path>
            </a:pathLst>
          </a:custGeom>
          <a:gradFill>
            <a:gsLst>
              <a:gs pos="0">
                <a:schemeClr val="accent6"/>
              </a:gs>
              <a:gs pos="90000">
                <a:schemeClr val="accent1"/>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23">
            <a:extLst>
              <a:ext uri="{FF2B5EF4-FFF2-40B4-BE49-F238E27FC236}">
                <a16:creationId xmlns:a16="http://schemas.microsoft.com/office/drawing/2014/main" id="{01171F1F-B05A-4109-BD70-FF98CE5434CD}"/>
              </a:ext>
            </a:extLst>
          </p:cNvPr>
          <p:cNvSpPr>
            <a:spLocks/>
          </p:cNvSpPr>
          <p:nvPr/>
        </p:nvSpPr>
        <p:spPr bwMode="auto">
          <a:xfrm>
            <a:off x="8341955" y="3697878"/>
            <a:ext cx="633705" cy="244113"/>
          </a:xfrm>
          <a:custGeom>
            <a:avLst/>
            <a:gdLst>
              <a:gd name="T0" fmla="*/ 608 w 737"/>
              <a:gd name="T1" fmla="*/ 147 h 291"/>
              <a:gd name="T2" fmla="*/ 502 w 737"/>
              <a:gd name="T3" fmla="*/ 4 h 291"/>
              <a:gd name="T4" fmla="*/ 342 w 737"/>
              <a:gd name="T5" fmla="*/ 121 h 291"/>
              <a:gd name="T6" fmla="*/ 227 w 737"/>
              <a:gd name="T7" fmla="*/ 51 h 291"/>
              <a:gd name="T8" fmla="*/ 123 w 737"/>
              <a:gd name="T9" fmla="*/ 147 h 291"/>
              <a:gd name="T10" fmla="*/ 70 w 737"/>
              <a:gd name="T11" fmla="*/ 164 h 291"/>
              <a:gd name="T12" fmla="*/ 88 w 737"/>
              <a:gd name="T13" fmla="*/ 205 h 291"/>
              <a:gd name="T14" fmla="*/ 2 w 737"/>
              <a:gd name="T15" fmla="*/ 221 h 291"/>
              <a:gd name="T16" fmla="*/ 99 w 737"/>
              <a:gd name="T17" fmla="*/ 221 h 291"/>
              <a:gd name="T18" fmla="*/ 219 w 737"/>
              <a:gd name="T19" fmla="*/ 199 h 291"/>
              <a:gd name="T20" fmla="*/ 547 w 737"/>
              <a:gd name="T21" fmla="*/ 186 h 291"/>
              <a:gd name="T22" fmla="*/ 718 w 737"/>
              <a:gd name="T23" fmla="*/ 180 h 291"/>
              <a:gd name="T24" fmla="*/ 655 w 737"/>
              <a:gd name="T25" fmla="*/ 168 h 291"/>
              <a:gd name="T26" fmla="*/ 608 w 737"/>
              <a:gd name="T27" fmla="*/ 14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7" h="291">
                <a:moveTo>
                  <a:pt x="608" y="147"/>
                </a:moveTo>
                <a:cubicBezTo>
                  <a:pt x="608" y="147"/>
                  <a:pt x="624" y="8"/>
                  <a:pt x="502" y="4"/>
                </a:cubicBezTo>
                <a:cubicBezTo>
                  <a:pt x="381" y="0"/>
                  <a:pt x="342" y="121"/>
                  <a:pt x="342" y="121"/>
                </a:cubicBezTo>
                <a:cubicBezTo>
                  <a:pt x="342" y="121"/>
                  <a:pt x="336" y="39"/>
                  <a:pt x="227" y="51"/>
                </a:cubicBezTo>
                <a:cubicBezTo>
                  <a:pt x="117" y="62"/>
                  <a:pt x="123" y="147"/>
                  <a:pt x="123" y="147"/>
                </a:cubicBezTo>
                <a:cubicBezTo>
                  <a:pt x="123" y="147"/>
                  <a:pt x="86" y="137"/>
                  <a:pt x="70" y="164"/>
                </a:cubicBezTo>
                <a:cubicBezTo>
                  <a:pt x="54" y="192"/>
                  <a:pt x="88" y="205"/>
                  <a:pt x="88" y="205"/>
                </a:cubicBezTo>
                <a:cubicBezTo>
                  <a:pt x="88" y="205"/>
                  <a:pt x="4" y="182"/>
                  <a:pt x="2" y="221"/>
                </a:cubicBezTo>
                <a:cubicBezTo>
                  <a:pt x="0" y="260"/>
                  <a:pt x="99" y="221"/>
                  <a:pt x="99" y="221"/>
                </a:cubicBezTo>
                <a:cubicBezTo>
                  <a:pt x="99" y="221"/>
                  <a:pt x="166" y="264"/>
                  <a:pt x="219" y="199"/>
                </a:cubicBezTo>
                <a:cubicBezTo>
                  <a:pt x="219" y="199"/>
                  <a:pt x="391" y="291"/>
                  <a:pt x="547" y="186"/>
                </a:cubicBezTo>
                <a:cubicBezTo>
                  <a:pt x="547" y="186"/>
                  <a:pt x="679" y="244"/>
                  <a:pt x="718" y="180"/>
                </a:cubicBezTo>
                <a:cubicBezTo>
                  <a:pt x="737" y="147"/>
                  <a:pt x="655" y="168"/>
                  <a:pt x="655" y="168"/>
                </a:cubicBezTo>
                <a:cubicBezTo>
                  <a:pt x="655" y="168"/>
                  <a:pt x="669" y="109"/>
                  <a:pt x="608" y="1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47" name="Group 346">
            <a:extLst>
              <a:ext uri="{FF2B5EF4-FFF2-40B4-BE49-F238E27FC236}">
                <a16:creationId xmlns:a16="http://schemas.microsoft.com/office/drawing/2014/main" id="{9986CA93-8349-4689-BBE3-4F1893C3139B}"/>
              </a:ext>
            </a:extLst>
          </p:cNvPr>
          <p:cNvGrpSpPr/>
          <p:nvPr/>
        </p:nvGrpSpPr>
        <p:grpSpPr>
          <a:xfrm>
            <a:off x="9843987" y="3782529"/>
            <a:ext cx="1752302" cy="1547140"/>
            <a:chOff x="6064701" y="1408528"/>
            <a:chExt cx="2746857" cy="2483441"/>
          </a:xfrm>
        </p:grpSpPr>
        <p:sp>
          <p:nvSpPr>
            <p:cNvPr id="348" name="Freeform 10">
              <a:extLst>
                <a:ext uri="{FF2B5EF4-FFF2-40B4-BE49-F238E27FC236}">
                  <a16:creationId xmlns:a16="http://schemas.microsoft.com/office/drawing/2014/main" id="{97F6F420-3822-4737-BD0E-3DAF14C24084}"/>
                </a:ext>
              </a:extLst>
            </p:cNvPr>
            <p:cNvSpPr>
              <a:spLocks/>
            </p:cNvSpPr>
            <p:nvPr/>
          </p:nvSpPr>
          <p:spPr bwMode="auto">
            <a:xfrm>
              <a:off x="6219343" y="2830445"/>
              <a:ext cx="90426" cy="107463"/>
            </a:xfrm>
            <a:custGeom>
              <a:avLst/>
              <a:gdLst>
                <a:gd name="T0" fmla="*/ 67 w 67"/>
                <a:gd name="T1" fmla="*/ 80 h 80"/>
                <a:gd name="T2" fmla="*/ 24 w 67"/>
                <a:gd name="T3" fmla="*/ 13 h 80"/>
                <a:gd name="T4" fmla="*/ 67 w 67"/>
                <a:gd name="T5" fmla="*/ 80 h 80"/>
              </a:gdLst>
              <a:ahLst/>
              <a:cxnLst>
                <a:cxn ang="0">
                  <a:pos x="T0" y="T1"/>
                </a:cxn>
                <a:cxn ang="0">
                  <a:pos x="T2" y="T3"/>
                </a:cxn>
                <a:cxn ang="0">
                  <a:pos x="T4" y="T5"/>
                </a:cxn>
              </a:cxnLst>
              <a:rect l="0" t="0" r="r" b="b"/>
              <a:pathLst>
                <a:path w="67" h="80">
                  <a:moveTo>
                    <a:pt x="67" y="80"/>
                  </a:moveTo>
                  <a:cubicBezTo>
                    <a:pt x="67" y="80"/>
                    <a:pt x="48" y="0"/>
                    <a:pt x="24" y="13"/>
                  </a:cubicBezTo>
                  <a:cubicBezTo>
                    <a:pt x="0" y="27"/>
                    <a:pt x="48" y="72"/>
                    <a:pt x="67" y="8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17">
              <a:extLst>
                <a:ext uri="{FF2B5EF4-FFF2-40B4-BE49-F238E27FC236}">
                  <a16:creationId xmlns:a16="http://schemas.microsoft.com/office/drawing/2014/main" id="{B14713BA-A885-4323-A274-5D75A3FF567F}"/>
                </a:ext>
              </a:extLst>
            </p:cNvPr>
            <p:cNvSpPr>
              <a:spLocks/>
            </p:cNvSpPr>
            <p:nvPr/>
          </p:nvSpPr>
          <p:spPr bwMode="auto">
            <a:xfrm>
              <a:off x="6064701" y="2918250"/>
              <a:ext cx="48489" cy="51110"/>
            </a:xfrm>
            <a:custGeom>
              <a:avLst/>
              <a:gdLst>
                <a:gd name="T0" fmla="*/ 16 w 36"/>
                <a:gd name="T1" fmla="*/ 10 h 38"/>
                <a:gd name="T2" fmla="*/ 16 w 36"/>
                <a:gd name="T3" fmla="*/ 29 h 38"/>
                <a:gd name="T4" fmla="*/ 16 w 36"/>
                <a:gd name="T5" fmla="*/ 10 h 38"/>
              </a:gdLst>
              <a:ahLst/>
              <a:cxnLst>
                <a:cxn ang="0">
                  <a:pos x="T0" y="T1"/>
                </a:cxn>
                <a:cxn ang="0">
                  <a:pos x="T2" y="T3"/>
                </a:cxn>
                <a:cxn ang="0">
                  <a:pos x="T4" y="T5"/>
                </a:cxn>
              </a:cxnLst>
              <a:rect l="0" t="0" r="r" b="b"/>
              <a:pathLst>
                <a:path w="36" h="38">
                  <a:moveTo>
                    <a:pt x="16" y="10"/>
                  </a:moveTo>
                  <a:cubicBezTo>
                    <a:pt x="4" y="0"/>
                    <a:pt x="0" y="19"/>
                    <a:pt x="16" y="29"/>
                  </a:cubicBezTo>
                  <a:cubicBezTo>
                    <a:pt x="32" y="38"/>
                    <a:pt x="36" y="25"/>
                    <a:pt x="1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18">
              <a:extLst>
                <a:ext uri="{FF2B5EF4-FFF2-40B4-BE49-F238E27FC236}">
                  <a16:creationId xmlns:a16="http://schemas.microsoft.com/office/drawing/2014/main" id="{9A34D59A-C5CA-4C49-A8CA-DE2B98D64ACC}"/>
                </a:ext>
              </a:extLst>
            </p:cNvPr>
            <p:cNvSpPr>
              <a:spLocks/>
            </p:cNvSpPr>
            <p:nvPr/>
          </p:nvSpPr>
          <p:spPr bwMode="auto">
            <a:xfrm>
              <a:off x="6512900" y="2983777"/>
              <a:ext cx="153331" cy="262105"/>
            </a:xfrm>
            <a:custGeom>
              <a:avLst/>
              <a:gdLst>
                <a:gd name="T0" fmla="*/ 114 w 114"/>
                <a:gd name="T1" fmla="*/ 194 h 194"/>
                <a:gd name="T2" fmla="*/ 50 w 114"/>
                <a:gd name="T3" fmla="*/ 109 h 194"/>
                <a:gd name="T4" fmla="*/ 8 w 114"/>
                <a:gd name="T5" fmla="*/ 42 h 194"/>
                <a:gd name="T6" fmla="*/ 114 w 114"/>
                <a:gd name="T7" fmla="*/ 194 h 194"/>
              </a:gdLst>
              <a:ahLst/>
              <a:cxnLst>
                <a:cxn ang="0">
                  <a:pos x="T0" y="T1"/>
                </a:cxn>
                <a:cxn ang="0">
                  <a:pos x="T2" y="T3"/>
                </a:cxn>
                <a:cxn ang="0">
                  <a:pos x="T4" y="T5"/>
                </a:cxn>
                <a:cxn ang="0">
                  <a:pos x="T6" y="T7"/>
                </a:cxn>
              </a:cxnLst>
              <a:rect l="0" t="0" r="r" b="b"/>
              <a:pathLst>
                <a:path w="114" h="194">
                  <a:moveTo>
                    <a:pt x="114" y="194"/>
                  </a:moveTo>
                  <a:cubicBezTo>
                    <a:pt x="114" y="194"/>
                    <a:pt x="68" y="191"/>
                    <a:pt x="50" y="109"/>
                  </a:cubicBezTo>
                  <a:cubicBezTo>
                    <a:pt x="33" y="28"/>
                    <a:pt x="0" y="0"/>
                    <a:pt x="8" y="42"/>
                  </a:cubicBezTo>
                  <a:cubicBezTo>
                    <a:pt x="16" y="84"/>
                    <a:pt x="24" y="171"/>
                    <a:pt x="114" y="19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19">
              <a:extLst>
                <a:ext uri="{FF2B5EF4-FFF2-40B4-BE49-F238E27FC236}">
                  <a16:creationId xmlns:a16="http://schemas.microsoft.com/office/drawing/2014/main" id="{25B5551B-16D5-4D52-BE11-C3AAD1B36654}"/>
                </a:ext>
              </a:extLst>
            </p:cNvPr>
            <p:cNvSpPr>
              <a:spLocks/>
            </p:cNvSpPr>
            <p:nvPr/>
          </p:nvSpPr>
          <p:spPr bwMode="auto">
            <a:xfrm>
              <a:off x="6508968" y="2827824"/>
              <a:ext cx="70768" cy="142847"/>
            </a:xfrm>
            <a:custGeom>
              <a:avLst/>
              <a:gdLst>
                <a:gd name="T0" fmla="*/ 35 w 53"/>
                <a:gd name="T1" fmla="*/ 48 h 106"/>
                <a:gd name="T2" fmla="*/ 6 w 53"/>
                <a:gd name="T3" fmla="*/ 74 h 106"/>
                <a:gd name="T4" fmla="*/ 35 w 53"/>
                <a:gd name="T5" fmla="*/ 48 h 106"/>
              </a:gdLst>
              <a:ahLst/>
              <a:cxnLst>
                <a:cxn ang="0">
                  <a:pos x="T0" y="T1"/>
                </a:cxn>
                <a:cxn ang="0">
                  <a:pos x="T2" y="T3"/>
                </a:cxn>
                <a:cxn ang="0">
                  <a:pos x="T4" y="T5"/>
                </a:cxn>
              </a:cxnLst>
              <a:rect l="0" t="0" r="r" b="b"/>
              <a:pathLst>
                <a:path w="53" h="106">
                  <a:moveTo>
                    <a:pt x="35" y="48"/>
                  </a:moveTo>
                  <a:cubicBezTo>
                    <a:pt x="8" y="0"/>
                    <a:pt x="0" y="43"/>
                    <a:pt x="6" y="74"/>
                  </a:cubicBezTo>
                  <a:cubicBezTo>
                    <a:pt x="12" y="106"/>
                    <a:pt x="53" y="79"/>
                    <a:pt x="35" y="4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20">
              <a:extLst>
                <a:ext uri="{FF2B5EF4-FFF2-40B4-BE49-F238E27FC236}">
                  <a16:creationId xmlns:a16="http://schemas.microsoft.com/office/drawing/2014/main" id="{A25C90EA-54DA-4A8D-ADE3-99495CB12C7A}"/>
                </a:ext>
              </a:extLst>
            </p:cNvPr>
            <p:cNvSpPr>
              <a:spLocks/>
            </p:cNvSpPr>
            <p:nvPr/>
          </p:nvSpPr>
          <p:spPr bwMode="auto">
            <a:xfrm>
              <a:off x="6383158" y="2715119"/>
              <a:ext cx="60284" cy="111394"/>
            </a:xfrm>
            <a:custGeom>
              <a:avLst/>
              <a:gdLst>
                <a:gd name="T0" fmla="*/ 37 w 44"/>
                <a:gd name="T1" fmla="*/ 51 h 83"/>
                <a:gd name="T2" fmla="*/ 5 w 44"/>
                <a:gd name="T3" fmla="*/ 32 h 83"/>
                <a:gd name="T4" fmla="*/ 37 w 44"/>
                <a:gd name="T5" fmla="*/ 51 h 83"/>
              </a:gdLst>
              <a:ahLst/>
              <a:cxnLst>
                <a:cxn ang="0">
                  <a:pos x="T0" y="T1"/>
                </a:cxn>
                <a:cxn ang="0">
                  <a:pos x="T2" y="T3"/>
                </a:cxn>
                <a:cxn ang="0">
                  <a:pos x="T4" y="T5"/>
                </a:cxn>
              </a:cxnLst>
              <a:rect l="0" t="0" r="r" b="b"/>
              <a:pathLst>
                <a:path w="44" h="83">
                  <a:moveTo>
                    <a:pt x="37" y="51"/>
                  </a:moveTo>
                  <a:cubicBezTo>
                    <a:pt x="44" y="19"/>
                    <a:pt x="0" y="0"/>
                    <a:pt x="5" y="32"/>
                  </a:cubicBezTo>
                  <a:cubicBezTo>
                    <a:pt x="9" y="64"/>
                    <a:pt x="31" y="83"/>
                    <a:pt x="37" y="5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Freeform 21">
              <a:extLst>
                <a:ext uri="{FF2B5EF4-FFF2-40B4-BE49-F238E27FC236}">
                  <a16:creationId xmlns:a16="http://schemas.microsoft.com/office/drawing/2014/main" id="{53E50EB3-8890-4323-9C3F-2D24B378D33E}"/>
                </a:ext>
              </a:extLst>
            </p:cNvPr>
            <p:cNvSpPr>
              <a:spLocks/>
            </p:cNvSpPr>
            <p:nvPr/>
          </p:nvSpPr>
          <p:spPr bwMode="auto">
            <a:xfrm>
              <a:off x="6465721" y="2623383"/>
              <a:ext cx="52421" cy="195268"/>
            </a:xfrm>
            <a:custGeom>
              <a:avLst/>
              <a:gdLst>
                <a:gd name="T0" fmla="*/ 36 w 39"/>
                <a:gd name="T1" fmla="*/ 123 h 145"/>
                <a:gd name="T2" fmla="*/ 17 w 39"/>
                <a:gd name="T3" fmla="*/ 15 h 145"/>
                <a:gd name="T4" fmla="*/ 17 w 39"/>
                <a:gd name="T5" fmla="*/ 78 h 145"/>
                <a:gd name="T6" fmla="*/ 36 w 39"/>
                <a:gd name="T7" fmla="*/ 123 h 145"/>
              </a:gdLst>
              <a:ahLst/>
              <a:cxnLst>
                <a:cxn ang="0">
                  <a:pos x="T0" y="T1"/>
                </a:cxn>
                <a:cxn ang="0">
                  <a:pos x="T2" y="T3"/>
                </a:cxn>
                <a:cxn ang="0">
                  <a:pos x="T4" y="T5"/>
                </a:cxn>
                <a:cxn ang="0">
                  <a:pos x="T6" y="T7"/>
                </a:cxn>
              </a:cxnLst>
              <a:rect l="0" t="0" r="r" b="b"/>
              <a:pathLst>
                <a:path w="39" h="145">
                  <a:moveTo>
                    <a:pt x="36" y="123"/>
                  </a:moveTo>
                  <a:cubicBezTo>
                    <a:pt x="31" y="87"/>
                    <a:pt x="34" y="30"/>
                    <a:pt x="17" y="15"/>
                  </a:cubicBezTo>
                  <a:cubicBezTo>
                    <a:pt x="0" y="0"/>
                    <a:pt x="15" y="52"/>
                    <a:pt x="17" y="78"/>
                  </a:cubicBezTo>
                  <a:cubicBezTo>
                    <a:pt x="19" y="104"/>
                    <a:pt x="39" y="145"/>
                    <a:pt x="36" y="1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25">
              <a:extLst>
                <a:ext uri="{FF2B5EF4-FFF2-40B4-BE49-F238E27FC236}">
                  <a16:creationId xmlns:a16="http://schemas.microsoft.com/office/drawing/2014/main" id="{0128AF36-4455-41F3-8062-54D789ED81FE}"/>
                </a:ext>
              </a:extLst>
            </p:cNvPr>
            <p:cNvSpPr>
              <a:spLocks/>
            </p:cNvSpPr>
            <p:nvPr/>
          </p:nvSpPr>
          <p:spPr bwMode="auto">
            <a:xfrm>
              <a:off x="6489310" y="2277405"/>
              <a:ext cx="2322247" cy="1151950"/>
            </a:xfrm>
            <a:custGeom>
              <a:avLst/>
              <a:gdLst>
                <a:gd name="T0" fmla="*/ 0 w 1772"/>
                <a:gd name="T1" fmla="*/ 0 h 879"/>
                <a:gd name="T2" fmla="*/ 927 w 1772"/>
                <a:gd name="T3" fmla="*/ 413 h 879"/>
                <a:gd name="T4" fmla="*/ 1772 w 1772"/>
                <a:gd name="T5" fmla="*/ 879 h 879"/>
                <a:gd name="T6" fmla="*/ 839 w 1772"/>
                <a:gd name="T7" fmla="*/ 644 h 879"/>
                <a:gd name="T8" fmla="*/ 0 w 1772"/>
                <a:gd name="T9" fmla="*/ 0 h 879"/>
              </a:gdLst>
              <a:ahLst/>
              <a:cxnLst>
                <a:cxn ang="0">
                  <a:pos x="T0" y="T1"/>
                </a:cxn>
                <a:cxn ang="0">
                  <a:pos x="T2" y="T3"/>
                </a:cxn>
                <a:cxn ang="0">
                  <a:pos x="T4" y="T5"/>
                </a:cxn>
                <a:cxn ang="0">
                  <a:pos x="T6" y="T7"/>
                </a:cxn>
                <a:cxn ang="0">
                  <a:pos x="T8" y="T9"/>
                </a:cxn>
              </a:cxnLst>
              <a:rect l="0" t="0" r="r" b="b"/>
              <a:pathLst>
                <a:path w="1772" h="879">
                  <a:moveTo>
                    <a:pt x="0" y="0"/>
                  </a:moveTo>
                  <a:lnTo>
                    <a:pt x="927" y="413"/>
                  </a:lnTo>
                  <a:lnTo>
                    <a:pt x="1772" y="879"/>
                  </a:lnTo>
                  <a:lnTo>
                    <a:pt x="839" y="644"/>
                  </a:lnTo>
                  <a:lnTo>
                    <a:pt x="0" y="0"/>
                  </a:lnTo>
                  <a:close/>
                </a:path>
              </a:pathLst>
            </a:custGeom>
            <a:solidFill>
              <a:srgbClr val="AF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Line 26">
              <a:extLst>
                <a:ext uri="{FF2B5EF4-FFF2-40B4-BE49-F238E27FC236}">
                  <a16:creationId xmlns:a16="http://schemas.microsoft.com/office/drawing/2014/main" id="{0CB52659-F068-43CC-85B0-A16E11083C30}"/>
                </a:ext>
              </a:extLst>
            </p:cNvPr>
            <p:cNvSpPr>
              <a:spLocks noChangeShapeType="1"/>
            </p:cNvSpPr>
            <p:nvPr/>
          </p:nvSpPr>
          <p:spPr bwMode="auto">
            <a:xfrm>
              <a:off x="7193061" y="2611588"/>
              <a:ext cx="0" cy="0"/>
            </a:xfrm>
            <a:prstGeom prst="line">
              <a:avLst/>
            </a:prstGeom>
            <a:noFill/>
            <a:ln w="9525">
              <a:no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27">
              <a:extLst>
                <a:ext uri="{FF2B5EF4-FFF2-40B4-BE49-F238E27FC236}">
                  <a16:creationId xmlns:a16="http://schemas.microsoft.com/office/drawing/2014/main" id="{7BCCC1FD-0124-4D1A-92AD-F25381DF37CE}"/>
                </a:ext>
              </a:extLst>
            </p:cNvPr>
            <p:cNvSpPr>
              <a:spLocks noChangeShapeType="1"/>
            </p:cNvSpPr>
            <p:nvPr/>
          </p:nvSpPr>
          <p:spPr bwMode="auto">
            <a:xfrm>
              <a:off x="7193061" y="2611588"/>
              <a:ext cx="0" cy="0"/>
            </a:xfrm>
            <a:prstGeom prst="line">
              <a:avLst/>
            </a:prstGeom>
            <a:noFill/>
            <a:ln w="6350"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a:extLst>
                <a:ext uri="{FF2B5EF4-FFF2-40B4-BE49-F238E27FC236}">
                  <a16:creationId xmlns:a16="http://schemas.microsoft.com/office/drawing/2014/main" id="{13A22796-DF32-4E0D-918D-408139B499ED}"/>
                </a:ext>
              </a:extLst>
            </p:cNvPr>
            <p:cNvSpPr>
              <a:spLocks/>
            </p:cNvSpPr>
            <p:nvPr/>
          </p:nvSpPr>
          <p:spPr bwMode="auto">
            <a:xfrm>
              <a:off x="6498484" y="2006126"/>
              <a:ext cx="694577" cy="657883"/>
            </a:xfrm>
            <a:custGeom>
              <a:avLst/>
              <a:gdLst>
                <a:gd name="T0" fmla="*/ 362 w 516"/>
                <a:gd name="T1" fmla="*/ 398 h 488"/>
                <a:gd name="T2" fmla="*/ 182 w 516"/>
                <a:gd name="T3" fmla="*/ 59 h 488"/>
                <a:gd name="T4" fmla="*/ 0 w 516"/>
                <a:gd name="T5" fmla="*/ 159 h 488"/>
                <a:gd name="T6" fmla="*/ 46 w 516"/>
                <a:gd name="T7" fmla="*/ 199 h 488"/>
                <a:gd name="T8" fmla="*/ 162 w 516"/>
                <a:gd name="T9" fmla="*/ 102 h 488"/>
                <a:gd name="T10" fmla="*/ 328 w 516"/>
                <a:gd name="T11" fmla="*/ 423 h 488"/>
                <a:gd name="T12" fmla="*/ 362 w 516"/>
                <a:gd name="T13" fmla="*/ 398 h 488"/>
              </a:gdLst>
              <a:ahLst/>
              <a:cxnLst>
                <a:cxn ang="0">
                  <a:pos x="T0" y="T1"/>
                </a:cxn>
                <a:cxn ang="0">
                  <a:pos x="T2" y="T3"/>
                </a:cxn>
                <a:cxn ang="0">
                  <a:pos x="T4" y="T5"/>
                </a:cxn>
                <a:cxn ang="0">
                  <a:pos x="T6" y="T7"/>
                </a:cxn>
                <a:cxn ang="0">
                  <a:pos x="T8" y="T9"/>
                </a:cxn>
                <a:cxn ang="0">
                  <a:pos x="T10" y="T11"/>
                </a:cxn>
                <a:cxn ang="0">
                  <a:pos x="T12" y="T13"/>
                </a:cxn>
              </a:cxnLst>
              <a:rect l="0" t="0" r="r" b="b"/>
              <a:pathLst>
                <a:path w="516" h="488">
                  <a:moveTo>
                    <a:pt x="362" y="398"/>
                  </a:moveTo>
                  <a:cubicBezTo>
                    <a:pt x="362" y="398"/>
                    <a:pt x="312" y="118"/>
                    <a:pt x="182" y="59"/>
                  </a:cubicBezTo>
                  <a:cubicBezTo>
                    <a:pt x="53" y="0"/>
                    <a:pt x="0" y="159"/>
                    <a:pt x="0" y="159"/>
                  </a:cubicBezTo>
                  <a:cubicBezTo>
                    <a:pt x="0" y="159"/>
                    <a:pt x="25" y="195"/>
                    <a:pt x="46" y="199"/>
                  </a:cubicBezTo>
                  <a:cubicBezTo>
                    <a:pt x="46" y="199"/>
                    <a:pt x="89" y="61"/>
                    <a:pt x="162" y="102"/>
                  </a:cubicBezTo>
                  <a:cubicBezTo>
                    <a:pt x="264" y="159"/>
                    <a:pt x="250" y="356"/>
                    <a:pt x="328" y="423"/>
                  </a:cubicBezTo>
                  <a:cubicBezTo>
                    <a:pt x="403" y="488"/>
                    <a:pt x="516" y="465"/>
                    <a:pt x="362" y="398"/>
                  </a:cubicBezTo>
                  <a:close/>
                </a:path>
              </a:pathLst>
            </a:custGeom>
            <a:solidFill>
              <a:srgbClr val="464B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29">
              <a:extLst>
                <a:ext uri="{FF2B5EF4-FFF2-40B4-BE49-F238E27FC236}">
                  <a16:creationId xmlns:a16="http://schemas.microsoft.com/office/drawing/2014/main" id="{49316A8F-FE7C-4F35-B5E9-98B77460B1FC}"/>
                </a:ext>
              </a:extLst>
            </p:cNvPr>
            <p:cNvSpPr>
              <a:spLocks/>
            </p:cNvSpPr>
            <p:nvPr/>
          </p:nvSpPr>
          <p:spPr bwMode="auto">
            <a:xfrm>
              <a:off x="6291421" y="2062479"/>
              <a:ext cx="277831" cy="252931"/>
            </a:xfrm>
            <a:custGeom>
              <a:avLst/>
              <a:gdLst>
                <a:gd name="T0" fmla="*/ 173 w 206"/>
                <a:gd name="T1" fmla="*/ 113 h 188"/>
                <a:gd name="T2" fmla="*/ 110 w 206"/>
                <a:gd name="T3" fmla="*/ 84 h 188"/>
                <a:gd name="T4" fmla="*/ 62 w 206"/>
                <a:gd name="T5" fmla="*/ 0 h 188"/>
                <a:gd name="T6" fmla="*/ 5 w 206"/>
                <a:gd name="T7" fmla="*/ 50 h 188"/>
                <a:gd name="T8" fmla="*/ 119 w 206"/>
                <a:gd name="T9" fmla="*/ 145 h 188"/>
                <a:gd name="T10" fmla="*/ 145 w 206"/>
                <a:gd name="T11" fmla="*/ 146 h 188"/>
                <a:gd name="T12" fmla="*/ 158 w 206"/>
                <a:gd name="T13" fmla="*/ 168 h 188"/>
                <a:gd name="T14" fmla="*/ 199 w 206"/>
                <a:gd name="T15" fmla="*/ 186 h 188"/>
                <a:gd name="T16" fmla="*/ 206 w 206"/>
                <a:gd name="T17" fmla="*/ 140 h 188"/>
                <a:gd name="T18" fmla="*/ 173 w 206"/>
                <a:gd name="T19" fmla="*/ 11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188">
                  <a:moveTo>
                    <a:pt x="173" y="113"/>
                  </a:moveTo>
                  <a:cubicBezTo>
                    <a:pt x="173" y="113"/>
                    <a:pt x="128" y="105"/>
                    <a:pt x="110" y="84"/>
                  </a:cubicBezTo>
                  <a:cubicBezTo>
                    <a:pt x="93" y="64"/>
                    <a:pt x="62" y="0"/>
                    <a:pt x="62" y="0"/>
                  </a:cubicBezTo>
                  <a:cubicBezTo>
                    <a:pt x="62" y="0"/>
                    <a:pt x="0" y="6"/>
                    <a:pt x="5" y="50"/>
                  </a:cubicBezTo>
                  <a:cubicBezTo>
                    <a:pt x="5" y="50"/>
                    <a:pt x="40" y="120"/>
                    <a:pt x="119" y="145"/>
                  </a:cubicBezTo>
                  <a:cubicBezTo>
                    <a:pt x="145" y="146"/>
                    <a:pt x="145" y="146"/>
                    <a:pt x="145" y="146"/>
                  </a:cubicBezTo>
                  <a:cubicBezTo>
                    <a:pt x="145" y="146"/>
                    <a:pt x="149" y="159"/>
                    <a:pt x="158" y="168"/>
                  </a:cubicBezTo>
                  <a:cubicBezTo>
                    <a:pt x="167" y="178"/>
                    <a:pt x="192" y="184"/>
                    <a:pt x="199" y="186"/>
                  </a:cubicBezTo>
                  <a:cubicBezTo>
                    <a:pt x="205" y="188"/>
                    <a:pt x="206" y="140"/>
                    <a:pt x="206" y="140"/>
                  </a:cubicBezTo>
                  <a:lnTo>
                    <a:pt x="173" y="113"/>
                  </a:lnTo>
                  <a:close/>
                </a:path>
              </a:pathLst>
            </a:custGeom>
            <a:solidFill>
              <a:srgbClr val="382B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30">
              <a:extLst>
                <a:ext uri="{FF2B5EF4-FFF2-40B4-BE49-F238E27FC236}">
                  <a16:creationId xmlns:a16="http://schemas.microsoft.com/office/drawing/2014/main" id="{8615EEF2-A28D-4F58-9C27-E1CF68341315}"/>
                </a:ext>
              </a:extLst>
            </p:cNvPr>
            <p:cNvSpPr>
              <a:spLocks/>
            </p:cNvSpPr>
            <p:nvPr/>
          </p:nvSpPr>
          <p:spPr bwMode="auto">
            <a:xfrm>
              <a:off x="6937509" y="2472673"/>
              <a:ext cx="347289" cy="670988"/>
            </a:xfrm>
            <a:custGeom>
              <a:avLst/>
              <a:gdLst>
                <a:gd name="T0" fmla="*/ 156 w 258"/>
                <a:gd name="T1" fmla="*/ 97 h 498"/>
                <a:gd name="T2" fmla="*/ 258 w 258"/>
                <a:gd name="T3" fmla="*/ 476 h 498"/>
                <a:gd name="T4" fmla="*/ 191 w 258"/>
                <a:gd name="T5" fmla="*/ 498 h 498"/>
                <a:gd name="T6" fmla="*/ 131 w 258"/>
                <a:gd name="T7" fmla="*/ 176 h 498"/>
                <a:gd name="T8" fmla="*/ 18 w 258"/>
                <a:gd name="T9" fmla="*/ 81 h 498"/>
                <a:gd name="T10" fmla="*/ 79 w 258"/>
                <a:gd name="T11" fmla="*/ 21 h 498"/>
                <a:gd name="T12" fmla="*/ 156 w 258"/>
                <a:gd name="T13" fmla="*/ 97 h 498"/>
              </a:gdLst>
              <a:ahLst/>
              <a:cxnLst>
                <a:cxn ang="0">
                  <a:pos x="T0" y="T1"/>
                </a:cxn>
                <a:cxn ang="0">
                  <a:pos x="T2" y="T3"/>
                </a:cxn>
                <a:cxn ang="0">
                  <a:pos x="T4" y="T5"/>
                </a:cxn>
                <a:cxn ang="0">
                  <a:pos x="T6" y="T7"/>
                </a:cxn>
                <a:cxn ang="0">
                  <a:pos x="T8" y="T9"/>
                </a:cxn>
                <a:cxn ang="0">
                  <a:pos x="T10" y="T11"/>
                </a:cxn>
                <a:cxn ang="0">
                  <a:pos x="T12" y="T13"/>
                </a:cxn>
              </a:cxnLst>
              <a:rect l="0" t="0" r="r" b="b"/>
              <a:pathLst>
                <a:path w="258" h="498">
                  <a:moveTo>
                    <a:pt x="156" y="97"/>
                  </a:moveTo>
                  <a:cubicBezTo>
                    <a:pt x="156" y="97"/>
                    <a:pt x="202" y="368"/>
                    <a:pt x="258" y="476"/>
                  </a:cubicBezTo>
                  <a:cubicBezTo>
                    <a:pt x="191" y="498"/>
                    <a:pt x="191" y="498"/>
                    <a:pt x="191" y="498"/>
                  </a:cubicBezTo>
                  <a:cubicBezTo>
                    <a:pt x="191" y="498"/>
                    <a:pt x="148" y="247"/>
                    <a:pt x="131" y="176"/>
                  </a:cubicBezTo>
                  <a:cubicBezTo>
                    <a:pt x="114" y="105"/>
                    <a:pt x="37" y="118"/>
                    <a:pt x="18" y="81"/>
                  </a:cubicBezTo>
                  <a:cubicBezTo>
                    <a:pt x="0" y="43"/>
                    <a:pt x="27" y="0"/>
                    <a:pt x="79" y="21"/>
                  </a:cubicBezTo>
                  <a:cubicBezTo>
                    <a:pt x="131" y="41"/>
                    <a:pt x="156" y="97"/>
                    <a:pt x="156" y="97"/>
                  </a:cubicBezTo>
                  <a:close/>
                </a:path>
              </a:pathLst>
            </a:custGeom>
            <a:solidFill>
              <a:srgbClr val="464B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31">
              <a:extLst>
                <a:ext uri="{FF2B5EF4-FFF2-40B4-BE49-F238E27FC236}">
                  <a16:creationId xmlns:a16="http://schemas.microsoft.com/office/drawing/2014/main" id="{AEF43D2F-00F5-47B2-A608-F7BBC90A7732}"/>
                </a:ext>
              </a:extLst>
            </p:cNvPr>
            <p:cNvSpPr>
              <a:spLocks/>
            </p:cNvSpPr>
            <p:nvPr/>
          </p:nvSpPr>
          <p:spPr bwMode="auto">
            <a:xfrm>
              <a:off x="6683268" y="1799064"/>
              <a:ext cx="521588" cy="439025"/>
            </a:xfrm>
            <a:custGeom>
              <a:avLst/>
              <a:gdLst>
                <a:gd name="T0" fmla="*/ 355 w 387"/>
                <a:gd name="T1" fmla="*/ 228 h 326"/>
                <a:gd name="T2" fmla="*/ 148 w 387"/>
                <a:gd name="T3" fmla="*/ 223 h 326"/>
                <a:gd name="T4" fmla="*/ 78 w 387"/>
                <a:gd name="T5" fmla="*/ 8 h 326"/>
                <a:gd name="T6" fmla="*/ 25 w 387"/>
                <a:gd name="T7" fmla="*/ 7 h 326"/>
                <a:gd name="T8" fmla="*/ 121 w 387"/>
                <a:gd name="T9" fmla="*/ 245 h 326"/>
                <a:gd name="T10" fmla="*/ 340 w 387"/>
                <a:gd name="T11" fmla="*/ 256 h 326"/>
                <a:gd name="T12" fmla="*/ 355 w 387"/>
                <a:gd name="T13" fmla="*/ 228 h 326"/>
              </a:gdLst>
              <a:ahLst/>
              <a:cxnLst>
                <a:cxn ang="0">
                  <a:pos x="T0" y="T1"/>
                </a:cxn>
                <a:cxn ang="0">
                  <a:pos x="T2" y="T3"/>
                </a:cxn>
                <a:cxn ang="0">
                  <a:pos x="T4" y="T5"/>
                </a:cxn>
                <a:cxn ang="0">
                  <a:pos x="T6" y="T7"/>
                </a:cxn>
                <a:cxn ang="0">
                  <a:pos x="T8" y="T9"/>
                </a:cxn>
                <a:cxn ang="0">
                  <a:pos x="T10" y="T11"/>
                </a:cxn>
                <a:cxn ang="0">
                  <a:pos x="T12" y="T13"/>
                </a:cxn>
              </a:cxnLst>
              <a:rect l="0" t="0" r="r" b="b"/>
              <a:pathLst>
                <a:path w="387" h="326">
                  <a:moveTo>
                    <a:pt x="355" y="228"/>
                  </a:moveTo>
                  <a:cubicBezTo>
                    <a:pt x="355" y="228"/>
                    <a:pt x="234" y="308"/>
                    <a:pt x="148" y="223"/>
                  </a:cubicBezTo>
                  <a:cubicBezTo>
                    <a:pt x="62" y="138"/>
                    <a:pt x="79" y="70"/>
                    <a:pt x="78" y="8"/>
                  </a:cubicBezTo>
                  <a:cubicBezTo>
                    <a:pt x="78" y="8"/>
                    <a:pt x="57" y="0"/>
                    <a:pt x="25" y="7"/>
                  </a:cubicBezTo>
                  <a:cubicBezTo>
                    <a:pt x="25" y="7"/>
                    <a:pt x="0" y="164"/>
                    <a:pt x="121" y="245"/>
                  </a:cubicBezTo>
                  <a:cubicBezTo>
                    <a:pt x="242" y="326"/>
                    <a:pt x="316" y="264"/>
                    <a:pt x="340" y="256"/>
                  </a:cubicBezTo>
                  <a:cubicBezTo>
                    <a:pt x="364" y="248"/>
                    <a:pt x="387" y="212"/>
                    <a:pt x="355" y="228"/>
                  </a:cubicBezTo>
                  <a:close/>
                </a:path>
              </a:pathLst>
            </a:custGeom>
            <a:solidFill>
              <a:srgbClr val="464B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Freeform 32">
              <a:extLst>
                <a:ext uri="{FF2B5EF4-FFF2-40B4-BE49-F238E27FC236}">
                  <a16:creationId xmlns:a16="http://schemas.microsoft.com/office/drawing/2014/main" id="{EA515A24-E2B0-4312-BF4C-0AF8416C100E}"/>
                </a:ext>
              </a:extLst>
            </p:cNvPr>
            <p:cNvSpPr>
              <a:spLocks/>
            </p:cNvSpPr>
            <p:nvPr/>
          </p:nvSpPr>
          <p:spPr bwMode="auto">
            <a:xfrm>
              <a:off x="7237619" y="2087379"/>
              <a:ext cx="385294" cy="428541"/>
            </a:xfrm>
            <a:custGeom>
              <a:avLst/>
              <a:gdLst>
                <a:gd name="T0" fmla="*/ 48 w 286"/>
                <a:gd name="T1" fmla="*/ 3 h 318"/>
                <a:gd name="T2" fmla="*/ 265 w 286"/>
                <a:gd name="T3" fmla="*/ 157 h 318"/>
                <a:gd name="T4" fmla="*/ 32 w 286"/>
                <a:gd name="T5" fmla="*/ 318 h 318"/>
                <a:gd name="T6" fmla="*/ 26 w 286"/>
                <a:gd name="T7" fmla="*/ 256 h 318"/>
                <a:gd name="T8" fmla="*/ 226 w 286"/>
                <a:gd name="T9" fmla="*/ 169 h 318"/>
                <a:gd name="T10" fmla="*/ 45 w 286"/>
                <a:gd name="T11" fmla="*/ 47 h 318"/>
                <a:gd name="T12" fmla="*/ 48 w 286"/>
                <a:gd name="T13" fmla="*/ 3 h 318"/>
              </a:gdLst>
              <a:ahLst/>
              <a:cxnLst>
                <a:cxn ang="0">
                  <a:pos x="T0" y="T1"/>
                </a:cxn>
                <a:cxn ang="0">
                  <a:pos x="T2" y="T3"/>
                </a:cxn>
                <a:cxn ang="0">
                  <a:pos x="T4" y="T5"/>
                </a:cxn>
                <a:cxn ang="0">
                  <a:pos x="T6" y="T7"/>
                </a:cxn>
                <a:cxn ang="0">
                  <a:pos x="T8" y="T9"/>
                </a:cxn>
                <a:cxn ang="0">
                  <a:pos x="T10" y="T11"/>
                </a:cxn>
                <a:cxn ang="0">
                  <a:pos x="T12" y="T13"/>
                </a:cxn>
              </a:cxnLst>
              <a:rect l="0" t="0" r="r" b="b"/>
              <a:pathLst>
                <a:path w="286" h="318">
                  <a:moveTo>
                    <a:pt x="48" y="3"/>
                  </a:moveTo>
                  <a:cubicBezTo>
                    <a:pt x="54" y="4"/>
                    <a:pt x="244" y="47"/>
                    <a:pt x="265" y="157"/>
                  </a:cubicBezTo>
                  <a:cubicBezTo>
                    <a:pt x="286" y="267"/>
                    <a:pt x="85" y="318"/>
                    <a:pt x="32" y="318"/>
                  </a:cubicBezTo>
                  <a:cubicBezTo>
                    <a:pt x="32" y="318"/>
                    <a:pt x="0" y="274"/>
                    <a:pt x="26" y="256"/>
                  </a:cubicBezTo>
                  <a:cubicBezTo>
                    <a:pt x="26" y="256"/>
                    <a:pt x="232" y="257"/>
                    <a:pt x="226" y="169"/>
                  </a:cubicBezTo>
                  <a:cubicBezTo>
                    <a:pt x="221" y="92"/>
                    <a:pt x="80" y="49"/>
                    <a:pt x="45" y="47"/>
                  </a:cubicBezTo>
                  <a:cubicBezTo>
                    <a:pt x="10" y="44"/>
                    <a:pt x="20" y="0"/>
                    <a:pt x="48" y="3"/>
                  </a:cubicBezTo>
                  <a:close/>
                </a:path>
              </a:pathLst>
            </a:custGeom>
            <a:solidFill>
              <a:srgbClr val="464B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33">
              <a:extLst>
                <a:ext uri="{FF2B5EF4-FFF2-40B4-BE49-F238E27FC236}">
                  <a16:creationId xmlns:a16="http://schemas.microsoft.com/office/drawing/2014/main" id="{F9452A1C-3F16-4375-B8AC-507FEFB7CD78}"/>
                </a:ext>
              </a:extLst>
            </p:cNvPr>
            <p:cNvSpPr>
              <a:spLocks/>
            </p:cNvSpPr>
            <p:nvPr/>
          </p:nvSpPr>
          <p:spPr bwMode="auto">
            <a:xfrm>
              <a:off x="6929646" y="2087379"/>
              <a:ext cx="431162" cy="581872"/>
            </a:xfrm>
            <a:custGeom>
              <a:avLst/>
              <a:gdLst>
                <a:gd name="T0" fmla="*/ 149 w 320"/>
                <a:gd name="T1" fmla="*/ 33 h 432"/>
                <a:gd name="T2" fmla="*/ 96 w 320"/>
                <a:gd name="T3" fmla="*/ 174 h 432"/>
                <a:gd name="T4" fmla="*/ 22 w 320"/>
                <a:gd name="T5" fmla="*/ 253 h 432"/>
                <a:gd name="T6" fmla="*/ 6 w 320"/>
                <a:gd name="T7" fmla="*/ 327 h 432"/>
                <a:gd name="T8" fmla="*/ 33 w 320"/>
                <a:gd name="T9" fmla="*/ 317 h 432"/>
                <a:gd name="T10" fmla="*/ 35 w 320"/>
                <a:gd name="T11" fmla="*/ 341 h 432"/>
                <a:gd name="T12" fmla="*/ 196 w 320"/>
                <a:gd name="T13" fmla="*/ 432 h 432"/>
                <a:gd name="T14" fmla="*/ 196 w 320"/>
                <a:gd name="T15" fmla="*/ 394 h 432"/>
                <a:gd name="T16" fmla="*/ 296 w 320"/>
                <a:gd name="T17" fmla="*/ 172 h 432"/>
                <a:gd name="T18" fmla="*/ 277 w 320"/>
                <a:gd name="T19" fmla="*/ 3 h 432"/>
                <a:gd name="T20" fmla="*/ 149 w 320"/>
                <a:gd name="T21" fmla="*/ 3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 h="432">
                  <a:moveTo>
                    <a:pt x="149" y="33"/>
                  </a:moveTo>
                  <a:cubicBezTo>
                    <a:pt x="149" y="33"/>
                    <a:pt x="112" y="134"/>
                    <a:pt x="96" y="174"/>
                  </a:cubicBezTo>
                  <a:cubicBezTo>
                    <a:pt x="81" y="214"/>
                    <a:pt x="49" y="244"/>
                    <a:pt x="22" y="253"/>
                  </a:cubicBezTo>
                  <a:cubicBezTo>
                    <a:pt x="22" y="253"/>
                    <a:pt x="0" y="321"/>
                    <a:pt x="6" y="327"/>
                  </a:cubicBezTo>
                  <a:cubicBezTo>
                    <a:pt x="33" y="317"/>
                    <a:pt x="33" y="317"/>
                    <a:pt x="33" y="317"/>
                  </a:cubicBezTo>
                  <a:cubicBezTo>
                    <a:pt x="35" y="341"/>
                    <a:pt x="35" y="341"/>
                    <a:pt x="35" y="341"/>
                  </a:cubicBezTo>
                  <a:cubicBezTo>
                    <a:pt x="35" y="341"/>
                    <a:pt x="133" y="412"/>
                    <a:pt x="196" y="432"/>
                  </a:cubicBezTo>
                  <a:cubicBezTo>
                    <a:pt x="196" y="432"/>
                    <a:pt x="184" y="415"/>
                    <a:pt x="196" y="394"/>
                  </a:cubicBezTo>
                  <a:cubicBezTo>
                    <a:pt x="225" y="342"/>
                    <a:pt x="280" y="241"/>
                    <a:pt x="296" y="172"/>
                  </a:cubicBezTo>
                  <a:cubicBezTo>
                    <a:pt x="320" y="76"/>
                    <a:pt x="302" y="7"/>
                    <a:pt x="277" y="3"/>
                  </a:cubicBezTo>
                  <a:cubicBezTo>
                    <a:pt x="253" y="0"/>
                    <a:pt x="149" y="33"/>
                    <a:pt x="149" y="33"/>
                  </a:cubicBezTo>
                  <a:close/>
                </a:path>
              </a:pathLst>
            </a:custGeom>
            <a:solidFill>
              <a:srgbClr val="464B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34">
              <a:extLst>
                <a:ext uri="{FF2B5EF4-FFF2-40B4-BE49-F238E27FC236}">
                  <a16:creationId xmlns:a16="http://schemas.microsoft.com/office/drawing/2014/main" id="{22DC399F-2415-4ABD-8CC3-788D2D431266}"/>
                </a:ext>
              </a:extLst>
            </p:cNvPr>
            <p:cNvSpPr>
              <a:spLocks/>
            </p:cNvSpPr>
            <p:nvPr/>
          </p:nvSpPr>
          <p:spPr bwMode="auto">
            <a:xfrm>
              <a:off x="7170782" y="2032337"/>
              <a:ext cx="70768" cy="136294"/>
            </a:xfrm>
            <a:custGeom>
              <a:avLst/>
              <a:gdLst>
                <a:gd name="T0" fmla="*/ 3 w 53"/>
                <a:gd name="T1" fmla="*/ 10 h 101"/>
                <a:gd name="T2" fmla="*/ 6 w 53"/>
                <a:gd name="T3" fmla="*/ 78 h 101"/>
                <a:gd name="T4" fmla="*/ 43 w 53"/>
                <a:gd name="T5" fmla="*/ 84 h 101"/>
                <a:gd name="T6" fmla="*/ 42 w 53"/>
                <a:gd name="T7" fmla="*/ 3 h 101"/>
                <a:gd name="T8" fmla="*/ 3 w 53"/>
                <a:gd name="T9" fmla="*/ 10 h 101"/>
              </a:gdLst>
              <a:ahLst/>
              <a:cxnLst>
                <a:cxn ang="0">
                  <a:pos x="T0" y="T1"/>
                </a:cxn>
                <a:cxn ang="0">
                  <a:pos x="T2" y="T3"/>
                </a:cxn>
                <a:cxn ang="0">
                  <a:pos x="T4" y="T5"/>
                </a:cxn>
                <a:cxn ang="0">
                  <a:pos x="T6" y="T7"/>
                </a:cxn>
                <a:cxn ang="0">
                  <a:pos x="T8" y="T9"/>
                </a:cxn>
              </a:cxnLst>
              <a:rect l="0" t="0" r="r" b="b"/>
              <a:pathLst>
                <a:path w="53" h="101">
                  <a:moveTo>
                    <a:pt x="3" y="10"/>
                  </a:moveTo>
                  <a:cubicBezTo>
                    <a:pt x="3" y="10"/>
                    <a:pt x="13" y="61"/>
                    <a:pt x="6" y="78"/>
                  </a:cubicBezTo>
                  <a:cubicBezTo>
                    <a:pt x="0" y="95"/>
                    <a:pt x="34" y="101"/>
                    <a:pt x="43" y="84"/>
                  </a:cubicBezTo>
                  <a:cubicBezTo>
                    <a:pt x="53" y="67"/>
                    <a:pt x="41" y="6"/>
                    <a:pt x="42" y="3"/>
                  </a:cubicBezTo>
                  <a:cubicBezTo>
                    <a:pt x="44" y="0"/>
                    <a:pt x="3" y="10"/>
                    <a:pt x="3" y="10"/>
                  </a:cubicBezTo>
                  <a:close/>
                </a:path>
              </a:pathLst>
            </a:custGeom>
            <a:solidFill>
              <a:srgbClr val="FFDC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35">
              <a:extLst>
                <a:ext uri="{FF2B5EF4-FFF2-40B4-BE49-F238E27FC236}">
                  <a16:creationId xmlns:a16="http://schemas.microsoft.com/office/drawing/2014/main" id="{84B8BB68-05FF-419E-A985-70EA79FB2252}"/>
                </a:ext>
              </a:extLst>
            </p:cNvPr>
            <p:cNvSpPr>
              <a:spLocks/>
            </p:cNvSpPr>
            <p:nvPr/>
          </p:nvSpPr>
          <p:spPr bwMode="auto">
            <a:xfrm>
              <a:off x="7059388" y="2088689"/>
              <a:ext cx="193957" cy="311904"/>
            </a:xfrm>
            <a:custGeom>
              <a:avLst/>
              <a:gdLst>
                <a:gd name="T0" fmla="*/ 103 w 144"/>
                <a:gd name="T1" fmla="*/ 13 h 232"/>
                <a:gd name="T2" fmla="*/ 95 w 144"/>
                <a:gd name="T3" fmla="*/ 46 h 232"/>
                <a:gd name="T4" fmla="*/ 92 w 144"/>
                <a:gd name="T5" fmla="*/ 19 h 232"/>
                <a:gd name="T6" fmla="*/ 67 w 144"/>
                <a:gd name="T7" fmla="*/ 50 h 232"/>
                <a:gd name="T8" fmla="*/ 0 w 144"/>
                <a:gd name="T9" fmla="*/ 232 h 232"/>
                <a:gd name="T10" fmla="*/ 138 w 144"/>
                <a:gd name="T11" fmla="*/ 50 h 232"/>
                <a:gd name="T12" fmla="*/ 128 w 144"/>
                <a:gd name="T13" fmla="*/ 19 h 232"/>
                <a:gd name="T14" fmla="*/ 103 w 144"/>
                <a:gd name="T15" fmla="*/ 13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232">
                  <a:moveTo>
                    <a:pt x="103" y="13"/>
                  </a:moveTo>
                  <a:cubicBezTo>
                    <a:pt x="95" y="46"/>
                    <a:pt x="95" y="46"/>
                    <a:pt x="95" y="46"/>
                  </a:cubicBezTo>
                  <a:cubicBezTo>
                    <a:pt x="92" y="19"/>
                    <a:pt x="92" y="19"/>
                    <a:pt x="92" y="19"/>
                  </a:cubicBezTo>
                  <a:cubicBezTo>
                    <a:pt x="67" y="50"/>
                    <a:pt x="67" y="50"/>
                    <a:pt x="67" y="50"/>
                  </a:cubicBezTo>
                  <a:cubicBezTo>
                    <a:pt x="67" y="50"/>
                    <a:pt x="24" y="197"/>
                    <a:pt x="0" y="232"/>
                  </a:cubicBezTo>
                  <a:cubicBezTo>
                    <a:pt x="0" y="232"/>
                    <a:pt x="144" y="99"/>
                    <a:pt x="138" y="50"/>
                  </a:cubicBezTo>
                  <a:cubicBezTo>
                    <a:pt x="133" y="0"/>
                    <a:pt x="128" y="19"/>
                    <a:pt x="128" y="19"/>
                  </a:cubicBezTo>
                  <a:lnTo>
                    <a:pt x="103" y="13"/>
                  </a:lnTo>
                  <a:close/>
                </a:path>
              </a:pathLst>
            </a:custGeom>
            <a:solidFill>
              <a:srgbClr val="E5E5E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36">
              <a:extLst>
                <a:ext uri="{FF2B5EF4-FFF2-40B4-BE49-F238E27FC236}">
                  <a16:creationId xmlns:a16="http://schemas.microsoft.com/office/drawing/2014/main" id="{3080C7F6-72B1-4795-936E-023328CB7950}"/>
                </a:ext>
              </a:extLst>
            </p:cNvPr>
            <p:cNvSpPr>
              <a:spLocks/>
            </p:cNvSpPr>
            <p:nvPr/>
          </p:nvSpPr>
          <p:spPr bwMode="auto">
            <a:xfrm>
              <a:off x="7020072" y="2108347"/>
              <a:ext cx="150710" cy="343357"/>
            </a:xfrm>
            <a:custGeom>
              <a:avLst/>
              <a:gdLst>
                <a:gd name="T0" fmla="*/ 105 w 112"/>
                <a:gd name="T1" fmla="*/ 16 h 255"/>
                <a:gd name="T2" fmla="*/ 59 w 112"/>
                <a:gd name="T3" fmla="*/ 37 h 255"/>
                <a:gd name="T4" fmla="*/ 70 w 112"/>
                <a:gd name="T5" fmla="*/ 98 h 255"/>
                <a:gd name="T6" fmla="*/ 19 w 112"/>
                <a:gd name="T7" fmla="*/ 122 h 255"/>
                <a:gd name="T8" fmla="*/ 0 w 112"/>
                <a:gd name="T9" fmla="*/ 255 h 255"/>
                <a:gd name="T10" fmla="*/ 110 w 112"/>
                <a:gd name="T11" fmla="*/ 7 h 255"/>
                <a:gd name="T12" fmla="*/ 105 w 112"/>
                <a:gd name="T13" fmla="*/ 16 h 255"/>
              </a:gdLst>
              <a:ahLst/>
              <a:cxnLst>
                <a:cxn ang="0">
                  <a:pos x="T0" y="T1"/>
                </a:cxn>
                <a:cxn ang="0">
                  <a:pos x="T2" y="T3"/>
                </a:cxn>
                <a:cxn ang="0">
                  <a:pos x="T4" y="T5"/>
                </a:cxn>
                <a:cxn ang="0">
                  <a:pos x="T6" y="T7"/>
                </a:cxn>
                <a:cxn ang="0">
                  <a:pos x="T8" y="T9"/>
                </a:cxn>
                <a:cxn ang="0">
                  <a:pos x="T10" y="T11"/>
                </a:cxn>
                <a:cxn ang="0">
                  <a:pos x="T12" y="T13"/>
                </a:cxn>
              </a:cxnLst>
              <a:rect l="0" t="0" r="r" b="b"/>
              <a:pathLst>
                <a:path w="112" h="255">
                  <a:moveTo>
                    <a:pt x="105" y="16"/>
                  </a:moveTo>
                  <a:cubicBezTo>
                    <a:pt x="105" y="16"/>
                    <a:pt x="75" y="34"/>
                    <a:pt x="59" y="37"/>
                  </a:cubicBezTo>
                  <a:cubicBezTo>
                    <a:pt x="70" y="98"/>
                    <a:pt x="70" y="98"/>
                    <a:pt x="70" y="98"/>
                  </a:cubicBezTo>
                  <a:cubicBezTo>
                    <a:pt x="70" y="98"/>
                    <a:pt x="34" y="113"/>
                    <a:pt x="19" y="122"/>
                  </a:cubicBezTo>
                  <a:cubicBezTo>
                    <a:pt x="19" y="122"/>
                    <a:pt x="24" y="216"/>
                    <a:pt x="0" y="255"/>
                  </a:cubicBezTo>
                  <a:cubicBezTo>
                    <a:pt x="0" y="255"/>
                    <a:pt x="60" y="208"/>
                    <a:pt x="110" y="7"/>
                  </a:cubicBezTo>
                  <a:cubicBezTo>
                    <a:pt x="112" y="0"/>
                    <a:pt x="105" y="16"/>
                    <a:pt x="105" y="16"/>
                  </a:cubicBezTo>
                  <a:close/>
                </a:path>
              </a:pathLst>
            </a:custGeom>
            <a:solidFill>
              <a:srgbClr val="676B6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37">
              <a:extLst>
                <a:ext uri="{FF2B5EF4-FFF2-40B4-BE49-F238E27FC236}">
                  <a16:creationId xmlns:a16="http://schemas.microsoft.com/office/drawing/2014/main" id="{6019EC71-8863-42CE-8268-A3FDA055E795}"/>
                </a:ext>
              </a:extLst>
            </p:cNvPr>
            <p:cNvSpPr>
              <a:spLocks/>
            </p:cNvSpPr>
            <p:nvPr/>
          </p:nvSpPr>
          <p:spPr bwMode="auto">
            <a:xfrm>
              <a:off x="7020072" y="2120142"/>
              <a:ext cx="281762" cy="331562"/>
            </a:xfrm>
            <a:custGeom>
              <a:avLst/>
              <a:gdLst>
                <a:gd name="T0" fmla="*/ 164 w 209"/>
                <a:gd name="T1" fmla="*/ 0 h 246"/>
                <a:gd name="T2" fmla="*/ 209 w 209"/>
                <a:gd name="T3" fmla="*/ 43 h 246"/>
                <a:gd name="T4" fmla="*/ 134 w 209"/>
                <a:gd name="T5" fmla="*/ 102 h 246"/>
                <a:gd name="T6" fmla="*/ 171 w 209"/>
                <a:gd name="T7" fmla="*/ 172 h 246"/>
                <a:gd name="T8" fmla="*/ 0 w 209"/>
                <a:gd name="T9" fmla="*/ 246 h 246"/>
                <a:gd name="T10" fmla="*/ 50 w 209"/>
                <a:gd name="T11" fmla="*/ 188 h 246"/>
                <a:gd name="T12" fmla="*/ 164 w 209"/>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09" h="246">
                  <a:moveTo>
                    <a:pt x="164" y="0"/>
                  </a:moveTo>
                  <a:cubicBezTo>
                    <a:pt x="164" y="0"/>
                    <a:pt x="181" y="21"/>
                    <a:pt x="209" y="43"/>
                  </a:cubicBezTo>
                  <a:cubicBezTo>
                    <a:pt x="209" y="43"/>
                    <a:pt x="148" y="94"/>
                    <a:pt x="134" y="102"/>
                  </a:cubicBezTo>
                  <a:cubicBezTo>
                    <a:pt x="134" y="102"/>
                    <a:pt x="173" y="148"/>
                    <a:pt x="171" y="172"/>
                  </a:cubicBezTo>
                  <a:cubicBezTo>
                    <a:pt x="171" y="172"/>
                    <a:pt x="23" y="228"/>
                    <a:pt x="0" y="246"/>
                  </a:cubicBezTo>
                  <a:cubicBezTo>
                    <a:pt x="0" y="246"/>
                    <a:pt x="22" y="216"/>
                    <a:pt x="50" y="188"/>
                  </a:cubicBezTo>
                  <a:cubicBezTo>
                    <a:pt x="78" y="160"/>
                    <a:pt x="179" y="63"/>
                    <a:pt x="164" y="0"/>
                  </a:cubicBezTo>
                  <a:close/>
                </a:path>
              </a:pathLst>
            </a:custGeom>
            <a:solidFill>
              <a:srgbClr val="676B6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38">
              <a:extLst>
                <a:ext uri="{FF2B5EF4-FFF2-40B4-BE49-F238E27FC236}">
                  <a16:creationId xmlns:a16="http://schemas.microsoft.com/office/drawing/2014/main" id="{19D65544-4B6A-4281-9E05-69A040A8649F}"/>
                </a:ext>
              </a:extLst>
            </p:cNvPr>
            <p:cNvSpPr>
              <a:spLocks/>
            </p:cNvSpPr>
            <p:nvPr/>
          </p:nvSpPr>
          <p:spPr bwMode="auto">
            <a:xfrm>
              <a:off x="7165540" y="2138489"/>
              <a:ext cx="44558" cy="48489"/>
            </a:xfrm>
            <a:custGeom>
              <a:avLst/>
              <a:gdLst>
                <a:gd name="T0" fmla="*/ 29 w 33"/>
                <a:gd name="T1" fmla="*/ 7 h 36"/>
                <a:gd name="T2" fmla="*/ 10 w 33"/>
                <a:gd name="T3" fmla="*/ 4 h 36"/>
                <a:gd name="T4" fmla="*/ 0 w 33"/>
                <a:gd name="T5" fmla="*/ 24 h 36"/>
                <a:gd name="T6" fmla="*/ 27 w 33"/>
                <a:gd name="T7" fmla="*/ 33 h 36"/>
                <a:gd name="T8" fmla="*/ 29 w 33"/>
                <a:gd name="T9" fmla="*/ 7 h 36"/>
              </a:gdLst>
              <a:ahLst/>
              <a:cxnLst>
                <a:cxn ang="0">
                  <a:pos x="T0" y="T1"/>
                </a:cxn>
                <a:cxn ang="0">
                  <a:pos x="T2" y="T3"/>
                </a:cxn>
                <a:cxn ang="0">
                  <a:pos x="T4" y="T5"/>
                </a:cxn>
                <a:cxn ang="0">
                  <a:pos x="T6" y="T7"/>
                </a:cxn>
                <a:cxn ang="0">
                  <a:pos x="T8" y="T9"/>
                </a:cxn>
              </a:cxnLst>
              <a:rect l="0" t="0" r="r" b="b"/>
              <a:pathLst>
                <a:path w="33" h="36">
                  <a:moveTo>
                    <a:pt x="29" y="7"/>
                  </a:moveTo>
                  <a:cubicBezTo>
                    <a:pt x="29" y="7"/>
                    <a:pt x="16" y="0"/>
                    <a:pt x="10" y="4"/>
                  </a:cubicBezTo>
                  <a:cubicBezTo>
                    <a:pt x="10" y="4"/>
                    <a:pt x="0" y="20"/>
                    <a:pt x="0" y="24"/>
                  </a:cubicBezTo>
                  <a:cubicBezTo>
                    <a:pt x="0" y="29"/>
                    <a:pt x="20" y="36"/>
                    <a:pt x="27" y="33"/>
                  </a:cubicBezTo>
                  <a:cubicBezTo>
                    <a:pt x="33" y="30"/>
                    <a:pt x="29" y="7"/>
                    <a:pt x="29" y="7"/>
                  </a:cubicBezTo>
                  <a:close/>
                </a:path>
              </a:pathLst>
            </a:custGeom>
            <a:solidFill>
              <a:srgbClr val="14141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39">
              <a:extLst>
                <a:ext uri="{FF2B5EF4-FFF2-40B4-BE49-F238E27FC236}">
                  <a16:creationId xmlns:a16="http://schemas.microsoft.com/office/drawing/2014/main" id="{A62D2632-0539-40A1-87B3-1C6615AABBC2}"/>
                </a:ext>
              </a:extLst>
            </p:cNvPr>
            <p:cNvSpPr>
              <a:spLocks/>
            </p:cNvSpPr>
            <p:nvPr/>
          </p:nvSpPr>
          <p:spPr bwMode="auto">
            <a:xfrm>
              <a:off x="7161609" y="2025784"/>
              <a:ext cx="642156" cy="256863"/>
            </a:xfrm>
            <a:custGeom>
              <a:avLst/>
              <a:gdLst>
                <a:gd name="T0" fmla="*/ 24 w 477"/>
                <a:gd name="T1" fmla="*/ 106 h 190"/>
                <a:gd name="T2" fmla="*/ 36 w 477"/>
                <a:gd name="T3" fmla="*/ 140 h 190"/>
                <a:gd name="T4" fmla="*/ 178 w 477"/>
                <a:gd name="T5" fmla="*/ 83 h 190"/>
                <a:gd name="T6" fmla="*/ 399 w 477"/>
                <a:gd name="T7" fmla="*/ 30 h 190"/>
                <a:gd name="T8" fmla="*/ 477 w 477"/>
                <a:gd name="T9" fmla="*/ 104 h 190"/>
                <a:gd name="T10" fmla="*/ 390 w 477"/>
                <a:gd name="T11" fmla="*/ 140 h 190"/>
                <a:gd name="T12" fmla="*/ 216 w 477"/>
                <a:gd name="T13" fmla="*/ 129 h 190"/>
                <a:gd name="T14" fmla="*/ 69 w 477"/>
                <a:gd name="T15" fmla="*/ 184 h 190"/>
                <a:gd name="T16" fmla="*/ 10 w 477"/>
                <a:gd name="T17" fmla="*/ 108 h 190"/>
                <a:gd name="T18" fmla="*/ 24 w 477"/>
                <a:gd name="T19" fmla="*/ 10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7" h="190">
                  <a:moveTo>
                    <a:pt x="24" y="106"/>
                  </a:moveTo>
                  <a:cubicBezTo>
                    <a:pt x="24" y="106"/>
                    <a:pt x="20" y="130"/>
                    <a:pt x="36" y="140"/>
                  </a:cubicBezTo>
                  <a:cubicBezTo>
                    <a:pt x="53" y="150"/>
                    <a:pt x="124" y="145"/>
                    <a:pt x="178" y="83"/>
                  </a:cubicBezTo>
                  <a:cubicBezTo>
                    <a:pt x="251" y="0"/>
                    <a:pt x="376" y="26"/>
                    <a:pt x="399" y="30"/>
                  </a:cubicBezTo>
                  <a:cubicBezTo>
                    <a:pt x="442" y="60"/>
                    <a:pt x="464" y="92"/>
                    <a:pt x="477" y="104"/>
                  </a:cubicBezTo>
                  <a:cubicBezTo>
                    <a:pt x="477" y="104"/>
                    <a:pt x="401" y="129"/>
                    <a:pt x="390" y="140"/>
                  </a:cubicBezTo>
                  <a:cubicBezTo>
                    <a:pt x="390" y="140"/>
                    <a:pt x="266" y="75"/>
                    <a:pt x="216" y="129"/>
                  </a:cubicBezTo>
                  <a:cubicBezTo>
                    <a:pt x="167" y="182"/>
                    <a:pt x="90" y="190"/>
                    <a:pt x="69" y="184"/>
                  </a:cubicBezTo>
                  <a:cubicBezTo>
                    <a:pt x="47" y="179"/>
                    <a:pt x="0" y="164"/>
                    <a:pt x="10" y="108"/>
                  </a:cubicBezTo>
                  <a:lnTo>
                    <a:pt x="24" y="106"/>
                  </a:lnTo>
                  <a:close/>
                </a:path>
              </a:pathLst>
            </a:custGeom>
            <a:solidFill>
              <a:srgbClr val="14141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40">
              <a:extLst>
                <a:ext uri="{FF2B5EF4-FFF2-40B4-BE49-F238E27FC236}">
                  <a16:creationId xmlns:a16="http://schemas.microsoft.com/office/drawing/2014/main" id="{E24B2D9D-32D9-4785-8F34-62BAC9D3141A}"/>
                </a:ext>
              </a:extLst>
            </p:cNvPr>
            <p:cNvSpPr>
              <a:spLocks/>
            </p:cNvSpPr>
            <p:nvPr/>
          </p:nvSpPr>
          <p:spPr bwMode="auto">
            <a:xfrm>
              <a:off x="7147193" y="2095242"/>
              <a:ext cx="38005" cy="43247"/>
            </a:xfrm>
            <a:custGeom>
              <a:avLst/>
              <a:gdLst>
                <a:gd name="T0" fmla="*/ 28 w 28"/>
                <a:gd name="T1" fmla="*/ 3 h 32"/>
                <a:gd name="T2" fmla="*/ 12 w 28"/>
                <a:gd name="T3" fmla="*/ 0 h 32"/>
                <a:gd name="T4" fmla="*/ 0 w 28"/>
                <a:gd name="T5" fmla="*/ 32 h 32"/>
                <a:gd name="T6" fmla="*/ 21 w 28"/>
                <a:gd name="T7" fmla="*/ 31 h 32"/>
                <a:gd name="T8" fmla="*/ 28 w 28"/>
                <a:gd name="T9" fmla="*/ 3 h 32"/>
              </a:gdLst>
              <a:ahLst/>
              <a:cxnLst>
                <a:cxn ang="0">
                  <a:pos x="T0" y="T1"/>
                </a:cxn>
                <a:cxn ang="0">
                  <a:pos x="T2" y="T3"/>
                </a:cxn>
                <a:cxn ang="0">
                  <a:pos x="T4" y="T5"/>
                </a:cxn>
                <a:cxn ang="0">
                  <a:pos x="T6" y="T7"/>
                </a:cxn>
                <a:cxn ang="0">
                  <a:pos x="T8" y="T9"/>
                </a:cxn>
              </a:cxnLst>
              <a:rect l="0" t="0" r="r" b="b"/>
              <a:pathLst>
                <a:path w="28" h="32">
                  <a:moveTo>
                    <a:pt x="28" y="3"/>
                  </a:moveTo>
                  <a:cubicBezTo>
                    <a:pt x="28" y="3"/>
                    <a:pt x="23" y="0"/>
                    <a:pt x="12" y="0"/>
                  </a:cubicBezTo>
                  <a:cubicBezTo>
                    <a:pt x="12" y="0"/>
                    <a:pt x="6" y="22"/>
                    <a:pt x="0" y="32"/>
                  </a:cubicBezTo>
                  <a:cubicBezTo>
                    <a:pt x="21" y="31"/>
                    <a:pt x="21" y="31"/>
                    <a:pt x="21" y="31"/>
                  </a:cubicBezTo>
                  <a:cubicBezTo>
                    <a:pt x="21" y="31"/>
                    <a:pt x="28" y="12"/>
                    <a:pt x="28"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41">
              <a:extLst>
                <a:ext uri="{FF2B5EF4-FFF2-40B4-BE49-F238E27FC236}">
                  <a16:creationId xmlns:a16="http://schemas.microsoft.com/office/drawing/2014/main" id="{1BA55737-FC70-40C4-B808-2A3839225F13}"/>
                </a:ext>
              </a:extLst>
            </p:cNvPr>
            <p:cNvSpPr>
              <a:spLocks/>
            </p:cNvSpPr>
            <p:nvPr/>
          </p:nvSpPr>
          <p:spPr bwMode="auto">
            <a:xfrm>
              <a:off x="7196993" y="2072963"/>
              <a:ext cx="53731" cy="70768"/>
            </a:xfrm>
            <a:custGeom>
              <a:avLst/>
              <a:gdLst>
                <a:gd name="T0" fmla="*/ 27 w 39"/>
                <a:gd name="T1" fmla="*/ 0 h 52"/>
                <a:gd name="T2" fmla="*/ 0 w 39"/>
                <a:gd name="T3" fmla="*/ 24 h 52"/>
                <a:gd name="T4" fmla="*/ 19 w 39"/>
                <a:gd name="T5" fmla="*/ 52 h 52"/>
                <a:gd name="T6" fmla="*/ 39 w 39"/>
                <a:gd name="T7" fmla="*/ 18 h 52"/>
                <a:gd name="T8" fmla="*/ 27 w 39"/>
                <a:gd name="T9" fmla="*/ 0 h 52"/>
              </a:gdLst>
              <a:ahLst/>
              <a:cxnLst>
                <a:cxn ang="0">
                  <a:pos x="T0" y="T1"/>
                </a:cxn>
                <a:cxn ang="0">
                  <a:pos x="T2" y="T3"/>
                </a:cxn>
                <a:cxn ang="0">
                  <a:pos x="T4" y="T5"/>
                </a:cxn>
                <a:cxn ang="0">
                  <a:pos x="T6" y="T7"/>
                </a:cxn>
                <a:cxn ang="0">
                  <a:pos x="T8" y="T9"/>
                </a:cxn>
              </a:cxnLst>
              <a:rect l="0" t="0" r="r" b="b"/>
              <a:pathLst>
                <a:path w="39" h="52">
                  <a:moveTo>
                    <a:pt x="27" y="0"/>
                  </a:moveTo>
                  <a:cubicBezTo>
                    <a:pt x="0" y="24"/>
                    <a:pt x="0" y="24"/>
                    <a:pt x="0" y="24"/>
                  </a:cubicBezTo>
                  <a:cubicBezTo>
                    <a:pt x="0" y="24"/>
                    <a:pt x="17" y="48"/>
                    <a:pt x="19" y="52"/>
                  </a:cubicBezTo>
                  <a:cubicBezTo>
                    <a:pt x="19" y="52"/>
                    <a:pt x="35" y="30"/>
                    <a:pt x="39" y="18"/>
                  </a:cubicBezTo>
                  <a:lnTo>
                    <a:pt x="2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42">
              <a:extLst>
                <a:ext uri="{FF2B5EF4-FFF2-40B4-BE49-F238E27FC236}">
                  <a16:creationId xmlns:a16="http://schemas.microsoft.com/office/drawing/2014/main" id="{5AC7BF15-370A-4662-A644-45456AFAAD33}"/>
                </a:ext>
              </a:extLst>
            </p:cNvPr>
            <p:cNvSpPr>
              <a:spLocks/>
            </p:cNvSpPr>
            <p:nvPr/>
          </p:nvSpPr>
          <p:spPr bwMode="auto">
            <a:xfrm>
              <a:off x="6953236" y="2422873"/>
              <a:ext cx="170368" cy="209684"/>
            </a:xfrm>
            <a:custGeom>
              <a:avLst/>
              <a:gdLst>
                <a:gd name="T0" fmla="*/ 13 w 126"/>
                <a:gd name="T1" fmla="*/ 0 h 156"/>
                <a:gd name="T2" fmla="*/ 5 w 126"/>
                <a:gd name="T3" fmla="*/ 56 h 156"/>
                <a:gd name="T4" fmla="*/ 17 w 126"/>
                <a:gd name="T5" fmla="*/ 59 h 156"/>
                <a:gd name="T6" fmla="*/ 15 w 126"/>
                <a:gd name="T7" fmla="*/ 70 h 156"/>
                <a:gd name="T8" fmla="*/ 126 w 126"/>
                <a:gd name="T9" fmla="*/ 156 h 156"/>
                <a:gd name="T10" fmla="*/ 7 w 126"/>
                <a:gd name="T11" fmla="*/ 80 h 156"/>
                <a:gd name="T12" fmla="*/ 10 w 126"/>
                <a:gd name="T13" fmla="*/ 65 h 156"/>
                <a:gd name="T14" fmla="*/ 0 w 126"/>
                <a:gd name="T15" fmla="*/ 60 h 156"/>
                <a:gd name="T16" fmla="*/ 13 w 126"/>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56">
                  <a:moveTo>
                    <a:pt x="13" y="0"/>
                  </a:moveTo>
                  <a:cubicBezTo>
                    <a:pt x="5" y="56"/>
                    <a:pt x="5" y="56"/>
                    <a:pt x="5" y="56"/>
                  </a:cubicBezTo>
                  <a:cubicBezTo>
                    <a:pt x="17" y="59"/>
                    <a:pt x="17" y="59"/>
                    <a:pt x="17" y="59"/>
                  </a:cubicBezTo>
                  <a:cubicBezTo>
                    <a:pt x="15" y="70"/>
                    <a:pt x="15" y="70"/>
                    <a:pt x="15" y="70"/>
                  </a:cubicBezTo>
                  <a:cubicBezTo>
                    <a:pt x="15" y="70"/>
                    <a:pt x="85" y="139"/>
                    <a:pt x="126" y="156"/>
                  </a:cubicBezTo>
                  <a:cubicBezTo>
                    <a:pt x="126" y="156"/>
                    <a:pt x="81" y="133"/>
                    <a:pt x="7" y="80"/>
                  </a:cubicBezTo>
                  <a:cubicBezTo>
                    <a:pt x="10" y="65"/>
                    <a:pt x="10" y="65"/>
                    <a:pt x="10" y="65"/>
                  </a:cubicBezTo>
                  <a:cubicBezTo>
                    <a:pt x="10" y="65"/>
                    <a:pt x="3" y="60"/>
                    <a:pt x="0" y="60"/>
                  </a:cubicBezTo>
                  <a:cubicBezTo>
                    <a:pt x="0" y="60"/>
                    <a:pt x="2" y="18"/>
                    <a:pt x="13" y="0"/>
                  </a:cubicBezTo>
                  <a:close/>
                </a:path>
              </a:pathLst>
            </a:custGeom>
            <a:solidFill>
              <a:srgbClr val="23272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43">
              <a:extLst>
                <a:ext uri="{FF2B5EF4-FFF2-40B4-BE49-F238E27FC236}">
                  <a16:creationId xmlns:a16="http://schemas.microsoft.com/office/drawing/2014/main" id="{CD30D282-4C66-4512-BF3A-2F04C5768001}"/>
                </a:ext>
              </a:extLst>
            </p:cNvPr>
            <p:cNvSpPr>
              <a:spLocks/>
            </p:cNvSpPr>
            <p:nvPr/>
          </p:nvSpPr>
          <p:spPr bwMode="auto">
            <a:xfrm>
              <a:off x="6991241" y="2442531"/>
              <a:ext cx="20968" cy="23589"/>
            </a:xfrm>
            <a:custGeom>
              <a:avLst/>
              <a:gdLst>
                <a:gd name="T0" fmla="*/ 3 w 15"/>
                <a:gd name="T1" fmla="*/ 15 h 17"/>
                <a:gd name="T2" fmla="*/ 12 w 15"/>
                <a:gd name="T3" fmla="*/ 12 h 17"/>
                <a:gd name="T4" fmla="*/ 12 w 15"/>
                <a:gd name="T5" fmla="*/ 2 h 17"/>
                <a:gd name="T6" fmla="*/ 3 w 15"/>
                <a:gd name="T7" fmla="*/ 5 h 17"/>
                <a:gd name="T8" fmla="*/ 3 w 15"/>
                <a:gd name="T9" fmla="*/ 15 h 17"/>
              </a:gdLst>
              <a:ahLst/>
              <a:cxnLst>
                <a:cxn ang="0">
                  <a:pos x="T0" y="T1"/>
                </a:cxn>
                <a:cxn ang="0">
                  <a:pos x="T2" y="T3"/>
                </a:cxn>
                <a:cxn ang="0">
                  <a:pos x="T4" y="T5"/>
                </a:cxn>
                <a:cxn ang="0">
                  <a:pos x="T6" y="T7"/>
                </a:cxn>
                <a:cxn ang="0">
                  <a:pos x="T8" y="T9"/>
                </a:cxn>
              </a:cxnLst>
              <a:rect l="0" t="0" r="r" b="b"/>
              <a:pathLst>
                <a:path w="15" h="17">
                  <a:moveTo>
                    <a:pt x="3" y="15"/>
                  </a:moveTo>
                  <a:cubicBezTo>
                    <a:pt x="5" y="17"/>
                    <a:pt x="10" y="15"/>
                    <a:pt x="12" y="12"/>
                  </a:cubicBezTo>
                  <a:cubicBezTo>
                    <a:pt x="15" y="8"/>
                    <a:pt x="15" y="4"/>
                    <a:pt x="12" y="2"/>
                  </a:cubicBezTo>
                  <a:cubicBezTo>
                    <a:pt x="10" y="0"/>
                    <a:pt x="6" y="2"/>
                    <a:pt x="3" y="5"/>
                  </a:cubicBezTo>
                  <a:cubicBezTo>
                    <a:pt x="1" y="9"/>
                    <a:pt x="0" y="13"/>
                    <a:pt x="3" y="15"/>
                  </a:cubicBezTo>
                  <a:close/>
                </a:path>
              </a:pathLst>
            </a:custGeom>
            <a:solidFill>
              <a:srgbClr val="23272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44">
              <a:extLst>
                <a:ext uri="{FF2B5EF4-FFF2-40B4-BE49-F238E27FC236}">
                  <a16:creationId xmlns:a16="http://schemas.microsoft.com/office/drawing/2014/main" id="{BAD03A73-06FE-4D04-8DE7-9149FD13E75B}"/>
                </a:ext>
              </a:extLst>
            </p:cNvPr>
            <p:cNvSpPr>
              <a:spLocks/>
            </p:cNvSpPr>
            <p:nvPr/>
          </p:nvSpPr>
          <p:spPr bwMode="auto">
            <a:xfrm>
              <a:off x="6972893" y="2464810"/>
              <a:ext cx="20968" cy="20968"/>
            </a:xfrm>
            <a:custGeom>
              <a:avLst/>
              <a:gdLst>
                <a:gd name="T0" fmla="*/ 3 w 16"/>
                <a:gd name="T1" fmla="*/ 14 h 16"/>
                <a:gd name="T2" fmla="*/ 12 w 16"/>
                <a:gd name="T3" fmla="*/ 12 h 16"/>
                <a:gd name="T4" fmla="*/ 14 w 16"/>
                <a:gd name="T5" fmla="*/ 3 h 16"/>
                <a:gd name="T6" fmla="*/ 4 w 16"/>
                <a:gd name="T7" fmla="*/ 4 h 16"/>
                <a:gd name="T8" fmla="*/ 3 w 16"/>
                <a:gd name="T9" fmla="*/ 14 h 16"/>
              </a:gdLst>
              <a:ahLst/>
              <a:cxnLst>
                <a:cxn ang="0">
                  <a:pos x="T0" y="T1"/>
                </a:cxn>
                <a:cxn ang="0">
                  <a:pos x="T2" y="T3"/>
                </a:cxn>
                <a:cxn ang="0">
                  <a:pos x="T4" y="T5"/>
                </a:cxn>
                <a:cxn ang="0">
                  <a:pos x="T6" y="T7"/>
                </a:cxn>
                <a:cxn ang="0">
                  <a:pos x="T8" y="T9"/>
                </a:cxn>
              </a:cxnLst>
              <a:rect l="0" t="0" r="r" b="b"/>
              <a:pathLst>
                <a:path w="16" h="16">
                  <a:moveTo>
                    <a:pt x="3" y="14"/>
                  </a:moveTo>
                  <a:cubicBezTo>
                    <a:pt x="5" y="16"/>
                    <a:pt x="9" y="15"/>
                    <a:pt x="12" y="12"/>
                  </a:cubicBezTo>
                  <a:cubicBezTo>
                    <a:pt x="15" y="9"/>
                    <a:pt x="16" y="5"/>
                    <a:pt x="14" y="3"/>
                  </a:cubicBezTo>
                  <a:cubicBezTo>
                    <a:pt x="12" y="0"/>
                    <a:pt x="8" y="1"/>
                    <a:pt x="4" y="4"/>
                  </a:cubicBezTo>
                  <a:cubicBezTo>
                    <a:pt x="1" y="8"/>
                    <a:pt x="0" y="12"/>
                    <a:pt x="3" y="14"/>
                  </a:cubicBezTo>
                  <a:close/>
                </a:path>
              </a:pathLst>
            </a:custGeom>
            <a:solidFill>
              <a:srgbClr val="23272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45">
              <a:extLst>
                <a:ext uri="{FF2B5EF4-FFF2-40B4-BE49-F238E27FC236}">
                  <a16:creationId xmlns:a16="http://schemas.microsoft.com/office/drawing/2014/main" id="{A1B47DCA-7E35-4CAD-943F-2ACA6CDBB95B}"/>
                </a:ext>
              </a:extLst>
            </p:cNvPr>
            <p:cNvSpPr>
              <a:spLocks/>
            </p:cNvSpPr>
            <p:nvPr/>
          </p:nvSpPr>
          <p:spPr bwMode="auto">
            <a:xfrm>
              <a:off x="6983378" y="2451704"/>
              <a:ext cx="36695" cy="45868"/>
            </a:xfrm>
            <a:custGeom>
              <a:avLst/>
              <a:gdLst>
                <a:gd name="T0" fmla="*/ 27 w 27"/>
                <a:gd name="T1" fmla="*/ 0 h 34"/>
                <a:gd name="T2" fmla="*/ 0 w 27"/>
                <a:gd name="T3" fmla="*/ 34 h 34"/>
                <a:gd name="T4" fmla="*/ 27 w 27"/>
                <a:gd name="T5" fmla="*/ 0 h 34"/>
              </a:gdLst>
              <a:ahLst/>
              <a:cxnLst>
                <a:cxn ang="0">
                  <a:pos x="T0" y="T1"/>
                </a:cxn>
                <a:cxn ang="0">
                  <a:pos x="T2" y="T3"/>
                </a:cxn>
                <a:cxn ang="0">
                  <a:pos x="T4" y="T5"/>
                </a:cxn>
              </a:cxnLst>
              <a:rect l="0" t="0" r="r" b="b"/>
              <a:pathLst>
                <a:path w="27" h="34">
                  <a:moveTo>
                    <a:pt x="27" y="0"/>
                  </a:moveTo>
                  <a:cubicBezTo>
                    <a:pt x="27" y="0"/>
                    <a:pt x="6" y="28"/>
                    <a:pt x="0" y="34"/>
                  </a:cubicBezTo>
                  <a:cubicBezTo>
                    <a:pt x="0" y="34"/>
                    <a:pt x="18" y="9"/>
                    <a:pt x="27" y="0"/>
                  </a:cubicBezTo>
                  <a:close/>
                </a:path>
              </a:pathLst>
            </a:custGeom>
            <a:solidFill>
              <a:srgbClr val="23272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46">
              <a:extLst>
                <a:ext uri="{FF2B5EF4-FFF2-40B4-BE49-F238E27FC236}">
                  <a16:creationId xmlns:a16="http://schemas.microsoft.com/office/drawing/2014/main" id="{E0449CD9-65E3-45B4-A926-8A124BC3F167}"/>
                </a:ext>
              </a:extLst>
            </p:cNvPr>
            <p:cNvSpPr>
              <a:spLocks/>
            </p:cNvSpPr>
            <p:nvPr/>
          </p:nvSpPr>
          <p:spPr bwMode="auto">
            <a:xfrm>
              <a:off x="7140640" y="2375694"/>
              <a:ext cx="165126" cy="149400"/>
            </a:xfrm>
            <a:custGeom>
              <a:avLst/>
              <a:gdLst>
                <a:gd name="T0" fmla="*/ 107 w 122"/>
                <a:gd name="T1" fmla="*/ 46 h 111"/>
                <a:gd name="T2" fmla="*/ 68 w 122"/>
                <a:gd name="T3" fmla="*/ 8 h 111"/>
                <a:gd name="T4" fmla="*/ 45 w 122"/>
                <a:gd name="T5" fmla="*/ 12 h 111"/>
                <a:gd name="T6" fmla="*/ 70 w 122"/>
                <a:gd name="T7" fmla="*/ 48 h 111"/>
                <a:gd name="T8" fmla="*/ 36 w 122"/>
                <a:gd name="T9" fmla="*/ 34 h 111"/>
                <a:gd name="T10" fmla="*/ 6 w 122"/>
                <a:gd name="T11" fmla="*/ 45 h 111"/>
                <a:gd name="T12" fmla="*/ 41 w 122"/>
                <a:gd name="T13" fmla="*/ 63 h 111"/>
                <a:gd name="T14" fmla="*/ 58 w 122"/>
                <a:gd name="T15" fmla="*/ 75 h 111"/>
                <a:gd name="T16" fmla="*/ 13 w 122"/>
                <a:gd name="T17" fmla="*/ 74 h 111"/>
                <a:gd name="T18" fmla="*/ 19 w 122"/>
                <a:gd name="T19" fmla="*/ 96 h 111"/>
                <a:gd name="T20" fmla="*/ 60 w 122"/>
                <a:gd name="T21" fmla="*/ 101 h 111"/>
                <a:gd name="T22" fmla="*/ 105 w 122"/>
                <a:gd name="T23" fmla="*/ 103 h 111"/>
                <a:gd name="T24" fmla="*/ 107 w 122"/>
                <a:gd name="T25" fmla="*/ 4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111">
                  <a:moveTo>
                    <a:pt x="107" y="46"/>
                  </a:moveTo>
                  <a:cubicBezTo>
                    <a:pt x="107" y="46"/>
                    <a:pt x="86" y="15"/>
                    <a:pt x="68" y="8"/>
                  </a:cubicBezTo>
                  <a:cubicBezTo>
                    <a:pt x="50" y="0"/>
                    <a:pt x="40" y="3"/>
                    <a:pt x="45" y="12"/>
                  </a:cubicBezTo>
                  <a:cubicBezTo>
                    <a:pt x="51" y="22"/>
                    <a:pt x="69" y="37"/>
                    <a:pt x="70" y="48"/>
                  </a:cubicBezTo>
                  <a:cubicBezTo>
                    <a:pt x="70" y="48"/>
                    <a:pt x="54" y="37"/>
                    <a:pt x="36" y="34"/>
                  </a:cubicBezTo>
                  <a:cubicBezTo>
                    <a:pt x="19" y="31"/>
                    <a:pt x="6" y="37"/>
                    <a:pt x="6" y="45"/>
                  </a:cubicBezTo>
                  <a:cubicBezTo>
                    <a:pt x="7" y="53"/>
                    <a:pt x="31" y="59"/>
                    <a:pt x="41" y="63"/>
                  </a:cubicBezTo>
                  <a:cubicBezTo>
                    <a:pt x="51" y="66"/>
                    <a:pt x="58" y="75"/>
                    <a:pt x="58" y="75"/>
                  </a:cubicBezTo>
                  <a:cubicBezTo>
                    <a:pt x="58" y="75"/>
                    <a:pt x="27" y="62"/>
                    <a:pt x="13" y="74"/>
                  </a:cubicBezTo>
                  <a:cubicBezTo>
                    <a:pt x="0" y="85"/>
                    <a:pt x="8" y="96"/>
                    <a:pt x="19" y="96"/>
                  </a:cubicBezTo>
                  <a:cubicBezTo>
                    <a:pt x="31" y="95"/>
                    <a:pt x="53" y="99"/>
                    <a:pt x="60" y="101"/>
                  </a:cubicBezTo>
                  <a:cubicBezTo>
                    <a:pt x="68" y="103"/>
                    <a:pt x="97" y="111"/>
                    <a:pt x="105" y="103"/>
                  </a:cubicBezTo>
                  <a:cubicBezTo>
                    <a:pt x="113" y="95"/>
                    <a:pt x="122" y="57"/>
                    <a:pt x="107" y="46"/>
                  </a:cubicBezTo>
                  <a:close/>
                </a:path>
              </a:pathLst>
            </a:custGeom>
            <a:solidFill>
              <a:srgbClr val="FFDC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Freeform 47">
              <a:extLst>
                <a:ext uri="{FF2B5EF4-FFF2-40B4-BE49-F238E27FC236}">
                  <a16:creationId xmlns:a16="http://schemas.microsoft.com/office/drawing/2014/main" id="{CBAE2797-98D3-4DAA-88FC-F6AD04A60E94}"/>
                </a:ext>
              </a:extLst>
            </p:cNvPr>
            <p:cNvSpPr>
              <a:spLocks/>
            </p:cNvSpPr>
            <p:nvPr/>
          </p:nvSpPr>
          <p:spPr bwMode="auto">
            <a:xfrm>
              <a:off x="6996483" y="1619522"/>
              <a:ext cx="393157" cy="449509"/>
            </a:xfrm>
            <a:custGeom>
              <a:avLst/>
              <a:gdLst>
                <a:gd name="T0" fmla="*/ 122 w 292"/>
                <a:gd name="T1" fmla="*/ 12 h 334"/>
                <a:gd name="T2" fmla="*/ 7 w 292"/>
                <a:gd name="T3" fmla="*/ 279 h 334"/>
                <a:gd name="T4" fmla="*/ 162 w 292"/>
                <a:gd name="T5" fmla="*/ 329 h 334"/>
                <a:gd name="T6" fmla="*/ 270 w 292"/>
                <a:gd name="T7" fmla="*/ 202 h 334"/>
                <a:gd name="T8" fmla="*/ 268 w 292"/>
                <a:gd name="T9" fmla="*/ 13 h 334"/>
                <a:gd name="T10" fmla="*/ 122 w 292"/>
                <a:gd name="T11" fmla="*/ 12 h 334"/>
              </a:gdLst>
              <a:ahLst/>
              <a:cxnLst>
                <a:cxn ang="0">
                  <a:pos x="T0" y="T1"/>
                </a:cxn>
                <a:cxn ang="0">
                  <a:pos x="T2" y="T3"/>
                </a:cxn>
                <a:cxn ang="0">
                  <a:pos x="T4" y="T5"/>
                </a:cxn>
                <a:cxn ang="0">
                  <a:pos x="T6" y="T7"/>
                </a:cxn>
                <a:cxn ang="0">
                  <a:pos x="T8" y="T9"/>
                </a:cxn>
                <a:cxn ang="0">
                  <a:pos x="T10" y="T11"/>
                </a:cxn>
              </a:cxnLst>
              <a:rect l="0" t="0" r="r" b="b"/>
              <a:pathLst>
                <a:path w="292" h="334">
                  <a:moveTo>
                    <a:pt x="122" y="12"/>
                  </a:moveTo>
                  <a:cubicBezTo>
                    <a:pt x="122" y="12"/>
                    <a:pt x="0" y="262"/>
                    <a:pt x="7" y="279"/>
                  </a:cubicBezTo>
                  <a:cubicBezTo>
                    <a:pt x="14" y="296"/>
                    <a:pt x="145" y="334"/>
                    <a:pt x="162" y="329"/>
                  </a:cubicBezTo>
                  <a:cubicBezTo>
                    <a:pt x="179" y="324"/>
                    <a:pt x="248" y="245"/>
                    <a:pt x="270" y="202"/>
                  </a:cubicBezTo>
                  <a:cubicBezTo>
                    <a:pt x="292" y="159"/>
                    <a:pt x="289" y="26"/>
                    <a:pt x="268" y="13"/>
                  </a:cubicBezTo>
                  <a:cubicBezTo>
                    <a:pt x="248" y="0"/>
                    <a:pt x="122" y="12"/>
                    <a:pt x="122" y="12"/>
                  </a:cubicBezTo>
                  <a:close/>
                </a:path>
              </a:pathLst>
            </a:custGeom>
            <a:solidFill>
              <a:srgbClr val="FFDC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48">
              <a:extLst>
                <a:ext uri="{FF2B5EF4-FFF2-40B4-BE49-F238E27FC236}">
                  <a16:creationId xmlns:a16="http://schemas.microsoft.com/office/drawing/2014/main" id="{C42F3694-AF39-458E-92A8-2D0FACDAC24C}"/>
                </a:ext>
              </a:extLst>
            </p:cNvPr>
            <p:cNvSpPr>
              <a:spLocks/>
            </p:cNvSpPr>
            <p:nvPr/>
          </p:nvSpPr>
          <p:spPr bwMode="auto">
            <a:xfrm>
              <a:off x="7077735" y="1442602"/>
              <a:ext cx="508483" cy="602841"/>
            </a:xfrm>
            <a:custGeom>
              <a:avLst/>
              <a:gdLst>
                <a:gd name="T0" fmla="*/ 76 w 377"/>
                <a:gd name="T1" fmla="*/ 163 h 447"/>
                <a:gd name="T2" fmla="*/ 4 w 377"/>
                <a:gd name="T3" fmla="*/ 124 h 447"/>
                <a:gd name="T4" fmla="*/ 41 w 377"/>
                <a:gd name="T5" fmla="*/ 125 h 447"/>
                <a:gd name="T6" fmla="*/ 60 w 377"/>
                <a:gd name="T7" fmla="*/ 24 h 447"/>
                <a:gd name="T8" fmla="*/ 132 w 377"/>
                <a:gd name="T9" fmla="*/ 26 h 447"/>
                <a:gd name="T10" fmla="*/ 114 w 377"/>
                <a:gd name="T11" fmla="*/ 59 h 447"/>
                <a:gd name="T12" fmla="*/ 230 w 377"/>
                <a:gd name="T13" fmla="*/ 61 h 447"/>
                <a:gd name="T14" fmla="*/ 199 w 377"/>
                <a:gd name="T15" fmla="*/ 90 h 447"/>
                <a:gd name="T16" fmla="*/ 301 w 377"/>
                <a:gd name="T17" fmla="*/ 151 h 447"/>
                <a:gd name="T18" fmla="*/ 362 w 377"/>
                <a:gd name="T19" fmla="*/ 161 h 447"/>
                <a:gd name="T20" fmla="*/ 343 w 377"/>
                <a:gd name="T21" fmla="*/ 178 h 447"/>
                <a:gd name="T22" fmla="*/ 361 w 377"/>
                <a:gd name="T23" fmla="*/ 222 h 447"/>
                <a:gd name="T24" fmla="*/ 310 w 377"/>
                <a:gd name="T25" fmla="*/ 208 h 447"/>
                <a:gd name="T26" fmla="*/ 217 w 377"/>
                <a:gd name="T27" fmla="*/ 357 h 447"/>
                <a:gd name="T28" fmla="*/ 240 w 377"/>
                <a:gd name="T29" fmla="*/ 421 h 447"/>
                <a:gd name="T30" fmla="*/ 207 w 377"/>
                <a:gd name="T31" fmla="*/ 397 h 447"/>
                <a:gd name="T32" fmla="*/ 204 w 377"/>
                <a:gd name="T33" fmla="*/ 445 h 447"/>
                <a:gd name="T34" fmla="*/ 164 w 377"/>
                <a:gd name="T35" fmla="*/ 399 h 447"/>
                <a:gd name="T36" fmla="*/ 210 w 377"/>
                <a:gd name="T37" fmla="*/ 333 h 447"/>
                <a:gd name="T38" fmla="*/ 212 w 377"/>
                <a:gd name="T39" fmla="*/ 199 h 447"/>
                <a:gd name="T40" fmla="*/ 137 w 377"/>
                <a:gd name="T41" fmla="*/ 201 h 447"/>
                <a:gd name="T42" fmla="*/ 161 w 377"/>
                <a:gd name="T43" fmla="*/ 181 h 447"/>
                <a:gd name="T44" fmla="*/ 62 w 377"/>
                <a:gd name="T45" fmla="*/ 185 h 447"/>
                <a:gd name="T46" fmla="*/ 76 w 377"/>
                <a:gd name="T47" fmla="*/ 16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447">
                  <a:moveTo>
                    <a:pt x="76" y="163"/>
                  </a:moveTo>
                  <a:cubicBezTo>
                    <a:pt x="76" y="163"/>
                    <a:pt x="9" y="167"/>
                    <a:pt x="4" y="124"/>
                  </a:cubicBezTo>
                  <a:cubicBezTo>
                    <a:pt x="0" y="82"/>
                    <a:pt x="41" y="125"/>
                    <a:pt x="41" y="125"/>
                  </a:cubicBezTo>
                  <a:cubicBezTo>
                    <a:pt x="41" y="125"/>
                    <a:pt x="22" y="48"/>
                    <a:pt x="60" y="24"/>
                  </a:cubicBezTo>
                  <a:cubicBezTo>
                    <a:pt x="99" y="0"/>
                    <a:pt x="128" y="14"/>
                    <a:pt x="132" y="26"/>
                  </a:cubicBezTo>
                  <a:cubicBezTo>
                    <a:pt x="136" y="37"/>
                    <a:pt x="114" y="59"/>
                    <a:pt x="114" y="59"/>
                  </a:cubicBezTo>
                  <a:cubicBezTo>
                    <a:pt x="114" y="59"/>
                    <a:pt x="217" y="29"/>
                    <a:pt x="230" y="61"/>
                  </a:cubicBezTo>
                  <a:cubicBezTo>
                    <a:pt x="243" y="92"/>
                    <a:pt x="199" y="90"/>
                    <a:pt x="199" y="90"/>
                  </a:cubicBezTo>
                  <a:cubicBezTo>
                    <a:pt x="199" y="90"/>
                    <a:pt x="278" y="97"/>
                    <a:pt x="301" y="151"/>
                  </a:cubicBezTo>
                  <a:cubicBezTo>
                    <a:pt x="301" y="151"/>
                    <a:pt x="358" y="144"/>
                    <a:pt x="362" y="161"/>
                  </a:cubicBezTo>
                  <a:cubicBezTo>
                    <a:pt x="366" y="178"/>
                    <a:pt x="343" y="178"/>
                    <a:pt x="343" y="178"/>
                  </a:cubicBezTo>
                  <a:cubicBezTo>
                    <a:pt x="343" y="178"/>
                    <a:pt x="377" y="212"/>
                    <a:pt x="361" y="222"/>
                  </a:cubicBezTo>
                  <a:cubicBezTo>
                    <a:pt x="344" y="233"/>
                    <a:pt x="310" y="208"/>
                    <a:pt x="310" y="208"/>
                  </a:cubicBezTo>
                  <a:cubicBezTo>
                    <a:pt x="310" y="208"/>
                    <a:pt x="285" y="322"/>
                    <a:pt x="217" y="357"/>
                  </a:cubicBezTo>
                  <a:cubicBezTo>
                    <a:pt x="217" y="357"/>
                    <a:pt x="257" y="410"/>
                    <a:pt x="240" y="421"/>
                  </a:cubicBezTo>
                  <a:cubicBezTo>
                    <a:pt x="223" y="431"/>
                    <a:pt x="207" y="397"/>
                    <a:pt x="207" y="397"/>
                  </a:cubicBezTo>
                  <a:cubicBezTo>
                    <a:pt x="207" y="397"/>
                    <a:pt x="225" y="443"/>
                    <a:pt x="204" y="445"/>
                  </a:cubicBezTo>
                  <a:cubicBezTo>
                    <a:pt x="183" y="447"/>
                    <a:pt x="159" y="416"/>
                    <a:pt x="164" y="399"/>
                  </a:cubicBezTo>
                  <a:cubicBezTo>
                    <a:pt x="168" y="383"/>
                    <a:pt x="210" y="333"/>
                    <a:pt x="210" y="333"/>
                  </a:cubicBezTo>
                  <a:cubicBezTo>
                    <a:pt x="210" y="333"/>
                    <a:pt x="154" y="282"/>
                    <a:pt x="212" y="199"/>
                  </a:cubicBezTo>
                  <a:cubicBezTo>
                    <a:pt x="212" y="199"/>
                    <a:pt x="145" y="216"/>
                    <a:pt x="137" y="201"/>
                  </a:cubicBezTo>
                  <a:cubicBezTo>
                    <a:pt x="129" y="185"/>
                    <a:pt x="161" y="181"/>
                    <a:pt x="161" y="181"/>
                  </a:cubicBezTo>
                  <a:cubicBezTo>
                    <a:pt x="161" y="181"/>
                    <a:pt x="74" y="198"/>
                    <a:pt x="62" y="185"/>
                  </a:cubicBezTo>
                  <a:cubicBezTo>
                    <a:pt x="49" y="172"/>
                    <a:pt x="76" y="163"/>
                    <a:pt x="76" y="163"/>
                  </a:cubicBezTo>
                  <a:close/>
                </a:path>
              </a:pathLst>
            </a:custGeom>
            <a:solidFill>
              <a:srgbClr val="725C2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49">
              <a:extLst>
                <a:ext uri="{FF2B5EF4-FFF2-40B4-BE49-F238E27FC236}">
                  <a16:creationId xmlns:a16="http://schemas.microsoft.com/office/drawing/2014/main" id="{5B069E3D-5C06-4601-AA09-812C5C0A0332}"/>
                </a:ext>
              </a:extLst>
            </p:cNvPr>
            <p:cNvSpPr>
              <a:spLocks/>
            </p:cNvSpPr>
            <p:nvPr/>
          </p:nvSpPr>
          <p:spPr bwMode="auto">
            <a:xfrm>
              <a:off x="7297903" y="1858037"/>
              <a:ext cx="153331" cy="155952"/>
            </a:xfrm>
            <a:custGeom>
              <a:avLst/>
              <a:gdLst>
                <a:gd name="T0" fmla="*/ 27 w 114"/>
                <a:gd name="T1" fmla="*/ 37 h 116"/>
                <a:gd name="T2" fmla="*/ 78 w 114"/>
                <a:gd name="T3" fmla="*/ 12 h 116"/>
                <a:gd name="T4" fmla="*/ 97 w 114"/>
                <a:gd name="T5" fmla="*/ 81 h 116"/>
                <a:gd name="T6" fmla="*/ 31 w 114"/>
                <a:gd name="T7" fmla="*/ 95 h 116"/>
                <a:gd name="T8" fmla="*/ 27 w 114"/>
                <a:gd name="T9" fmla="*/ 37 h 116"/>
              </a:gdLst>
              <a:ahLst/>
              <a:cxnLst>
                <a:cxn ang="0">
                  <a:pos x="T0" y="T1"/>
                </a:cxn>
                <a:cxn ang="0">
                  <a:pos x="T2" y="T3"/>
                </a:cxn>
                <a:cxn ang="0">
                  <a:pos x="T4" y="T5"/>
                </a:cxn>
                <a:cxn ang="0">
                  <a:pos x="T6" y="T7"/>
                </a:cxn>
                <a:cxn ang="0">
                  <a:pos x="T8" y="T9"/>
                </a:cxn>
              </a:cxnLst>
              <a:rect l="0" t="0" r="r" b="b"/>
              <a:pathLst>
                <a:path w="114" h="116">
                  <a:moveTo>
                    <a:pt x="27" y="37"/>
                  </a:moveTo>
                  <a:cubicBezTo>
                    <a:pt x="27" y="37"/>
                    <a:pt x="59" y="0"/>
                    <a:pt x="78" y="12"/>
                  </a:cubicBezTo>
                  <a:cubicBezTo>
                    <a:pt x="98" y="24"/>
                    <a:pt x="114" y="61"/>
                    <a:pt x="97" y="81"/>
                  </a:cubicBezTo>
                  <a:cubicBezTo>
                    <a:pt x="81" y="101"/>
                    <a:pt x="63" y="116"/>
                    <a:pt x="31" y="95"/>
                  </a:cubicBezTo>
                  <a:cubicBezTo>
                    <a:pt x="0" y="73"/>
                    <a:pt x="27" y="37"/>
                    <a:pt x="27" y="37"/>
                  </a:cubicBezTo>
                  <a:close/>
                </a:path>
              </a:pathLst>
            </a:custGeom>
            <a:solidFill>
              <a:srgbClr val="FFDC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50">
              <a:extLst>
                <a:ext uri="{FF2B5EF4-FFF2-40B4-BE49-F238E27FC236}">
                  <a16:creationId xmlns:a16="http://schemas.microsoft.com/office/drawing/2014/main" id="{DDC13711-4F11-462A-AD41-741A41CEFA85}"/>
                </a:ext>
              </a:extLst>
            </p:cNvPr>
            <p:cNvSpPr>
              <a:spLocks/>
            </p:cNvSpPr>
            <p:nvPr/>
          </p:nvSpPr>
          <p:spPr bwMode="auto">
            <a:xfrm>
              <a:off x="7096083" y="1767611"/>
              <a:ext cx="94358" cy="81252"/>
            </a:xfrm>
            <a:custGeom>
              <a:avLst/>
              <a:gdLst>
                <a:gd name="T0" fmla="*/ 70 w 70"/>
                <a:gd name="T1" fmla="*/ 0 h 60"/>
                <a:gd name="T2" fmla="*/ 44 w 70"/>
                <a:gd name="T3" fmla="*/ 40 h 60"/>
                <a:gd name="T4" fmla="*/ 16 w 70"/>
                <a:gd name="T5" fmla="*/ 28 h 60"/>
                <a:gd name="T6" fmla="*/ 33 w 70"/>
                <a:gd name="T7" fmla="*/ 60 h 60"/>
                <a:gd name="T8" fmla="*/ 5 w 70"/>
                <a:gd name="T9" fmla="*/ 33 h 60"/>
                <a:gd name="T10" fmla="*/ 37 w 70"/>
                <a:gd name="T11" fmla="*/ 25 h 60"/>
                <a:gd name="T12" fmla="*/ 70 w 7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70" h="60">
                  <a:moveTo>
                    <a:pt x="70" y="0"/>
                  </a:moveTo>
                  <a:cubicBezTo>
                    <a:pt x="70" y="0"/>
                    <a:pt x="52" y="43"/>
                    <a:pt x="44" y="40"/>
                  </a:cubicBezTo>
                  <a:cubicBezTo>
                    <a:pt x="37" y="36"/>
                    <a:pt x="26" y="21"/>
                    <a:pt x="16" y="28"/>
                  </a:cubicBezTo>
                  <a:cubicBezTo>
                    <a:pt x="6" y="36"/>
                    <a:pt x="11" y="53"/>
                    <a:pt x="33" y="60"/>
                  </a:cubicBezTo>
                  <a:cubicBezTo>
                    <a:pt x="33" y="60"/>
                    <a:pt x="0" y="54"/>
                    <a:pt x="5" y="33"/>
                  </a:cubicBezTo>
                  <a:cubicBezTo>
                    <a:pt x="9" y="12"/>
                    <a:pt x="31" y="18"/>
                    <a:pt x="37" y="25"/>
                  </a:cubicBezTo>
                  <a:cubicBezTo>
                    <a:pt x="43" y="31"/>
                    <a:pt x="57" y="22"/>
                    <a:pt x="70" y="0"/>
                  </a:cubicBezTo>
                  <a:close/>
                </a:path>
              </a:pathLst>
            </a:custGeom>
            <a:solidFill>
              <a:srgbClr val="CB8F5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51">
              <a:extLst>
                <a:ext uri="{FF2B5EF4-FFF2-40B4-BE49-F238E27FC236}">
                  <a16:creationId xmlns:a16="http://schemas.microsoft.com/office/drawing/2014/main" id="{9AB59FDC-B604-4ED0-9C99-32ACBCD3BBD2}"/>
                </a:ext>
              </a:extLst>
            </p:cNvPr>
            <p:cNvSpPr>
              <a:spLocks/>
            </p:cNvSpPr>
            <p:nvPr/>
          </p:nvSpPr>
          <p:spPr bwMode="auto">
            <a:xfrm>
              <a:off x="7217961" y="1785959"/>
              <a:ext cx="68147" cy="43247"/>
            </a:xfrm>
            <a:custGeom>
              <a:avLst/>
              <a:gdLst>
                <a:gd name="T0" fmla="*/ 0 w 51"/>
                <a:gd name="T1" fmla="*/ 0 h 32"/>
                <a:gd name="T2" fmla="*/ 51 w 51"/>
                <a:gd name="T3" fmla="*/ 5 h 32"/>
                <a:gd name="T4" fmla="*/ 17 w 51"/>
                <a:gd name="T5" fmla="*/ 9 h 32"/>
                <a:gd name="T6" fmla="*/ 43 w 51"/>
                <a:gd name="T7" fmla="*/ 32 h 32"/>
                <a:gd name="T8" fmla="*/ 0 w 51"/>
                <a:gd name="T9" fmla="*/ 0 h 32"/>
              </a:gdLst>
              <a:ahLst/>
              <a:cxnLst>
                <a:cxn ang="0">
                  <a:pos x="T0" y="T1"/>
                </a:cxn>
                <a:cxn ang="0">
                  <a:pos x="T2" y="T3"/>
                </a:cxn>
                <a:cxn ang="0">
                  <a:pos x="T4" y="T5"/>
                </a:cxn>
                <a:cxn ang="0">
                  <a:pos x="T6" y="T7"/>
                </a:cxn>
                <a:cxn ang="0">
                  <a:pos x="T8" y="T9"/>
                </a:cxn>
              </a:cxnLst>
              <a:rect l="0" t="0" r="r" b="b"/>
              <a:pathLst>
                <a:path w="51" h="32">
                  <a:moveTo>
                    <a:pt x="0" y="0"/>
                  </a:moveTo>
                  <a:cubicBezTo>
                    <a:pt x="0" y="0"/>
                    <a:pt x="42" y="0"/>
                    <a:pt x="51" y="5"/>
                  </a:cubicBezTo>
                  <a:cubicBezTo>
                    <a:pt x="51" y="5"/>
                    <a:pt x="26" y="7"/>
                    <a:pt x="17" y="9"/>
                  </a:cubicBezTo>
                  <a:cubicBezTo>
                    <a:pt x="17" y="9"/>
                    <a:pt x="42" y="24"/>
                    <a:pt x="43" y="32"/>
                  </a:cubicBezTo>
                  <a:cubicBezTo>
                    <a:pt x="43" y="32"/>
                    <a:pt x="7" y="18"/>
                    <a:pt x="0" y="0"/>
                  </a:cubicBezTo>
                  <a:close/>
                </a:path>
              </a:pathLst>
            </a:custGeom>
            <a:solidFill>
              <a:srgbClr val="190F0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52">
              <a:extLst>
                <a:ext uri="{FF2B5EF4-FFF2-40B4-BE49-F238E27FC236}">
                  <a16:creationId xmlns:a16="http://schemas.microsoft.com/office/drawing/2014/main" id="{87F50203-77C7-4BF0-90AD-CAB6793998AD}"/>
                </a:ext>
              </a:extLst>
            </p:cNvPr>
            <p:cNvSpPr>
              <a:spLocks/>
            </p:cNvSpPr>
            <p:nvPr/>
          </p:nvSpPr>
          <p:spPr bwMode="auto">
            <a:xfrm>
              <a:off x="7225824" y="1721743"/>
              <a:ext cx="61595" cy="36695"/>
            </a:xfrm>
            <a:custGeom>
              <a:avLst/>
              <a:gdLst>
                <a:gd name="T0" fmla="*/ 0 w 46"/>
                <a:gd name="T1" fmla="*/ 27 h 27"/>
                <a:gd name="T2" fmla="*/ 46 w 46"/>
                <a:gd name="T3" fmla="*/ 21 h 27"/>
                <a:gd name="T4" fmla="*/ 0 w 46"/>
                <a:gd name="T5" fmla="*/ 27 h 27"/>
              </a:gdLst>
              <a:ahLst/>
              <a:cxnLst>
                <a:cxn ang="0">
                  <a:pos x="T0" y="T1"/>
                </a:cxn>
                <a:cxn ang="0">
                  <a:pos x="T2" y="T3"/>
                </a:cxn>
                <a:cxn ang="0">
                  <a:pos x="T4" y="T5"/>
                </a:cxn>
              </a:cxnLst>
              <a:rect l="0" t="0" r="r" b="b"/>
              <a:pathLst>
                <a:path w="46" h="27">
                  <a:moveTo>
                    <a:pt x="0" y="27"/>
                  </a:moveTo>
                  <a:cubicBezTo>
                    <a:pt x="0" y="27"/>
                    <a:pt x="22" y="0"/>
                    <a:pt x="46" y="21"/>
                  </a:cubicBezTo>
                  <a:cubicBezTo>
                    <a:pt x="46" y="21"/>
                    <a:pt x="20" y="20"/>
                    <a:pt x="0" y="27"/>
                  </a:cubicBezTo>
                  <a:close/>
                </a:path>
              </a:pathLst>
            </a:custGeom>
            <a:solidFill>
              <a:srgbClr val="513F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53">
              <a:extLst>
                <a:ext uri="{FF2B5EF4-FFF2-40B4-BE49-F238E27FC236}">
                  <a16:creationId xmlns:a16="http://schemas.microsoft.com/office/drawing/2014/main" id="{595514ED-F496-4C0F-B4BB-A11D4A74630D}"/>
                </a:ext>
              </a:extLst>
            </p:cNvPr>
            <p:cNvSpPr>
              <a:spLocks/>
            </p:cNvSpPr>
            <p:nvPr/>
          </p:nvSpPr>
          <p:spPr bwMode="auto">
            <a:xfrm>
              <a:off x="7148504" y="1685048"/>
              <a:ext cx="43247" cy="27521"/>
            </a:xfrm>
            <a:custGeom>
              <a:avLst/>
              <a:gdLst>
                <a:gd name="T0" fmla="*/ 0 w 32"/>
                <a:gd name="T1" fmla="*/ 10 h 20"/>
                <a:gd name="T2" fmla="*/ 32 w 32"/>
                <a:gd name="T3" fmla="*/ 20 h 20"/>
                <a:gd name="T4" fmla="*/ 0 w 32"/>
                <a:gd name="T5" fmla="*/ 10 h 20"/>
              </a:gdLst>
              <a:ahLst/>
              <a:cxnLst>
                <a:cxn ang="0">
                  <a:pos x="T0" y="T1"/>
                </a:cxn>
                <a:cxn ang="0">
                  <a:pos x="T2" y="T3"/>
                </a:cxn>
                <a:cxn ang="0">
                  <a:pos x="T4" y="T5"/>
                </a:cxn>
              </a:cxnLst>
              <a:rect l="0" t="0" r="r" b="b"/>
              <a:pathLst>
                <a:path w="32" h="20">
                  <a:moveTo>
                    <a:pt x="0" y="10"/>
                  </a:moveTo>
                  <a:cubicBezTo>
                    <a:pt x="0" y="10"/>
                    <a:pt x="28" y="0"/>
                    <a:pt x="32" y="20"/>
                  </a:cubicBezTo>
                  <a:cubicBezTo>
                    <a:pt x="32" y="20"/>
                    <a:pt x="13" y="11"/>
                    <a:pt x="0" y="10"/>
                  </a:cubicBezTo>
                  <a:close/>
                </a:path>
              </a:pathLst>
            </a:custGeom>
            <a:solidFill>
              <a:srgbClr val="513F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54">
              <a:extLst>
                <a:ext uri="{FF2B5EF4-FFF2-40B4-BE49-F238E27FC236}">
                  <a16:creationId xmlns:a16="http://schemas.microsoft.com/office/drawing/2014/main" id="{5ED666BD-E95E-4E3E-A360-5DCDD9DBA113}"/>
                </a:ext>
              </a:extLst>
            </p:cNvPr>
            <p:cNvSpPr>
              <a:spLocks/>
            </p:cNvSpPr>
            <p:nvPr/>
          </p:nvSpPr>
          <p:spPr bwMode="auto">
            <a:xfrm>
              <a:off x="7089530" y="1894732"/>
              <a:ext cx="184784" cy="128431"/>
            </a:xfrm>
            <a:custGeom>
              <a:avLst/>
              <a:gdLst>
                <a:gd name="T0" fmla="*/ 0 w 137"/>
                <a:gd name="T1" fmla="*/ 0 h 96"/>
                <a:gd name="T2" fmla="*/ 38 w 137"/>
                <a:gd name="T3" fmla="*/ 96 h 96"/>
                <a:gd name="T4" fmla="*/ 118 w 137"/>
                <a:gd name="T5" fmla="*/ 38 h 96"/>
                <a:gd name="T6" fmla="*/ 137 w 137"/>
                <a:gd name="T7" fmla="*/ 3 h 96"/>
                <a:gd name="T8" fmla="*/ 0 w 137"/>
                <a:gd name="T9" fmla="*/ 0 h 96"/>
              </a:gdLst>
              <a:ahLst/>
              <a:cxnLst>
                <a:cxn ang="0">
                  <a:pos x="T0" y="T1"/>
                </a:cxn>
                <a:cxn ang="0">
                  <a:pos x="T2" y="T3"/>
                </a:cxn>
                <a:cxn ang="0">
                  <a:pos x="T4" y="T5"/>
                </a:cxn>
                <a:cxn ang="0">
                  <a:pos x="T6" y="T7"/>
                </a:cxn>
                <a:cxn ang="0">
                  <a:pos x="T8" y="T9"/>
                </a:cxn>
              </a:cxnLst>
              <a:rect l="0" t="0" r="r" b="b"/>
              <a:pathLst>
                <a:path w="137" h="96">
                  <a:moveTo>
                    <a:pt x="0" y="0"/>
                  </a:moveTo>
                  <a:cubicBezTo>
                    <a:pt x="0" y="0"/>
                    <a:pt x="5" y="78"/>
                    <a:pt x="38" y="96"/>
                  </a:cubicBezTo>
                  <a:cubicBezTo>
                    <a:pt x="45" y="48"/>
                    <a:pt x="97" y="39"/>
                    <a:pt x="118" y="38"/>
                  </a:cubicBezTo>
                  <a:cubicBezTo>
                    <a:pt x="129" y="19"/>
                    <a:pt x="137" y="3"/>
                    <a:pt x="137" y="3"/>
                  </a:cubicBezTo>
                  <a:cubicBezTo>
                    <a:pt x="106" y="7"/>
                    <a:pt x="0" y="0"/>
                    <a:pt x="0" y="0"/>
                  </a:cubicBezTo>
                  <a:close/>
                </a:path>
              </a:pathLst>
            </a:custGeom>
            <a:solidFill>
              <a:srgbClr val="75342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55">
              <a:extLst>
                <a:ext uri="{FF2B5EF4-FFF2-40B4-BE49-F238E27FC236}">
                  <a16:creationId xmlns:a16="http://schemas.microsoft.com/office/drawing/2014/main" id="{E8C21831-1F10-4F89-B721-7F92F282EA34}"/>
                </a:ext>
              </a:extLst>
            </p:cNvPr>
            <p:cNvSpPr>
              <a:spLocks/>
            </p:cNvSpPr>
            <p:nvPr/>
          </p:nvSpPr>
          <p:spPr bwMode="auto">
            <a:xfrm>
              <a:off x="7140640" y="1945842"/>
              <a:ext cx="108773" cy="86495"/>
            </a:xfrm>
            <a:custGeom>
              <a:avLst/>
              <a:gdLst>
                <a:gd name="T0" fmla="*/ 0 w 80"/>
                <a:gd name="T1" fmla="*/ 58 h 65"/>
                <a:gd name="T2" fmla="*/ 9 w 80"/>
                <a:gd name="T3" fmla="*/ 61 h 65"/>
                <a:gd name="T4" fmla="*/ 80 w 80"/>
                <a:gd name="T5" fmla="*/ 0 h 65"/>
                <a:gd name="T6" fmla="*/ 0 w 80"/>
                <a:gd name="T7" fmla="*/ 58 h 65"/>
              </a:gdLst>
              <a:ahLst/>
              <a:cxnLst>
                <a:cxn ang="0">
                  <a:pos x="T0" y="T1"/>
                </a:cxn>
                <a:cxn ang="0">
                  <a:pos x="T2" y="T3"/>
                </a:cxn>
                <a:cxn ang="0">
                  <a:pos x="T4" y="T5"/>
                </a:cxn>
                <a:cxn ang="0">
                  <a:pos x="T6" y="T7"/>
                </a:cxn>
              </a:cxnLst>
              <a:rect l="0" t="0" r="r" b="b"/>
              <a:pathLst>
                <a:path w="80" h="65">
                  <a:moveTo>
                    <a:pt x="0" y="58"/>
                  </a:moveTo>
                  <a:cubicBezTo>
                    <a:pt x="3" y="59"/>
                    <a:pt x="6" y="60"/>
                    <a:pt x="9" y="61"/>
                  </a:cubicBezTo>
                  <a:cubicBezTo>
                    <a:pt x="35" y="65"/>
                    <a:pt x="62" y="29"/>
                    <a:pt x="80" y="0"/>
                  </a:cubicBezTo>
                  <a:cubicBezTo>
                    <a:pt x="59" y="1"/>
                    <a:pt x="7" y="10"/>
                    <a:pt x="0" y="58"/>
                  </a:cubicBezTo>
                  <a:close/>
                </a:path>
              </a:pathLst>
            </a:custGeom>
            <a:solidFill>
              <a:srgbClr val="EDA69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56">
              <a:extLst>
                <a:ext uri="{FF2B5EF4-FFF2-40B4-BE49-F238E27FC236}">
                  <a16:creationId xmlns:a16="http://schemas.microsoft.com/office/drawing/2014/main" id="{1A03EA4A-4813-4454-B869-D0FAF78ACEA9}"/>
                </a:ext>
              </a:extLst>
            </p:cNvPr>
            <p:cNvSpPr>
              <a:spLocks/>
            </p:cNvSpPr>
            <p:nvPr/>
          </p:nvSpPr>
          <p:spPr bwMode="auto">
            <a:xfrm>
              <a:off x="6675405" y="1704706"/>
              <a:ext cx="115326" cy="106152"/>
            </a:xfrm>
            <a:custGeom>
              <a:avLst/>
              <a:gdLst>
                <a:gd name="T0" fmla="*/ 33 w 85"/>
                <a:gd name="T1" fmla="*/ 79 h 79"/>
                <a:gd name="T2" fmla="*/ 2 w 85"/>
                <a:gd name="T3" fmla="*/ 16 h 79"/>
                <a:gd name="T4" fmla="*/ 68 w 85"/>
                <a:gd name="T5" fmla="*/ 15 h 79"/>
                <a:gd name="T6" fmla="*/ 71 w 85"/>
                <a:gd name="T7" fmla="*/ 79 h 79"/>
                <a:gd name="T8" fmla="*/ 33 w 85"/>
                <a:gd name="T9" fmla="*/ 79 h 79"/>
              </a:gdLst>
              <a:ahLst/>
              <a:cxnLst>
                <a:cxn ang="0">
                  <a:pos x="T0" y="T1"/>
                </a:cxn>
                <a:cxn ang="0">
                  <a:pos x="T2" y="T3"/>
                </a:cxn>
                <a:cxn ang="0">
                  <a:pos x="T4" y="T5"/>
                </a:cxn>
                <a:cxn ang="0">
                  <a:pos x="T6" y="T7"/>
                </a:cxn>
                <a:cxn ang="0">
                  <a:pos x="T8" y="T9"/>
                </a:cxn>
              </a:cxnLst>
              <a:rect l="0" t="0" r="r" b="b"/>
              <a:pathLst>
                <a:path w="85" h="79">
                  <a:moveTo>
                    <a:pt x="33" y="79"/>
                  </a:moveTo>
                  <a:cubicBezTo>
                    <a:pt x="33" y="79"/>
                    <a:pt x="3" y="32"/>
                    <a:pt x="2" y="16"/>
                  </a:cubicBezTo>
                  <a:cubicBezTo>
                    <a:pt x="0" y="0"/>
                    <a:pt x="52" y="4"/>
                    <a:pt x="68" y="15"/>
                  </a:cubicBezTo>
                  <a:cubicBezTo>
                    <a:pt x="85" y="27"/>
                    <a:pt x="71" y="79"/>
                    <a:pt x="71" y="79"/>
                  </a:cubicBezTo>
                  <a:cubicBezTo>
                    <a:pt x="71" y="79"/>
                    <a:pt x="55" y="73"/>
                    <a:pt x="33" y="79"/>
                  </a:cubicBezTo>
                  <a:close/>
                </a:path>
              </a:pathLst>
            </a:custGeom>
            <a:solidFill>
              <a:srgbClr val="FFDC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57">
              <a:extLst>
                <a:ext uri="{FF2B5EF4-FFF2-40B4-BE49-F238E27FC236}">
                  <a16:creationId xmlns:a16="http://schemas.microsoft.com/office/drawing/2014/main" id="{030C1604-4334-4BB1-A380-5D5CEDB6B942}"/>
                </a:ext>
              </a:extLst>
            </p:cNvPr>
            <p:cNvSpPr>
              <a:spLocks/>
            </p:cNvSpPr>
            <p:nvPr/>
          </p:nvSpPr>
          <p:spPr bwMode="auto">
            <a:xfrm>
              <a:off x="6351705" y="1527786"/>
              <a:ext cx="360394" cy="258173"/>
            </a:xfrm>
            <a:custGeom>
              <a:avLst/>
              <a:gdLst>
                <a:gd name="T0" fmla="*/ 26 w 275"/>
                <a:gd name="T1" fmla="*/ 0 h 197"/>
                <a:gd name="T2" fmla="*/ 275 w 275"/>
                <a:gd name="T3" fmla="*/ 60 h 197"/>
                <a:gd name="T4" fmla="*/ 243 w 275"/>
                <a:gd name="T5" fmla="*/ 197 h 197"/>
                <a:gd name="T6" fmla="*/ 0 w 275"/>
                <a:gd name="T7" fmla="*/ 170 h 197"/>
                <a:gd name="T8" fmla="*/ 26 w 275"/>
                <a:gd name="T9" fmla="*/ 0 h 197"/>
              </a:gdLst>
              <a:ahLst/>
              <a:cxnLst>
                <a:cxn ang="0">
                  <a:pos x="T0" y="T1"/>
                </a:cxn>
                <a:cxn ang="0">
                  <a:pos x="T2" y="T3"/>
                </a:cxn>
                <a:cxn ang="0">
                  <a:pos x="T4" y="T5"/>
                </a:cxn>
                <a:cxn ang="0">
                  <a:pos x="T6" y="T7"/>
                </a:cxn>
                <a:cxn ang="0">
                  <a:pos x="T8" y="T9"/>
                </a:cxn>
              </a:cxnLst>
              <a:rect l="0" t="0" r="r" b="b"/>
              <a:pathLst>
                <a:path w="275" h="197">
                  <a:moveTo>
                    <a:pt x="26" y="0"/>
                  </a:moveTo>
                  <a:lnTo>
                    <a:pt x="275" y="60"/>
                  </a:lnTo>
                  <a:lnTo>
                    <a:pt x="243" y="197"/>
                  </a:lnTo>
                  <a:lnTo>
                    <a:pt x="0" y="170"/>
                  </a:lnTo>
                  <a:lnTo>
                    <a:pt x="26" y="0"/>
                  </a:lnTo>
                  <a:close/>
                </a:path>
              </a:pathLst>
            </a:custGeom>
            <a:solidFill>
              <a:srgbClr val="C6A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58">
              <a:extLst>
                <a:ext uri="{FF2B5EF4-FFF2-40B4-BE49-F238E27FC236}">
                  <a16:creationId xmlns:a16="http://schemas.microsoft.com/office/drawing/2014/main" id="{620B2D33-CAE4-46FD-8375-733E201EEEAE}"/>
                </a:ext>
              </a:extLst>
            </p:cNvPr>
            <p:cNvSpPr>
              <a:spLocks/>
            </p:cNvSpPr>
            <p:nvPr/>
          </p:nvSpPr>
          <p:spPr bwMode="auto">
            <a:xfrm>
              <a:off x="6396263" y="1559238"/>
              <a:ext cx="276520" cy="148089"/>
            </a:xfrm>
            <a:custGeom>
              <a:avLst/>
              <a:gdLst>
                <a:gd name="T0" fmla="*/ 17 w 211"/>
                <a:gd name="T1" fmla="*/ 0 h 113"/>
                <a:gd name="T2" fmla="*/ 211 w 211"/>
                <a:gd name="T3" fmla="*/ 37 h 113"/>
                <a:gd name="T4" fmla="*/ 201 w 211"/>
                <a:gd name="T5" fmla="*/ 113 h 113"/>
                <a:gd name="T6" fmla="*/ 0 w 211"/>
                <a:gd name="T7" fmla="*/ 88 h 113"/>
                <a:gd name="T8" fmla="*/ 17 w 211"/>
                <a:gd name="T9" fmla="*/ 0 h 113"/>
              </a:gdLst>
              <a:ahLst/>
              <a:cxnLst>
                <a:cxn ang="0">
                  <a:pos x="T0" y="T1"/>
                </a:cxn>
                <a:cxn ang="0">
                  <a:pos x="T2" y="T3"/>
                </a:cxn>
                <a:cxn ang="0">
                  <a:pos x="T4" y="T5"/>
                </a:cxn>
                <a:cxn ang="0">
                  <a:pos x="T6" y="T7"/>
                </a:cxn>
                <a:cxn ang="0">
                  <a:pos x="T8" y="T9"/>
                </a:cxn>
              </a:cxnLst>
              <a:rect l="0" t="0" r="r" b="b"/>
              <a:pathLst>
                <a:path w="211" h="113">
                  <a:moveTo>
                    <a:pt x="17" y="0"/>
                  </a:moveTo>
                  <a:lnTo>
                    <a:pt x="211" y="37"/>
                  </a:lnTo>
                  <a:lnTo>
                    <a:pt x="201" y="113"/>
                  </a:lnTo>
                  <a:lnTo>
                    <a:pt x="0" y="88"/>
                  </a:lnTo>
                  <a:lnTo>
                    <a:pt x="17" y="0"/>
                  </a:lnTo>
                  <a:close/>
                </a:path>
              </a:pathLst>
            </a:custGeom>
            <a:solidFill>
              <a:srgbClr val="F7C8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59">
              <a:extLst>
                <a:ext uri="{FF2B5EF4-FFF2-40B4-BE49-F238E27FC236}">
                  <a16:creationId xmlns:a16="http://schemas.microsoft.com/office/drawing/2014/main" id="{8AED82BD-32C5-4098-843D-CD73BD066F78}"/>
                </a:ext>
              </a:extLst>
            </p:cNvPr>
            <p:cNvSpPr>
              <a:spLocks/>
            </p:cNvSpPr>
            <p:nvPr/>
          </p:nvSpPr>
          <p:spPr bwMode="auto">
            <a:xfrm>
              <a:off x="6904746" y="1732227"/>
              <a:ext cx="196578" cy="55042"/>
            </a:xfrm>
            <a:custGeom>
              <a:avLst/>
              <a:gdLst>
                <a:gd name="T0" fmla="*/ 0 w 150"/>
                <a:gd name="T1" fmla="*/ 2 h 42"/>
                <a:gd name="T2" fmla="*/ 145 w 150"/>
                <a:gd name="T3" fmla="*/ 0 h 42"/>
                <a:gd name="T4" fmla="*/ 150 w 150"/>
                <a:gd name="T5" fmla="*/ 38 h 42"/>
                <a:gd name="T6" fmla="*/ 16 w 150"/>
                <a:gd name="T7" fmla="*/ 42 h 42"/>
                <a:gd name="T8" fmla="*/ 0 w 150"/>
                <a:gd name="T9" fmla="*/ 2 h 42"/>
              </a:gdLst>
              <a:ahLst/>
              <a:cxnLst>
                <a:cxn ang="0">
                  <a:pos x="T0" y="T1"/>
                </a:cxn>
                <a:cxn ang="0">
                  <a:pos x="T2" y="T3"/>
                </a:cxn>
                <a:cxn ang="0">
                  <a:pos x="T4" y="T5"/>
                </a:cxn>
                <a:cxn ang="0">
                  <a:pos x="T6" y="T7"/>
                </a:cxn>
                <a:cxn ang="0">
                  <a:pos x="T8" y="T9"/>
                </a:cxn>
              </a:cxnLst>
              <a:rect l="0" t="0" r="r" b="b"/>
              <a:pathLst>
                <a:path w="150" h="42">
                  <a:moveTo>
                    <a:pt x="0" y="2"/>
                  </a:moveTo>
                  <a:lnTo>
                    <a:pt x="145" y="0"/>
                  </a:lnTo>
                  <a:lnTo>
                    <a:pt x="150" y="38"/>
                  </a:lnTo>
                  <a:lnTo>
                    <a:pt x="16" y="42"/>
                  </a:lnTo>
                  <a:lnTo>
                    <a:pt x="0" y="2"/>
                  </a:lnTo>
                  <a:close/>
                </a:path>
              </a:pathLst>
            </a:custGeom>
            <a:solidFill>
              <a:srgbClr val="C6A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60">
              <a:extLst>
                <a:ext uri="{FF2B5EF4-FFF2-40B4-BE49-F238E27FC236}">
                  <a16:creationId xmlns:a16="http://schemas.microsoft.com/office/drawing/2014/main" id="{94FD2B4A-86DC-4996-8876-C7583013BFBC}"/>
                </a:ext>
              </a:extLst>
            </p:cNvPr>
            <p:cNvSpPr>
              <a:spLocks/>
            </p:cNvSpPr>
            <p:nvPr/>
          </p:nvSpPr>
          <p:spPr bwMode="auto">
            <a:xfrm>
              <a:off x="6930957" y="1741401"/>
              <a:ext cx="167747" cy="24900"/>
            </a:xfrm>
            <a:custGeom>
              <a:avLst/>
              <a:gdLst>
                <a:gd name="T0" fmla="*/ 0 w 128"/>
                <a:gd name="T1" fmla="*/ 0 h 19"/>
                <a:gd name="T2" fmla="*/ 126 w 128"/>
                <a:gd name="T3" fmla="*/ 1 h 19"/>
                <a:gd name="T4" fmla="*/ 128 w 128"/>
                <a:gd name="T5" fmla="*/ 15 h 19"/>
                <a:gd name="T6" fmla="*/ 0 w 128"/>
                <a:gd name="T7" fmla="*/ 19 h 19"/>
                <a:gd name="T8" fmla="*/ 0 w 128"/>
                <a:gd name="T9" fmla="*/ 0 h 19"/>
              </a:gdLst>
              <a:ahLst/>
              <a:cxnLst>
                <a:cxn ang="0">
                  <a:pos x="T0" y="T1"/>
                </a:cxn>
                <a:cxn ang="0">
                  <a:pos x="T2" y="T3"/>
                </a:cxn>
                <a:cxn ang="0">
                  <a:pos x="T4" y="T5"/>
                </a:cxn>
                <a:cxn ang="0">
                  <a:pos x="T6" y="T7"/>
                </a:cxn>
                <a:cxn ang="0">
                  <a:pos x="T8" y="T9"/>
                </a:cxn>
              </a:cxnLst>
              <a:rect l="0" t="0" r="r" b="b"/>
              <a:pathLst>
                <a:path w="128" h="19">
                  <a:moveTo>
                    <a:pt x="0" y="0"/>
                  </a:moveTo>
                  <a:lnTo>
                    <a:pt x="126" y="1"/>
                  </a:lnTo>
                  <a:lnTo>
                    <a:pt x="128" y="15"/>
                  </a:lnTo>
                  <a:lnTo>
                    <a:pt x="0" y="19"/>
                  </a:lnTo>
                  <a:lnTo>
                    <a:pt x="0" y="0"/>
                  </a:lnTo>
                  <a:close/>
                </a:path>
              </a:pathLst>
            </a:custGeom>
            <a:solidFill>
              <a:srgbClr val="F7C8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61">
              <a:extLst>
                <a:ext uri="{FF2B5EF4-FFF2-40B4-BE49-F238E27FC236}">
                  <a16:creationId xmlns:a16="http://schemas.microsoft.com/office/drawing/2014/main" id="{C664DC2C-F0F3-4881-B8D0-BDFD547163F6}"/>
                </a:ext>
              </a:extLst>
            </p:cNvPr>
            <p:cNvSpPr>
              <a:spLocks/>
            </p:cNvSpPr>
            <p:nvPr/>
          </p:nvSpPr>
          <p:spPr bwMode="auto">
            <a:xfrm>
              <a:off x="7082977" y="1717811"/>
              <a:ext cx="83873" cy="69458"/>
            </a:xfrm>
            <a:custGeom>
              <a:avLst/>
              <a:gdLst>
                <a:gd name="T0" fmla="*/ 0 w 62"/>
                <a:gd name="T1" fmla="*/ 10 h 52"/>
                <a:gd name="T2" fmla="*/ 41 w 62"/>
                <a:gd name="T3" fmla="*/ 0 h 52"/>
                <a:gd name="T4" fmla="*/ 51 w 62"/>
                <a:gd name="T5" fmla="*/ 50 h 52"/>
                <a:gd name="T6" fmla="*/ 7 w 62"/>
                <a:gd name="T7" fmla="*/ 52 h 52"/>
                <a:gd name="T8" fmla="*/ 0 w 62"/>
                <a:gd name="T9" fmla="*/ 10 h 52"/>
              </a:gdLst>
              <a:ahLst/>
              <a:cxnLst>
                <a:cxn ang="0">
                  <a:pos x="T0" y="T1"/>
                </a:cxn>
                <a:cxn ang="0">
                  <a:pos x="T2" y="T3"/>
                </a:cxn>
                <a:cxn ang="0">
                  <a:pos x="T4" y="T5"/>
                </a:cxn>
                <a:cxn ang="0">
                  <a:pos x="T6" y="T7"/>
                </a:cxn>
                <a:cxn ang="0">
                  <a:pos x="T8" y="T9"/>
                </a:cxn>
              </a:cxnLst>
              <a:rect l="0" t="0" r="r" b="b"/>
              <a:pathLst>
                <a:path w="62" h="52">
                  <a:moveTo>
                    <a:pt x="0" y="10"/>
                  </a:moveTo>
                  <a:cubicBezTo>
                    <a:pt x="41" y="0"/>
                    <a:pt x="41" y="0"/>
                    <a:pt x="41" y="0"/>
                  </a:cubicBezTo>
                  <a:cubicBezTo>
                    <a:pt x="41" y="0"/>
                    <a:pt x="62" y="23"/>
                    <a:pt x="51" y="50"/>
                  </a:cubicBezTo>
                  <a:cubicBezTo>
                    <a:pt x="7" y="52"/>
                    <a:pt x="7" y="52"/>
                    <a:pt x="7" y="52"/>
                  </a:cubicBezTo>
                  <a:lnTo>
                    <a:pt x="0" y="10"/>
                  </a:lnTo>
                  <a:close/>
                </a:path>
              </a:pathLst>
            </a:custGeom>
            <a:solidFill>
              <a:srgbClr val="876D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62">
              <a:extLst>
                <a:ext uri="{FF2B5EF4-FFF2-40B4-BE49-F238E27FC236}">
                  <a16:creationId xmlns:a16="http://schemas.microsoft.com/office/drawing/2014/main" id="{709F1C1C-C052-48E8-A698-321ACC058EB7}"/>
                </a:ext>
              </a:extLst>
            </p:cNvPr>
            <p:cNvSpPr>
              <a:spLocks/>
            </p:cNvSpPr>
            <p:nvPr/>
          </p:nvSpPr>
          <p:spPr bwMode="auto">
            <a:xfrm>
              <a:off x="6647884" y="1639180"/>
              <a:ext cx="309283" cy="182163"/>
            </a:xfrm>
            <a:custGeom>
              <a:avLst/>
              <a:gdLst>
                <a:gd name="T0" fmla="*/ 22 w 236"/>
                <a:gd name="T1" fmla="*/ 0 h 139"/>
                <a:gd name="T2" fmla="*/ 236 w 236"/>
                <a:gd name="T3" fmla="*/ 59 h 139"/>
                <a:gd name="T4" fmla="*/ 212 w 236"/>
                <a:gd name="T5" fmla="*/ 139 h 139"/>
                <a:gd name="T6" fmla="*/ 0 w 236"/>
                <a:gd name="T7" fmla="*/ 90 h 139"/>
                <a:gd name="T8" fmla="*/ 22 w 236"/>
                <a:gd name="T9" fmla="*/ 0 h 139"/>
              </a:gdLst>
              <a:ahLst/>
              <a:cxnLst>
                <a:cxn ang="0">
                  <a:pos x="T0" y="T1"/>
                </a:cxn>
                <a:cxn ang="0">
                  <a:pos x="T2" y="T3"/>
                </a:cxn>
                <a:cxn ang="0">
                  <a:pos x="T4" y="T5"/>
                </a:cxn>
                <a:cxn ang="0">
                  <a:pos x="T6" y="T7"/>
                </a:cxn>
                <a:cxn ang="0">
                  <a:pos x="T8" y="T9"/>
                </a:cxn>
              </a:cxnLst>
              <a:rect l="0" t="0" r="r" b="b"/>
              <a:pathLst>
                <a:path w="236" h="139">
                  <a:moveTo>
                    <a:pt x="22" y="0"/>
                  </a:moveTo>
                  <a:lnTo>
                    <a:pt x="236" y="59"/>
                  </a:lnTo>
                  <a:lnTo>
                    <a:pt x="212" y="139"/>
                  </a:lnTo>
                  <a:lnTo>
                    <a:pt x="0" y="90"/>
                  </a:lnTo>
                  <a:lnTo>
                    <a:pt x="22" y="0"/>
                  </a:lnTo>
                  <a:close/>
                </a:path>
              </a:pathLst>
            </a:custGeom>
            <a:solidFill>
              <a:srgbClr val="C6A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63">
              <a:extLst>
                <a:ext uri="{FF2B5EF4-FFF2-40B4-BE49-F238E27FC236}">
                  <a16:creationId xmlns:a16="http://schemas.microsoft.com/office/drawing/2014/main" id="{19472C35-9451-46D5-ACC4-0C9A30570DC2}"/>
                </a:ext>
              </a:extLst>
            </p:cNvPr>
            <p:cNvSpPr>
              <a:spLocks/>
            </p:cNvSpPr>
            <p:nvPr/>
          </p:nvSpPr>
          <p:spPr bwMode="auto">
            <a:xfrm>
              <a:off x="6696373" y="1657527"/>
              <a:ext cx="245068" cy="121879"/>
            </a:xfrm>
            <a:custGeom>
              <a:avLst/>
              <a:gdLst>
                <a:gd name="T0" fmla="*/ 9 w 187"/>
                <a:gd name="T1" fmla="*/ 0 h 93"/>
                <a:gd name="T2" fmla="*/ 187 w 187"/>
                <a:gd name="T3" fmla="*/ 50 h 93"/>
                <a:gd name="T4" fmla="*/ 175 w 187"/>
                <a:gd name="T5" fmla="*/ 93 h 93"/>
                <a:gd name="T6" fmla="*/ 0 w 187"/>
                <a:gd name="T7" fmla="*/ 51 h 93"/>
                <a:gd name="T8" fmla="*/ 9 w 187"/>
                <a:gd name="T9" fmla="*/ 0 h 93"/>
              </a:gdLst>
              <a:ahLst/>
              <a:cxnLst>
                <a:cxn ang="0">
                  <a:pos x="T0" y="T1"/>
                </a:cxn>
                <a:cxn ang="0">
                  <a:pos x="T2" y="T3"/>
                </a:cxn>
                <a:cxn ang="0">
                  <a:pos x="T4" y="T5"/>
                </a:cxn>
                <a:cxn ang="0">
                  <a:pos x="T6" y="T7"/>
                </a:cxn>
                <a:cxn ang="0">
                  <a:pos x="T8" y="T9"/>
                </a:cxn>
              </a:cxnLst>
              <a:rect l="0" t="0" r="r" b="b"/>
              <a:pathLst>
                <a:path w="187" h="93">
                  <a:moveTo>
                    <a:pt x="9" y="0"/>
                  </a:moveTo>
                  <a:lnTo>
                    <a:pt x="187" y="50"/>
                  </a:lnTo>
                  <a:lnTo>
                    <a:pt x="175" y="93"/>
                  </a:lnTo>
                  <a:lnTo>
                    <a:pt x="0" y="51"/>
                  </a:lnTo>
                  <a:lnTo>
                    <a:pt x="9" y="0"/>
                  </a:lnTo>
                  <a:close/>
                </a:path>
              </a:pathLst>
            </a:custGeom>
            <a:solidFill>
              <a:srgbClr val="F7C8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64">
              <a:extLst>
                <a:ext uri="{FF2B5EF4-FFF2-40B4-BE49-F238E27FC236}">
                  <a16:creationId xmlns:a16="http://schemas.microsoft.com/office/drawing/2014/main" id="{98D24A64-3616-45E9-BD7A-3694CDA3CC55}"/>
                </a:ext>
              </a:extLst>
            </p:cNvPr>
            <p:cNvSpPr>
              <a:spLocks/>
            </p:cNvSpPr>
            <p:nvPr/>
          </p:nvSpPr>
          <p:spPr bwMode="auto">
            <a:xfrm>
              <a:off x="6750105" y="1687669"/>
              <a:ext cx="106152" cy="120568"/>
            </a:xfrm>
            <a:custGeom>
              <a:avLst/>
              <a:gdLst>
                <a:gd name="T0" fmla="*/ 18 w 79"/>
                <a:gd name="T1" fmla="*/ 89 h 89"/>
                <a:gd name="T2" fmla="*/ 71 w 79"/>
                <a:gd name="T3" fmla="*/ 60 h 89"/>
                <a:gd name="T4" fmla="*/ 73 w 79"/>
                <a:gd name="T5" fmla="*/ 6 h 89"/>
                <a:gd name="T6" fmla="*/ 49 w 79"/>
                <a:gd name="T7" fmla="*/ 42 h 89"/>
                <a:gd name="T8" fmla="*/ 3 w 79"/>
                <a:gd name="T9" fmla="*/ 58 h 89"/>
                <a:gd name="T10" fmla="*/ 18 w 79"/>
                <a:gd name="T11" fmla="*/ 89 h 89"/>
              </a:gdLst>
              <a:ahLst/>
              <a:cxnLst>
                <a:cxn ang="0">
                  <a:pos x="T0" y="T1"/>
                </a:cxn>
                <a:cxn ang="0">
                  <a:pos x="T2" y="T3"/>
                </a:cxn>
                <a:cxn ang="0">
                  <a:pos x="T4" y="T5"/>
                </a:cxn>
                <a:cxn ang="0">
                  <a:pos x="T6" y="T7"/>
                </a:cxn>
                <a:cxn ang="0">
                  <a:pos x="T8" y="T9"/>
                </a:cxn>
                <a:cxn ang="0">
                  <a:pos x="T10" y="T11"/>
                </a:cxn>
              </a:cxnLst>
              <a:rect l="0" t="0" r="r" b="b"/>
              <a:pathLst>
                <a:path w="79" h="89">
                  <a:moveTo>
                    <a:pt x="18" y="89"/>
                  </a:moveTo>
                  <a:cubicBezTo>
                    <a:pt x="18" y="89"/>
                    <a:pt x="64" y="72"/>
                    <a:pt x="71" y="60"/>
                  </a:cubicBezTo>
                  <a:cubicBezTo>
                    <a:pt x="78" y="48"/>
                    <a:pt x="79" y="11"/>
                    <a:pt x="73" y="6"/>
                  </a:cubicBezTo>
                  <a:cubicBezTo>
                    <a:pt x="66" y="0"/>
                    <a:pt x="47" y="9"/>
                    <a:pt x="49" y="42"/>
                  </a:cubicBezTo>
                  <a:cubicBezTo>
                    <a:pt x="49" y="42"/>
                    <a:pt x="5" y="38"/>
                    <a:pt x="3" y="58"/>
                  </a:cubicBezTo>
                  <a:cubicBezTo>
                    <a:pt x="0" y="79"/>
                    <a:pt x="7" y="82"/>
                    <a:pt x="18" y="89"/>
                  </a:cubicBezTo>
                  <a:close/>
                </a:path>
              </a:pathLst>
            </a:custGeom>
            <a:solidFill>
              <a:srgbClr val="FFDC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65">
              <a:extLst>
                <a:ext uri="{FF2B5EF4-FFF2-40B4-BE49-F238E27FC236}">
                  <a16:creationId xmlns:a16="http://schemas.microsoft.com/office/drawing/2014/main" id="{5AD28042-BF03-4C1E-A844-AA2B2743FD57}"/>
                </a:ext>
              </a:extLst>
            </p:cNvPr>
            <p:cNvSpPr>
              <a:spLocks/>
            </p:cNvSpPr>
            <p:nvPr/>
          </p:nvSpPr>
          <p:spPr bwMode="auto">
            <a:xfrm>
              <a:off x="6104017" y="1408528"/>
              <a:ext cx="321078" cy="380052"/>
            </a:xfrm>
            <a:custGeom>
              <a:avLst/>
              <a:gdLst>
                <a:gd name="T0" fmla="*/ 58 w 238"/>
                <a:gd name="T1" fmla="*/ 0 h 282"/>
                <a:gd name="T2" fmla="*/ 238 w 238"/>
                <a:gd name="T3" fmla="*/ 52 h 282"/>
                <a:gd name="T4" fmla="*/ 180 w 238"/>
                <a:gd name="T5" fmla="*/ 282 h 282"/>
                <a:gd name="T6" fmla="*/ 0 w 238"/>
                <a:gd name="T7" fmla="*/ 257 h 282"/>
                <a:gd name="T8" fmla="*/ 58 w 238"/>
                <a:gd name="T9" fmla="*/ 0 h 282"/>
              </a:gdLst>
              <a:ahLst/>
              <a:cxnLst>
                <a:cxn ang="0">
                  <a:pos x="T0" y="T1"/>
                </a:cxn>
                <a:cxn ang="0">
                  <a:pos x="T2" y="T3"/>
                </a:cxn>
                <a:cxn ang="0">
                  <a:pos x="T4" y="T5"/>
                </a:cxn>
                <a:cxn ang="0">
                  <a:pos x="T6" y="T7"/>
                </a:cxn>
                <a:cxn ang="0">
                  <a:pos x="T8" y="T9"/>
                </a:cxn>
              </a:cxnLst>
              <a:rect l="0" t="0" r="r" b="b"/>
              <a:pathLst>
                <a:path w="238" h="282">
                  <a:moveTo>
                    <a:pt x="58" y="0"/>
                  </a:moveTo>
                  <a:cubicBezTo>
                    <a:pt x="238" y="52"/>
                    <a:pt x="238" y="52"/>
                    <a:pt x="238" y="52"/>
                  </a:cubicBezTo>
                  <a:cubicBezTo>
                    <a:pt x="180" y="282"/>
                    <a:pt x="180" y="282"/>
                    <a:pt x="180" y="282"/>
                  </a:cubicBezTo>
                  <a:cubicBezTo>
                    <a:pt x="0" y="257"/>
                    <a:pt x="0" y="257"/>
                    <a:pt x="0" y="257"/>
                  </a:cubicBezTo>
                  <a:cubicBezTo>
                    <a:pt x="0" y="257"/>
                    <a:pt x="54" y="22"/>
                    <a:pt x="58" y="0"/>
                  </a:cubicBezTo>
                  <a:close/>
                </a:path>
              </a:pathLst>
            </a:custGeom>
            <a:solidFill>
              <a:srgbClr val="C6A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66">
              <a:extLst>
                <a:ext uri="{FF2B5EF4-FFF2-40B4-BE49-F238E27FC236}">
                  <a16:creationId xmlns:a16="http://schemas.microsoft.com/office/drawing/2014/main" id="{D7B873D1-F2DD-4517-B940-BA1C00F6B974}"/>
                </a:ext>
              </a:extLst>
            </p:cNvPr>
            <p:cNvSpPr>
              <a:spLocks/>
            </p:cNvSpPr>
            <p:nvPr/>
          </p:nvSpPr>
          <p:spPr bwMode="auto">
            <a:xfrm>
              <a:off x="6155127" y="1449154"/>
              <a:ext cx="246378" cy="225410"/>
            </a:xfrm>
            <a:custGeom>
              <a:avLst/>
              <a:gdLst>
                <a:gd name="T0" fmla="*/ 40 w 183"/>
                <a:gd name="T1" fmla="*/ 0 h 167"/>
                <a:gd name="T2" fmla="*/ 183 w 183"/>
                <a:gd name="T3" fmla="*/ 35 h 167"/>
                <a:gd name="T4" fmla="*/ 151 w 183"/>
                <a:gd name="T5" fmla="*/ 167 h 167"/>
                <a:gd name="T6" fmla="*/ 0 w 183"/>
                <a:gd name="T7" fmla="*/ 135 h 167"/>
                <a:gd name="T8" fmla="*/ 40 w 183"/>
                <a:gd name="T9" fmla="*/ 0 h 167"/>
              </a:gdLst>
              <a:ahLst/>
              <a:cxnLst>
                <a:cxn ang="0">
                  <a:pos x="T0" y="T1"/>
                </a:cxn>
                <a:cxn ang="0">
                  <a:pos x="T2" y="T3"/>
                </a:cxn>
                <a:cxn ang="0">
                  <a:pos x="T4" y="T5"/>
                </a:cxn>
                <a:cxn ang="0">
                  <a:pos x="T6" y="T7"/>
                </a:cxn>
                <a:cxn ang="0">
                  <a:pos x="T8" y="T9"/>
                </a:cxn>
              </a:cxnLst>
              <a:rect l="0" t="0" r="r" b="b"/>
              <a:pathLst>
                <a:path w="183" h="167">
                  <a:moveTo>
                    <a:pt x="40" y="0"/>
                  </a:moveTo>
                  <a:cubicBezTo>
                    <a:pt x="183" y="35"/>
                    <a:pt x="183" y="35"/>
                    <a:pt x="183" y="35"/>
                  </a:cubicBezTo>
                  <a:cubicBezTo>
                    <a:pt x="151" y="167"/>
                    <a:pt x="151" y="167"/>
                    <a:pt x="151" y="167"/>
                  </a:cubicBezTo>
                  <a:cubicBezTo>
                    <a:pt x="0" y="135"/>
                    <a:pt x="0" y="135"/>
                    <a:pt x="0" y="135"/>
                  </a:cubicBezTo>
                  <a:cubicBezTo>
                    <a:pt x="0" y="135"/>
                    <a:pt x="38" y="12"/>
                    <a:pt x="40" y="0"/>
                  </a:cubicBezTo>
                  <a:close/>
                </a:path>
              </a:pathLst>
            </a:custGeom>
            <a:solidFill>
              <a:srgbClr val="F7C8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67">
              <a:extLst>
                <a:ext uri="{FF2B5EF4-FFF2-40B4-BE49-F238E27FC236}">
                  <a16:creationId xmlns:a16="http://schemas.microsoft.com/office/drawing/2014/main" id="{5ED779D7-D117-44BA-A3F2-9FE66B1F9E9F}"/>
                </a:ext>
              </a:extLst>
            </p:cNvPr>
            <p:cNvSpPr>
              <a:spLocks/>
            </p:cNvSpPr>
            <p:nvPr/>
          </p:nvSpPr>
          <p:spPr bwMode="auto">
            <a:xfrm>
              <a:off x="8325353" y="3003434"/>
              <a:ext cx="157263" cy="121879"/>
            </a:xfrm>
            <a:custGeom>
              <a:avLst/>
              <a:gdLst>
                <a:gd name="T0" fmla="*/ 10 w 117"/>
                <a:gd name="T1" fmla="*/ 42 h 91"/>
                <a:gd name="T2" fmla="*/ 83 w 117"/>
                <a:gd name="T3" fmla="*/ 4 h 91"/>
                <a:gd name="T4" fmla="*/ 104 w 117"/>
                <a:gd name="T5" fmla="*/ 10 h 91"/>
                <a:gd name="T6" fmla="*/ 113 w 117"/>
                <a:gd name="T7" fmla="*/ 27 h 91"/>
                <a:gd name="T8" fmla="*/ 107 w 117"/>
                <a:gd name="T9" fmla="*/ 48 h 91"/>
                <a:gd name="T10" fmla="*/ 106 w 117"/>
                <a:gd name="T11" fmla="*/ 48 h 91"/>
                <a:gd name="T12" fmla="*/ 104 w 117"/>
                <a:gd name="T13" fmla="*/ 40 h 91"/>
                <a:gd name="T14" fmla="*/ 96 w 117"/>
                <a:gd name="T15" fmla="*/ 25 h 91"/>
                <a:gd name="T16" fmla="*/ 79 w 117"/>
                <a:gd name="T17" fmla="*/ 18 h 91"/>
                <a:gd name="T18" fmla="*/ 25 w 117"/>
                <a:gd name="T19" fmla="*/ 47 h 91"/>
                <a:gd name="T20" fmla="*/ 21 w 117"/>
                <a:gd name="T21" fmla="*/ 65 h 91"/>
                <a:gd name="T22" fmla="*/ 29 w 117"/>
                <a:gd name="T23" fmla="*/ 80 h 91"/>
                <a:gd name="T24" fmla="*/ 35 w 117"/>
                <a:gd name="T25" fmla="*/ 86 h 91"/>
                <a:gd name="T26" fmla="*/ 34 w 117"/>
                <a:gd name="T27" fmla="*/ 87 h 91"/>
                <a:gd name="T28" fmla="*/ 13 w 117"/>
                <a:gd name="T29" fmla="*/ 80 h 91"/>
                <a:gd name="T30" fmla="*/ 4 w 117"/>
                <a:gd name="T31" fmla="*/ 63 h 91"/>
                <a:gd name="T32" fmla="*/ 10 w 117"/>
                <a:gd name="T33"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91">
                  <a:moveTo>
                    <a:pt x="10" y="42"/>
                  </a:moveTo>
                  <a:cubicBezTo>
                    <a:pt x="83" y="4"/>
                    <a:pt x="83" y="4"/>
                    <a:pt x="83" y="4"/>
                  </a:cubicBezTo>
                  <a:cubicBezTo>
                    <a:pt x="90" y="0"/>
                    <a:pt x="100" y="2"/>
                    <a:pt x="104" y="10"/>
                  </a:cubicBezTo>
                  <a:cubicBezTo>
                    <a:pt x="113" y="27"/>
                    <a:pt x="113" y="27"/>
                    <a:pt x="113" y="27"/>
                  </a:cubicBezTo>
                  <a:cubicBezTo>
                    <a:pt x="117" y="35"/>
                    <a:pt x="114" y="44"/>
                    <a:pt x="107" y="48"/>
                  </a:cubicBezTo>
                  <a:cubicBezTo>
                    <a:pt x="106" y="48"/>
                    <a:pt x="106" y="48"/>
                    <a:pt x="106" y="48"/>
                  </a:cubicBezTo>
                  <a:cubicBezTo>
                    <a:pt x="106" y="46"/>
                    <a:pt x="105" y="43"/>
                    <a:pt x="104" y="40"/>
                  </a:cubicBezTo>
                  <a:cubicBezTo>
                    <a:pt x="96" y="25"/>
                    <a:pt x="96" y="25"/>
                    <a:pt x="96" y="25"/>
                  </a:cubicBezTo>
                  <a:cubicBezTo>
                    <a:pt x="92" y="18"/>
                    <a:pt x="85" y="15"/>
                    <a:pt x="79" y="18"/>
                  </a:cubicBezTo>
                  <a:cubicBezTo>
                    <a:pt x="25" y="47"/>
                    <a:pt x="25" y="47"/>
                    <a:pt x="25" y="47"/>
                  </a:cubicBezTo>
                  <a:cubicBezTo>
                    <a:pt x="19" y="50"/>
                    <a:pt x="17" y="58"/>
                    <a:pt x="21" y="65"/>
                  </a:cubicBezTo>
                  <a:cubicBezTo>
                    <a:pt x="29" y="80"/>
                    <a:pt x="29" y="80"/>
                    <a:pt x="29" y="80"/>
                  </a:cubicBezTo>
                  <a:cubicBezTo>
                    <a:pt x="30" y="83"/>
                    <a:pt x="32" y="85"/>
                    <a:pt x="35" y="86"/>
                  </a:cubicBezTo>
                  <a:cubicBezTo>
                    <a:pt x="34" y="87"/>
                    <a:pt x="34" y="87"/>
                    <a:pt x="34" y="87"/>
                  </a:cubicBezTo>
                  <a:cubicBezTo>
                    <a:pt x="26" y="91"/>
                    <a:pt x="17" y="88"/>
                    <a:pt x="13" y="80"/>
                  </a:cubicBezTo>
                  <a:cubicBezTo>
                    <a:pt x="4" y="63"/>
                    <a:pt x="4" y="63"/>
                    <a:pt x="4" y="63"/>
                  </a:cubicBezTo>
                  <a:cubicBezTo>
                    <a:pt x="0" y="56"/>
                    <a:pt x="3" y="46"/>
                    <a:pt x="10" y="42"/>
                  </a:cubicBezTo>
                  <a:close/>
                </a:path>
              </a:pathLst>
            </a:custGeom>
            <a:solidFill>
              <a:srgbClr val="1F232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68">
              <a:extLst>
                <a:ext uri="{FF2B5EF4-FFF2-40B4-BE49-F238E27FC236}">
                  <a16:creationId xmlns:a16="http://schemas.microsoft.com/office/drawing/2014/main" id="{8BF48AB5-41BB-4094-AC98-90DAE91CF74A}"/>
                </a:ext>
              </a:extLst>
            </p:cNvPr>
            <p:cNvSpPr>
              <a:spLocks/>
            </p:cNvSpPr>
            <p:nvPr/>
          </p:nvSpPr>
          <p:spPr bwMode="auto">
            <a:xfrm>
              <a:off x="8335838" y="2996882"/>
              <a:ext cx="158573" cy="121879"/>
            </a:xfrm>
            <a:custGeom>
              <a:avLst/>
              <a:gdLst>
                <a:gd name="T0" fmla="*/ 11 w 117"/>
                <a:gd name="T1" fmla="*/ 43 h 91"/>
                <a:gd name="T2" fmla="*/ 83 w 117"/>
                <a:gd name="T3" fmla="*/ 4 h 91"/>
                <a:gd name="T4" fmla="*/ 104 w 117"/>
                <a:gd name="T5" fmla="*/ 11 h 91"/>
                <a:gd name="T6" fmla="*/ 113 w 117"/>
                <a:gd name="T7" fmla="*/ 28 h 91"/>
                <a:gd name="T8" fmla="*/ 107 w 117"/>
                <a:gd name="T9" fmla="*/ 49 h 91"/>
                <a:gd name="T10" fmla="*/ 106 w 117"/>
                <a:gd name="T11" fmla="*/ 49 h 91"/>
                <a:gd name="T12" fmla="*/ 104 w 117"/>
                <a:gd name="T13" fmla="*/ 41 h 91"/>
                <a:gd name="T14" fmla="*/ 96 w 117"/>
                <a:gd name="T15" fmla="*/ 26 h 91"/>
                <a:gd name="T16" fmla="*/ 79 w 117"/>
                <a:gd name="T17" fmla="*/ 19 h 91"/>
                <a:gd name="T18" fmla="*/ 25 w 117"/>
                <a:gd name="T19" fmla="*/ 48 h 91"/>
                <a:gd name="T20" fmla="*/ 21 w 117"/>
                <a:gd name="T21" fmla="*/ 66 h 91"/>
                <a:gd name="T22" fmla="*/ 29 w 117"/>
                <a:gd name="T23" fmla="*/ 81 h 91"/>
                <a:gd name="T24" fmla="*/ 35 w 117"/>
                <a:gd name="T25" fmla="*/ 87 h 91"/>
                <a:gd name="T26" fmla="*/ 34 w 117"/>
                <a:gd name="T27" fmla="*/ 87 h 91"/>
                <a:gd name="T28" fmla="*/ 13 w 117"/>
                <a:gd name="T29" fmla="*/ 81 h 91"/>
                <a:gd name="T30" fmla="*/ 4 w 117"/>
                <a:gd name="T31" fmla="*/ 64 h 91"/>
                <a:gd name="T32" fmla="*/ 11 w 117"/>
                <a:gd name="T33" fmla="*/ 4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91">
                  <a:moveTo>
                    <a:pt x="11" y="43"/>
                  </a:moveTo>
                  <a:cubicBezTo>
                    <a:pt x="83" y="4"/>
                    <a:pt x="83" y="4"/>
                    <a:pt x="83" y="4"/>
                  </a:cubicBezTo>
                  <a:cubicBezTo>
                    <a:pt x="91" y="0"/>
                    <a:pt x="100" y="3"/>
                    <a:pt x="104" y="11"/>
                  </a:cubicBezTo>
                  <a:cubicBezTo>
                    <a:pt x="113" y="28"/>
                    <a:pt x="113" y="28"/>
                    <a:pt x="113" y="28"/>
                  </a:cubicBezTo>
                  <a:cubicBezTo>
                    <a:pt x="117" y="35"/>
                    <a:pt x="114" y="45"/>
                    <a:pt x="107" y="49"/>
                  </a:cubicBezTo>
                  <a:cubicBezTo>
                    <a:pt x="106" y="49"/>
                    <a:pt x="106" y="49"/>
                    <a:pt x="106" y="49"/>
                  </a:cubicBezTo>
                  <a:cubicBezTo>
                    <a:pt x="106" y="46"/>
                    <a:pt x="106" y="43"/>
                    <a:pt x="104" y="41"/>
                  </a:cubicBezTo>
                  <a:cubicBezTo>
                    <a:pt x="96" y="26"/>
                    <a:pt x="96" y="26"/>
                    <a:pt x="96" y="26"/>
                  </a:cubicBezTo>
                  <a:cubicBezTo>
                    <a:pt x="93" y="19"/>
                    <a:pt x="85" y="16"/>
                    <a:pt x="79" y="19"/>
                  </a:cubicBezTo>
                  <a:cubicBezTo>
                    <a:pt x="25" y="48"/>
                    <a:pt x="25" y="48"/>
                    <a:pt x="25" y="48"/>
                  </a:cubicBezTo>
                  <a:cubicBezTo>
                    <a:pt x="19" y="51"/>
                    <a:pt x="17" y="59"/>
                    <a:pt x="21" y="66"/>
                  </a:cubicBezTo>
                  <a:cubicBezTo>
                    <a:pt x="29" y="81"/>
                    <a:pt x="29" y="81"/>
                    <a:pt x="29" y="81"/>
                  </a:cubicBezTo>
                  <a:cubicBezTo>
                    <a:pt x="30" y="83"/>
                    <a:pt x="32" y="86"/>
                    <a:pt x="35" y="87"/>
                  </a:cubicBezTo>
                  <a:cubicBezTo>
                    <a:pt x="34" y="87"/>
                    <a:pt x="34" y="87"/>
                    <a:pt x="34" y="87"/>
                  </a:cubicBezTo>
                  <a:cubicBezTo>
                    <a:pt x="27" y="91"/>
                    <a:pt x="17" y="88"/>
                    <a:pt x="13" y="81"/>
                  </a:cubicBezTo>
                  <a:cubicBezTo>
                    <a:pt x="4" y="64"/>
                    <a:pt x="4" y="64"/>
                    <a:pt x="4" y="64"/>
                  </a:cubicBezTo>
                  <a:cubicBezTo>
                    <a:pt x="0" y="56"/>
                    <a:pt x="3" y="47"/>
                    <a:pt x="11" y="43"/>
                  </a:cubicBezTo>
                  <a:close/>
                </a:path>
              </a:pathLst>
            </a:custGeom>
            <a:solidFill>
              <a:srgbClr val="31353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69">
              <a:extLst>
                <a:ext uri="{FF2B5EF4-FFF2-40B4-BE49-F238E27FC236}">
                  <a16:creationId xmlns:a16="http://schemas.microsoft.com/office/drawing/2014/main" id="{F045F2E3-31D0-489F-932A-496D42805F8D}"/>
                </a:ext>
              </a:extLst>
            </p:cNvPr>
            <p:cNvSpPr>
              <a:spLocks/>
            </p:cNvSpPr>
            <p:nvPr/>
          </p:nvSpPr>
          <p:spPr bwMode="auto">
            <a:xfrm>
              <a:off x="8164159" y="2986398"/>
              <a:ext cx="588425" cy="542557"/>
            </a:xfrm>
            <a:custGeom>
              <a:avLst/>
              <a:gdLst>
                <a:gd name="T0" fmla="*/ 118 w 437"/>
                <a:gd name="T1" fmla="*/ 392 h 402"/>
                <a:gd name="T2" fmla="*/ 138 w 437"/>
                <a:gd name="T3" fmla="*/ 398 h 402"/>
                <a:gd name="T4" fmla="*/ 427 w 437"/>
                <a:gd name="T5" fmla="*/ 245 h 402"/>
                <a:gd name="T6" fmla="*/ 433 w 437"/>
                <a:gd name="T7" fmla="*/ 224 h 402"/>
                <a:gd name="T8" fmla="*/ 320 w 437"/>
                <a:gd name="T9" fmla="*/ 11 h 402"/>
                <a:gd name="T10" fmla="*/ 299 w 437"/>
                <a:gd name="T11" fmla="*/ 4 h 402"/>
                <a:gd name="T12" fmla="*/ 11 w 437"/>
                <a:gd name="T13" fmla="*/ 157 h 402"/>
                <a:gd name="T14" fmla="*/ 4 w 437"/>
                <a:gd name="T15" fmla="*/ 178 h 402"/>
                <a:gd name="T16" fmla="*/ 118 w 437"/>
                <a:gd name="T17" fmla="*/ 39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7" h="402">
                  <a:moveTo>
                    <a:pt x="118" y="392"/>
                  </a:moveTo>
                  <a:cubicBezTo>
                    <a:pt x="122" y="399"/>
                    <a:pt x="131" y="402"/>
                    <a:pt x="138" y="398"/>
                  </a:cubicBezTo>
                  <a:cubicBezTo>
                    <a:pt x="427" y="245"/>
                    <a:pt x="427" y="245"/>
                    <a:pt x="427" y="245"/>
                  </a:cubicBezTo>
                  <a:cubicBezTo>
                    <a:pt x="434" y="241"/>
                    <a:pt x="437" y="232"/>
                    <a:pt x="433" y="224"/>
                  </a:cubicBezTo>
                  <a:cubicBezTo>
                    <a:pt x="320" y="11"/>
                    <a:pt x="320" y="11"/>
                    <a:pt x="320" y="11"/>
                  </a:cubicBezTo>
                  <a:cubicBezTo>
                    <a:pt x="316" y="3"/>
                    <a:pt x="306" y="0"/>
                    <a:pt x="299" y="4"/>
                  </a:cubicBezTo>
                  <a:cubicBezTo>
                    <a:pt x="11" y="157"/>
                    <a:pt x="11" y="157"/>
                    <a:pt x="11" y="157"/>
                  </a:cubicBezTo>
                  <a:cubicBezTo>
                    <a:pt x="3" y="161"/>
                    <a:pt x="0" y="171"/>
                    <a:pt x="4" y="178"/>
                  </a:cubicBezTo>
                  <a:lnTo>
                    <a:pt x="118" y="392"/>
                  </a:lnTo>
                  <a:close/>
                </a:path>
              </a:pathLst>
            </a:custGeom>
            <a:solidFill>
              <a:srgbClr val="1F232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70">
              <a:extLst>
                <a:ext uri="{FF2B5EF4-FFF2-40B4-BE49-F238E27FC236}">
                  <a16:creationId xmlns:a16="http://schemas.microsoft.com/office/drawing/2014/main" id="{CB2285E5-DA17-485B-8F71-BFC0FE9682F5}"/>
                </a:ext>
              </a:extLst>
            </p:cNvPr>
            <p:cNvSpPr>
              <a:spLocks/>
            </p:cNvSpPr>
            <p:nvPr/>
          </p:nvSpPr>
          <p:spPr bwMode="auto">
            <a:xfrm>
              <a:off x="8191680" y="2986398"/>
              <a:ext cx="560904" cy="528141"/>
            </a:xfrm>
            <a:custGeom>
              <a:avLst/>
              <a:gdLst>
                <a:gd name="T0" fmla="*/ 118 w 416"/>
                <a:gd name="T1" fmla="*/ 381 h 391"/>
                <a:gd name="T2" fmla="*/ 138 w 416"/>
                <a:gd name="T3" fmla="*/ 388 h 391"/>
                <a:gd name="T4" fmla="*/ 407 w 416"/>
                <a:gd name="T5" fmla="*/ 245 h 391"/>
                <a:gd name="T6" fmla="*/ 412 w 416"/>
                <a:gd name="T7" fmla="*/ 224 h 391"/>
                <a:gd name="T8" fmla="*/ 299 w 416"/>
                <a:gd name="T9" fmla="*/ 11 h 391"/>
                <a:gd name="T10" fmla="*/ 279 w 416"/>
                <a:gd name="T11" fmla="*/ 4 h 391"/>
                <a:gd name="T12" fmla="*/ 10 w 416"/>
                <a:gd name="T13" fmla="*/ 147 h 391"/>
                <a:gd name="T14" fmla="*/ 4 w 416"/>
                <a:gd name="T15" fmla="*/ 167 h 391"/>
                <a:gd name="T16" fmla="*/ 118 w 416"/>
                <a:gd name="T17" fmla="*/ 38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391">
                  <a:moveTo>
                    <a:pt x="118" y="381"/>
                  </a:moveTo>
                  <a:cubicBezTo>
                    <a:pt x="122" y="388"/>
                    <a:pt x="131" y="391"/>
                    <a:pt x="138" y="388"/>
                  </a:cubicBezTo>
                  <a:cubicBezTo>
                    <a:pt x="407" y="245"/>
                    <a:pt x="407" y="245"/>
                    <a:pt x="407" y="245"/>
                  </a:cubicBezTo>
                  <a:cubicBezTo>
                    <a:pt x="414" y="241"/>
                    <a:pt x="416" y="232"/>
                    <a:pt x="412" y="224"/>
                  </a:cubicBezTo>
                  <a:cubicBezTo>
                    <a:pt x="299" y="11"/>
                    <a:pt x="299" y="11"/>
                    <a:pt x="299" y="11"/>
                  </a:cubicBezTo>
                  <a:cubicBezTo>
                    <a:pt x="295" y="3"/>
                    <a:pt x="286" y="0"/>
                    <a:pt x="279" y="4"/>
                  </a:cubicBezTo>
                  <a:cubicBezTo>
                    <a:pt x="10" y="147"/>
                    <a:pt x="10" y="147"/>
                    <a:pt x="10" y="147"/>
                  </a:cubicBezTo>
                  <a:cubicBezTo>
                    <a:pt x="3" y="150"/>
                    <a:pt x="0" y="160"/>
                    <a:pt x="4" y="167"/>
                  </a:cubicBezTo>
                  <a:lnTo>
                    <a:pt x="118" y="381"/>
                  </a:lnTo>
                  <a:close/>
                </a:path>
              </a:pathLst>
            </a:custGeom>
            <a:solidFill>
              <a:srgbClr val="1F2323"/>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71">
              <a:extLst>
                <a:ext uri="{FF2B5EF4-FFF2-40B4-BE49-F238E27FC236}">
                  <a16:creationId xmlns:a16="http://schemas.microsoft.com/office/drawing/2014/main" id="{37E7A08F-62A5-499D-8580-4BC9AD79E74B}"/>
                </a:ext>
              </a:extLst>
            </p:cNvPr>
            <p:cNvSpPr>
              <a:spLocks/>
            </p:cNvSpPr>
            <p:nvPr/>
          </p:nvSpPr>
          <p:spPr bwMode="auto">
            <a:xfrm>
              <a:off x="8228375" y="2966740"/>
              <a:ext cx="564836" cy="528141"/>
            </a:xfrm>
            <a:custGeom>
              <a:avLst/>
              <a:gdLst>
                <a:gd name="T0" fmla="*/ 118 w 419"/>
                <a:gd name="T1" fmla="*/ 381 h 392"/>
                <a:gd name="T2" fmla="*/ 138 w 419"/>
                <a:gd name="T3" fmla="*/ 388 h 392"/>
                <a:gd name="T4" fmla="*/ 409 w 419"/>
                <a:gd name="T5" fmla="*/ 244 h 392"/>
                <a:gd name="T6" fmla="*/ 415 w 419"/>
                <a:gd name="T7" fmla="*/ 224 h 392"/>
                <a:gd name="T8" fmla="*/ 301 w 419"/>
                <a:gd name="T9" fmla="*/ 10 h 392"/>
                <a:gd name="T10" fmla="*/ 281 w 419"/>
                <a:gd name="T11" fmla="*/ 3 h 392"/>
                <a:gd name="T12" fmla="*/ 10 w 419"/>
                <a:gd name="T13" fmla="*/ 147 h 392"/>
                <a:gd name="T14" fmla="*/ 4 w 419"/>
                <a:gd name="T15" fmla="*/ 168 h 392"/>
                <a:gd name="T16" fmla="*/ 118 w 419"/>
                <a:gd name="T17" fmla="*/ 381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392">
                  <a:moveTo>
                    <a:pt x="118" y="381"/>
                  </a:moveTo>
                  <a:cubicBezTo>
                    <a:pt x="122" y="389"/>
                    <a:pt x="131" y="392"/>
                    <a:pt x="138" y="388"/>
                  </a:cubicBezTo>
                  <a:cubicBezTo>
                    <a:pt x="409" y="244"/>
                    <a:pt x="409" y="244"/>
                    <a:pt x="409" y="244"/>
                  </a:cubicBezTo>
                  <a:cubicBezTo>
                    <a:pt x="416" y="240"/>
                    <a:pt x="419" y="231"/>
                    <a:pt x="415" y="224"/>
                  </a:cubicBezTo>
                  <a:cubicBezTo>
                    <a:pt x="301" y="10"/>
                    <a:pt x="301" y="10"/>
                    <a:pt x="301" y="10"/>
                  </a:cubicBezTo>
                  <a:cubicBezTo>
                    <a:pt x="297" y="3"/>
                    <a:pt x="288" y="0"/>
                    <a:pt x="281" y="3"/>
                  </a:cubicBezTo>
                  <a:cubicBezTo>
                    <a:pt x="10" y="147"/>
                    <a:pt x="10" y="147"/>
                    <a:pt x="10" y="147"/>
                  </a:cubicBezTo>
                  <a:cubicBezTo>
                    <a:pt x="3" y="151"/>
                    <a:pt x="0" y="160"/>
                    <a:pt x="4" y="168"/>
                  </a:cubicBezTo>
                  <a:lnTo>
                    <a:pt x="118" y="381"/>
                  </a:lnTo>
                  <a:close/>
                </a:path>
              </a:pathLst>
            </a:custGeom>
            <a:solidFill>
              <a:srgbClr val="31353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72">
              <a:extLst>
                <a:ext uri="{FF2B5EF4-FFF2-40B4-BE49-F238E27FC236}">
                  <a16:creationId xmlns:a16="http://schemas.microsoft.com/office/drawing/2014/main" id="{6D4ACA93-8D4B-4F97-9CEC-DA77E1F5B234}"/>
                </a:ext>
              </a:extLst>
            </p:cNvPr>
            <p:cNvSpPr>
              <a:spLocks/>
            </p:cNvSpPr>
            <p:nvPr/>
          </p:nvSpPr>
          <p:spPr bwMode="auto">
            <a:xfrm>
              <a:off x="8269001" y="2992950"/>
              <a:ext cx="497999" cy="467857"/>
            </a:xfrm>
            <a:custGeom>
              <a:avLst/>
              <a:gdLst>
                <a:gd name="T0" fmla="*/ 105 w 370"/>
                <a:gd name="T1" fmla="*/ 339 h 348"/>
                <a:gd name="T2" fmla="*/ 123 w 370"/>
                <a:gd name="T3" fmla="*/ 345 h 348"/>
                <a:gd name="T4" fmla="*/ 361 w 370"/>
                <a:gd name="T5" fmla="*/ 218 h 348"/>
                <a:gd name="T6" fmla="*/ 366 w 370"/>
                <a:gd name="T7" fmla="*/ 200 h 348"/>
                <a:gd name="T8" fmla="*/ 265 w 370"/>
                <a:gd name="T9" fmla="*/ 9 h 348"/>
                <a:gd name="T10" fmla="*/ 247 w 370"/>
                <a:gd name="T11" fmla="*/ 3 h 348"/>
                <a:gd name="T12" fmla="*/ 8 w 370"/>
                <a:gd name="T13" fmla="*/ 130 h 348"/>
                <a:gd name="T14" fmla="*/ 3 w 370"/>
                <a:gd name="T15" fmla="*/ 148 h 348"/>
                <a:gd name="T16" fmla="*/ 105 w 370"/>
                <a:gd name="T17" fmla="*/ 33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348">
                  <a:moveTo>
                    <a:pt x="105" y="339"/>
                  </a:moveTo>
                  <a:cubicBezTo>
                    <a:pt x="108" y="345"/>
                    <a:pt x="116" y="348"/>
                    <a:pt x="123" y="345"/>
                  </a:cubicBezTo>
                  <a:cubicBezTo>
                    <a:pt x="361" y="218"/>
                    <a:pt x="361" y="218"/>
                    <a:pt x="361" y="218"/>
                  </a:cubicBezTo>
                  <a:cubicBezTo>
                    <a:pt x="368" y="214"/>
                    <a:pt x="370" y="206"/>
                    <a:pt x="366" y="200"/>
                  </a:cubicBezTo>
                  <a:cubicBezTo>
                    <a:pt x="265" y="9"/>
                    <a:pt x="265" y="9"/>
                    <a:pt x="265" y="9"/>
                  </a:cubicBezTo>
                  <a:cubicBezTo>
                    <a:pt x="262" y="2"/>
                    <a:pt x="254" y="0"/>
                    <a:pt x="247" y="3"/>
                  </a:cubicBezTo>
                  <a:cubicBezTo>
                    <a:pt x="8" y="130"/>
                    <a:pt x="8" y="130"/>
                    <a:pt x="8" y="130"/>
                  </a:cubicBezTo>
                  <a:cubicBezTo>
                    <a:pt x="2" y="133"/>
                    <a:pt x="0" y="141"/>
                    <a:pt x="3" y="148"/>
                  </a:cubicBezTo>
                  <a:lnTo>
                    <a:pt x="105" y="339"/>
                  </a:lnTo>
                  <a:close/>
                </a:path>
              </a:pathLst>
            </a:custGeom>
            <a:solidFill>
              <a:srgbClr val="464B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73">
              <a:extLst>
                <a:ext uri="{FF2B5EF4-FFF2-40B4-BE49-F238E27FC236}">
                  <a16:creationId xmlns:a16="http://schemas.microsoft.com/office/drawing/2014/main" id="{A44BE847-4DDD-4012-9CC9-D0B813A5C265}"/>
                </a:ext>
              </a:extLst>
            </p:cNvPr>
            <p:cNvSpPr>
              <a:spLocks/>
            </p:cNvSpPr>
            <p:nvPr/>
          </p:nvSpPr>
          <p:spPr bwMode="auto">
            <a:xfrm>
              <a:off x="7086909" y="2194842"/>
              <a:ext cx="863635" cy="1275139"/>
            </a:xfrm>
            <a:custGeom>
              <a:avLst/>
              <a:gdLst>
                <a:gd name="T0" fmla="*/ 0 w 641"/>
                <a:gd name="T1" fmla="*/ 565 h 946"/>
                <a:gd name="T2" fmla="*/ 641 w 641"/>
                <a:gd name="T3" fmla="*/ 0 h 946"/>
                <a:gd name="T4" fmla="*/ 271 w 641"/>
                <a:gd name="T5" fmla="*/ 946 h 946"/>
                <a:gd name="T6" fmla="*/ 0 w 641"/>
                <a:gd name="T7" fmla="*/ 565 h 946"/>
              </a:gdLst>
              <a:ahLst/>
              <a:cxnLst>
                <a:cxn ang="0">
                  <a:pos x="T0" y="T1"/>
                </a:cxn>
                <a:cxn ang="0">
                  <a:pos x="T2" y="T3"/>
                </a:cxn>
                <a:cxn ang="0">
                  <a:pos x="T4" y="T5"/>
                </a:cxn>
                <a:cxn ang="0">
                  <a:pos x="T6" y="T7"/>
                </a:cxn>
              </a:cxnLst>
              <a:rect l="0" t="0" r="r" b="b"/>
              <a:pathLst>
                <a:path w="641" h="946">
                  <a:moveTo>
                    <a:pt x="0" y="565"/>
                  </a:moveTo>
                  <a:cubicBezTo>
                    <a:pt x="0" y="565"/>
                    <a:pt x="606" y="18"/>
                    <a:pt x="641" y="0"/>
                  </a:cubicBezTo>
                  <a:cubicBezTo>
                    <a:pt x="271" y="946"/>
                    <a:pt x="271" y="946"/>
                    <a:pt x="271" y="946"/>
                  </a:cubicBezTo>
                  <a:lnTo>
                    <a:pt x="0" y="5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74">
              <a:extLst>
                <a:ext uri="{FF2B5EF4-FFF2-40B4-BE49-F238E27FC236}">
                  <a16:creationId xmlns:a16="http://schemas.microsoft.com/office/drawing/2014/main" id="{FDA6E5B9-1EAA-4E97-8A7A-9501029C4289}"/>
                </a:ext>
              </a:extLst>
            </p:cNvPr>
            <p:cNvSpPr>
              <a:spLocks/>
            </p:cNvSpPr>
            <p:nvPr/>
          </p:nvSpPr>
          <p:spPr bwMode="auto">
            <a:xfrm>
              <a:off x="7452545" y="2194842"/>
              <a:ext cx="619877" cy="1262034"/>
            </a:xfrm>
            <a:custGeom>
              <a:avLst/>
              <a:gdLst>
                <a:gd name="T0" fmla="*/ 473 w 473"/>
                <a:gd name="T1" fmla="*/ 945 h 963"/>
                <a:gd name="T2" fmla="*/ 380 w 473"/>
                <a:gd name="T3" fmla="*/ 0 h 963"/>
                <a:gd name="T4" fmla="*/ 0 w 473"/>
                <a:gd name="T5" fmla="*/ 963 h 963"/>
                <a:gd name="T6" fmla="*/ 473 w 473"/>
                <a:gd name="T7" fmla="*/ 945 h 963"/>
              </a:gdLst>
              <a:ahLst/>
              <a:cxnLst>
                <a:cxn ang="0">
                  <a:pos x="T0" y="T1"/>
                </a:cxn>
                <a:cxn ang="0">
                  <a:pos x="T2" y="T3"/>
                </a:cxn>
                <a:cxn ang="0">
                  <a:pos x="T4" y="T5"/>
                </a:cxn>
                <a:cxn ang="0">
                  <a:pos x="T6" y="T7"/>
                </a:cxn>
              </a:cxnLst>
              <a:rect l="0" t="0" r="r" b="b"/>
              <a:pathLst>
                <a:path w="473" h="963">
                  <a:moveTo>
                    <a:pt x="473" y="945"/>
                  </a:moveTo>
                  <a:lnTo>
                    <a:pt x="380" y="0"/>
                  </a:lnTo>
                  <a:lnTo>
                    <a:pt x="0" y="963"/>
                  </a:lnTo>
                  <a:lnTo>
                    <a:pt x="473" y="945"/>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75">
              <a:extLst>
                <a:ext uri="{FF2B5EF4-FFF2-40B4-BE49-F238E27FC236}">
                  <a16:creationId xmlns:a16="http://schemas.microsoft.com/office/drawing/2014/main" id="{D6814623-C2CB-42C5-9E3D-B89DD936FDDD}"/>
                </a:ext>
              </a:extLst>
            </p:cNvPr>
            <p:cNvSpPr>
              <a:spLocks/>
            </p:cNvSpPr>
            <p:nvPr/>
          </p:nvSpPr>
          <p:spPr bwMode="auto">
            <a:xfrm>
              <a:off x="6489310" y="2277405"/>
              <a:ext cx="1183402" cy="1204371"/>
            </a:xfrm>
            <a:custGeom>
              <a:avLst/>
              <a:gdLst>
                <a:gd name="T0" fmla="*/ 0 w 879"/>
                <a:gd name="T1" fmla="*/ 0 h 894"/>
                <a:gd name="T2" fmla="*/ 879 w 879"/>
                <a:gd name="T3" fmla="*/ 548 h 894"/>
                <a:gd name="T4" fmla="*/ 357 w 879"/>
                <a:gd name="T5" fmla="*/ 894 h 894"/>
                <a:gd name="T6" fmla="*/ 109 w 879"/>
                <a:gd name="T7" fmla="*/ 708 h 894"/>
                <a:gd name="T8" fmla="*/ 0 w 879"/>
                <a:gd name="T9" fmla="*/ 0 h 894"/>
              </a:gdLst>
              <a:ahLst/>
              <a:cxnLst>
                <a:cxn ang="0">
                  <a:pos x="T0" y="T1"/>
                </a:cxn>
                <a:cxn ang="0">
                  <a:pos x="T2" y="T3"/>
                </a:cxn>
                <a:cxn ang="0">
                  <a:pos x="T4" y="T5"/>
                </a:cxn>
                <a:cxn ang="0">
                  <a:pos x="T6" y="T7"/>
                </a:cxn>
                <a:cxn ang="0">
                  <a:pos x="T8" y="T9"/>
                </a:cxn>
              </a:cxnLst>
              <a:rect l="0" t="0" r="r" b="b"/>
              <a:pathLst>
                <a:path w="879" h="894">
                  <a:moveTo>
                    <a:pt x="0" y="0"/>
                  </a:moveTo>
                  <a:cubicBezTo>
                    <a:pt x="879" y="548"/>
                    <a:pt x="879" y="548"/>
                    <a:pt x="879" y="548"/>
                  </a:cubicBezTo>
                  <a:cubicBezTo>
                    <a:pt x="357" y="894"/>
                    <a:pt x="357" y="894"/>
                    <a:pt x="357" y="894"/>
                  </a:cubicBezTo>
                  <a:cubicBezTo>
                    <a:pt x="357" y="894"/>
                    <a:pt x="122" y="718"/>
                    <a:pt x="109" y="708"/>
                  </a:cubicBezTo>
                  <a:cubicBezTo>
                    <a:pt x="95" y="697"/>
                    <a:pt x="0" y="0"/>
                    <a:pt x="0" y="0"/>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76">
              <a:extLst>
                <a:ext uri="{FF2B5EF4-FFF2-40B4-BE49-F238E27FC236}">
                  <a16:creationId xmlns:a16="http://schemas.microsoft.com/office/drawing/2014/main" id="{071E4F9E-2B07-495D-89C3-D758823387D0}"/>
                </a:ext>
              </a:extLst>
            </p:cNvPr>
            <p:cNvSpPr>
              <a:spLocks/>
            </p:cNvSpPr>
            <p:nvPr/>
          </p:nvSpPr>
          <p:spPr bwMode="auto">
            <a:xfrm>
              <a:off x="6970272" y="3015229"/>
              <a:ext cx="702440" cy="749619"/>
            </a:xfrm>
            <a:custGeom>
              <a:avLst/>
              <a:gdLst>
                <a:gd name="T0" fmla="*/ 416 w 522"/>
                <a:gd name="T1" fmla="*/ 554 h 556"/>
                <a:gd name="T2" fmla="*/ 522 w 522"/>
                <a:gd name="T3" fmla="*/ 0 h 556"/>
                <a:gd name="T4" fmla="*/ 0 w 522"/>
                <a:gd name="T5" fmla="*/ 346 h 556"/>
                <a:gd name="T6" fmla="*/ 416 w 522"/>
                <a:gd name="T7" fmla="*/ 554 h 556"/>
              </a:gdLst>
              <a:ahLst/>
              <a:cxnLst>
                <a:cxn ang="0">
                  <a:pos x="T0" y="T1"/>
                </a:cxn>
                <a:cxn ang="0">
                  <a:pos x="T2" y="T3"/>
                </a:cxn>
                <a:cxn ang="0">
                  <a:pos x="T4" y="T5"/>
                </a:cxn>
                <a:cxn ang="0">
                  <a:pos x="T6" y="T7"/>
                </a:cxn>
              </a:cxnLst>
              <a:rect l="0" t="0" r="r" b="b"/>
              <a:pathLst>
                <a:path w="522" h="556">
                  <a:moveTo>
                    <a:pt x="416" y="554"/>
                  </a:moveTo>
                  <a:cubicBezTo>
                    <a:pt x="427" y="553"/>
                    <a:pt x="522" y="0"/>
                    <a:pt x="522" y="0"/>
                  </a:cubicBezTo>
                  <a:cubicBezTo>
                    <a:pt x="0" y="346"/>
                    <a:pt x="0" y="346"/>
                    <a:pt x="0" y="346"/>
                  </a:cubicBezTo>
                  <a:cubicBezTo>
                    <a:pt x="0" y="346"/>
                    <a:pt x="397" y="556"/>
                    <a:pt x="416" y="554"/>
                  </a:cubicBez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77">
              <a:extLst>
                <a:ext uri="{FF2B5EF4-FFF2-40B4-BE49-F238E27FC236}">
                  <a16:creationId xmlns:a16="http://schemas.microsoft.com/office/drawing/2014/main" id="{C9273A91-815F-4670-A3AC-8807C135D35E}"/>
                </a:ext>
              </a:extLst>
            </p:cNvPr>
            <p:cNvSpPr>
              <a:spLocks/>
            </p:cNvSpPr>
            <p:nvPr/>
          </p:nvSpPr>
          <p:spPr bwMode="auto">
            <a:xfrm>
              <a:off x="7529866" y="3015229"/>
              <a:ext cx="1281692" cy="876740"/>
            </a:xfrm>
            <a:custGeom>
              <a:avLst/>
              <a:gdLst>
                <a:gd name="T0" fmla="*/ 978 w 978"/>
                <a:gd name="T1" fmla="*/ 316 h 669"/>
                <a:gd name="T2" fmla="*/ 109 w 978"/>
                <a:gd name="T3" fmla="*/ 0 h 669"/>
                <a:gd name="T4" fmla="*/ 0 w 978"/>
                <a:gd name="T5" fmla="*/ 570 h 669"/>
                <a:gd name="T6" fmla="*/ 256 w 978"/>
                <a:gd name="T7" fmla="*/ 669 h 669"/>
                <a:gd name="T8" fmla="*/ 978 w 978"/>
                <a:gd name="T9" fmla="*/ 316 h 669"/>
              </a:gdLst>
              <a:ahLst/>
              <a:cxnLst>
                <a:cxn ang="0">
                  <a:pos x="T0" y="T1"/>
                </a:cxn>
                <a:cxn ang="0">
                  <a:pos x="T2" y="T3"/>
                </a:cxn>
                <a:cxn ang="0">
                  <a:pos x="T4" y="T5"/>
                </a:cxn>
                <a:cxn ang="0">
                  <a:pos x="T6" y="T7"/>
                </a:cxn>
                <a:cxn ang="0">
                  <a:pos x="T8" y="T9"/>
                </a:cxn>
              </a:cxnLst>
              <a:rect l="0" t="0" r="r" b="b"/>
              <a:pathLst>
                <a:path w="978" h="669">
                  <a:moveTo>
                    <a:pt x="978" y="316"/>
                  </a:moveTo>
                  <a:lnTo>
                    <a:pt x="109" y="0"/>
                  </a:lnTo>
                  <a:lnTo>
                    <a:pt x="0" y="570"/>
                  </a:lnTo>
                  <a:lnTo>
                    <a:pt x="256" y="669"/>
                  </a:lnTo>
                  <a:lnTo>
                    <a:pt x="978" y="316"/>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07" name="Freeform 22">
            <a:extLst>
              <a:ext uri="{FF2B5EF4-FFF2-40B4-BE49-F238E27FC236}">
                <a16:creationId xmlns:a16="http://schemas.microsoft.com/office/drawing/2014/main" id="{37A4AE7B-2BB4-44B0-BF7B-CBF57B4038E8}"/>
              </a:ext>
            </a:extLst>
          </p:cNvPr>
          <p:cNvSpPr>
            <a:spLocks/>
          </p:cNvSpPr>
          <p:nvPr/>
        </p:nvSpPr>
        <p:spPr bwMode="auto">
          <a:xfrm>
            <a:off x="10767491" y="3361592"/>
            <a:ext cx="1257377" cy="475163"/>
          </a:xfrm>
          <a:custGeom>
            <a:avLst/>
            <a:gdLst>
              <a:gd name="T0" fmla="*/ 196 w 1462"/>
              <a:gd name="T1" fmla="*/ 320 h 566"/>
              <a:gd name="T2" fmla="*/ 2 w 1462"/>
              <a:gd name="T3" fmla="*/ 219 h 566"/>
              <a:gd name="T4" fmla="*/ 217 w 1462"/>
              <a:gd name="T5" fmla="*/ 178 h 566"/>
              <a:gd name="T6" fmla="*/ 436 w 1462"/>
              <a:gd name="T7" fmla="*/ 59 h 566"/>
              <a:gd name="T8" fmla="*/ 627 w 1462"/>
              <a:gd name="T9" fmla="*/ 191 h 566"/>
              <a:gd name="T10" fmla="*/ 746 w 1462"/>
              <a:gd name="T11" fmla="*/ 191 h 566"/>
              <a:gd name="T12" fmla="*/ 966 w 1462"/>
              <a:gd name="T13" fmla="*/ 8 h 566"/>
              <a:gd name="T14" fmla="*/ 1152 w 1462"/>
              <a:gd name="T15" fmla="*/ 232 h 566"/>
              <a:gd name="T16" fmla="*/ 1283 w 1462"/>
              <a:gd name="T17" fmla="*/ 237 h 566"/>
              <a:gd name="T18" fmla="*/ 1451 w 1462"/>
              <a:gd name="T19" fmla="*/ 274 h 566"/>
              <a:gd name="T20" fmla="*/ 1216 w 1462"/>
              <a:gd name="T21" fmla="*/ 346 h 566"/>
              <a:gd name="T22" fmla="*/ 927 w 1462"/>
              <a:gd name="T23" fmla="*/ 457 h 566"/>
              <a:gd name="T24" fmla="*/ 635 w 1462"/>
              <a:gd name="T25" fmla="*/ 393 h 566"/>
              <a:gd name="T26" fmla="*/ 196 w 1462"/>
              <a:gd name="T27" fmla="*/ 32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62" h="566">
                <a:moveTo>
                  <a:pt x="196" y="320"/>
                </a:moveTo>
                <a:cubicBezTo>
                  <a:pt x="196" y="320"/>
                  <a:pt x="5" y="354"/>
                  <a:pt x="2" y="219"/>
                </a:cubicBezTo>
                <a:cubicBezTo>
                  <a:pt x="0" y="85"/>
                  <a:pt x="217" y="178"/>
                  <a:pt x="217" y="178"/>
                </a:cubicBezTo>
                <a:cubicBezTo>
                  <a:pt x="217" y="178"/>
                  <a:pt x="286" y="46"/>
                  <a:pt x="436" y="59"/>
                </a:cubicBezTo>
                <a:cubicBezTo>
                  <a:pt x="586" y="72"/>
                  <a:pt x="627" y="191"/>
                  <a:pt x="627" y="191"/>
                </a:cubicBezTo>
                <a:cubicBezTo>
                  <a:pt x="627" y="191"/>
                  <a:pt x="694" y="129"/>
                  <a:pt x="746" y="191"/>
                </a:cubicBezTo>
                <a:cubicBezTo>
                  <a:pt x="746" y="191"/>
                  <a:pt x="785" y="0"/>
                  <a:pt x="966" y="8"/>
                </a:cubicBezTo>
                <a:cubicBezTo>
                  <a:pt x="1147" y="15"/>
                  <a:pt x="1157" y="196"/>
                  <a:pt x="1152" y="232"/>
                </a:cubicBezTo>
                <a:cubicBezTo>
                  <a:pt x="1152" y="232"/>
                  <a:pt x="1234" y="150"/>
                  <a:pt x="1283" y="237"/>
                </a:cubicBezTo>
                <a:cubicBezTo>
                  <a:pt x="1283" y="237"/>
                  <a:pt x="1441" y="194"/>
                  <a:pt x="1451" y="274"/>
                </a:cubicBezTo>
                <a:cubicBezTo>
                  <a:pt x="1462" y="354"/>
                  <a:pt x="1216" y="346"/>
                  <a:pt x="1216" y="346"/>
                </a:cubicBezTo>
                <a:cubicBezTo>
                  <a:pt x="1216" y="346"/>
                  <a:pt x="1141" y="460"/>
                  <a:pt x="927" y="457"/>
                </a:cubicBezTo>
                <a:cubicBezTo>
                  <a:pt x="713" y="454"/>
                  <a:pt x="635" y="393"/>
                  <a:pt x="635" y="393"/>
                </a:cubicBezTo>
                <a:cubicBezTo>
                  <a:pt x="635" y="393"/>
                  <a:pt x="328" y="566"/>
                  <a:pt x="196"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8" name="Freeform 12">
            <a:extLst>
              <a:ext uri="{FF2B5EF4-FFF2-40B4-BE49-F238E27FC236}">
                <a16:creationId xmlns:a16="http://schemas.microsoft.com/office/drawing/2014/main" id="{C5492D3F-B01A-48E3-9CF8-EFE94F80FC54}"/>
              </a:ext>
            </a:extLst>
          </p:cNvPr>
          <p:cNvSpPr>
            <a:spLocks/>
          </p:cNvSpPr>
          <p:nvPr/>
        </p:nvSpPr>
        <p:spPr bwMode="auto">
          <a:xfrm>
            <a:off x="9565293" y="4460549"/>
            <a:ext cx="112027" cy="88174"/>
          </a:xfrm>
          <a:custGeom>
            <a:avLst/>
            <a:gdLst>
              <a:gd name="T0" fmla="*/ 72 w 131"/>
              <a:gd name="T1" fmla="*/ 36 h 105"/>
              <a:gd name="T2" fmla="*/ 53 w 131"/>
              <a:gd name="T3" fmla="*/ 89 h 105"/>
              <a:gd name="T4" fmla="*/ 72 w 131"/>
              <a:gd name="T5" fmla="*/ 36 h 105"/>
            </a:gdLst>
            <a:ahLst/>
            <a:cxnLst>
              <a:cxn ang="0">
                <a:pos x="T0" y="T1"/>
              </a:cxn>
              <a:cxn ang="0">
                <a:pos x="T2" y="T3"/>
              </a:cxn>
              <a:cxn ang="0">
                <a:pos x="T4" y="T5"/>
              </a:cxn>
            </a:cxnLst>
            <a:rect l="0" t="0" r="r" b="b"/>
            <a:pathLst>
              <a:path w="131" h="105">
                <a:moveTo>
                  <a:pt x="72" y="36"/>
                </a:moveTo>
                <a:cubicBezTo>
                  <a:pt x="11" y="0"/>
                  <a:pt x="0" y="72"/>
                  <a:pt x="53" y="89"/>
                </a:cubicBezTo>
                <a:cubicBezTo>
                  <a:pt x="107" y="105"/>
                  <a:pt x="131" y="70"/>
                  <a:pt x="72" y="36"/>
                </a:cubicBezTo>
                <a:close/>
              </a:path>
            </a:pathLst>
          </a:custGeom>
          <a:gradFill>
            <a:gsLst>
              <a:gs pos="0">
                <a:schemeClr val="accent6"/>
              </a:gs>
              <a:gs pos="90000">
                <a:schemeClr val="accent1"/>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19005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9"/>
                                        </p:tgtEl>
                                        <p:attrNameLst>
                                          <p:attrName>style.visibility</p:attrName>
                                        </p:attrNameLst>
                                      </p:cBhvr>
                                      <p:to>
                                        <p:strVal val="visible"/>
                                      </p:to>
                                    </p:set>
                                    <p:anim calcmode="lin" valueType="num">
                                      <p:cBhvr additive="base">
                                        <p:cTn id="49" dur="500" fill="hold"/>
                                        <p:tgtEl>
                                          <p:spTgt spid="339"/>
                                        </p:tgtEl>
                                        <p:attrNameLst>
                                          <p:attrName>ppt_x</p:attrName>
                                        </p:attrNameLst>
                                      </p:cBhvr>
                                      <p:tavLst>
                                        <p:tav tm="0">
                                          <p:val>
                                            <p:strVal val="#ppt_x"/>
                                          </p:val>
                                        </p:tav>
                                        <p:tav tm="100000">
                                          <p:val>
                                            <p:strVal val="#ppt_x"/>
                                          </p:val>
                                        </p:tav>
                                      </p:tavLst>
                                    </p:anim>
                                    <p:anim calcmode="lin" valueType="num">
                                      <p:cBhvr additive="base">
                                        <p:cTn id="50" dur="500" fill="hold"/>
                                        <p:tgtEl>
                                          <p:spTgt spid="33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40"/>
                                        </p:tgtEl>
                                        <p:attrNameLst>
                                          <p:attrName>style.visibility</p:attrName>
                                        </p:attrNameLst>
                                      </p:cBhvr>
                                      <p:to>
                                        <p:strVal val="visible"/>
                                      </p:to>
                                    </p:set>
                                    <p:anim calcmode="lin" valueType="num">
                                      <p:cBhvr additive="base">
                                        <p:cTn id="53" dur="500" fill="hold"/>
                                        <p:tgtEl>
                                          <p:spTgt spid="340"/>
                                        </p:tgtEl>
                                        <p:attrNameLst>
                                          <p:attrName>ppt_x</p:attrName>
                                        </p:attrNameLst>
                                      </p:cBhvr>
                                      <p:tavLst>
                                        <p:tav tm="0">
                                          <p:val>
                                            <p:strVal val="#ppt_x"/>
                                          </p:val>
                                        </p:tav>
                                        <p:tav tm="100000">
                                          <p:val>
                                            <p:strVal val="#ppt_x"/>
                                          </p:val>
                                        </p:tav>
                                      </p:tavLst>
                                    </p:anim>
                                    <p:anim calcmode="lin" valueType="num">
                                      <p:cBhvr additive="base">
                                        <p:cTn id="54" dur="500" fill="hold"/>
                                        <p:tgtEl>
                                          <p:spTgt spid="34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41"/>
                                        </p:tgtEl>
                                        <p:attrNameLst>
                                          <p:attrName>style.visibility</p:attrName>
                                        </p:attrNameLst>
                                      </p:cBhvr>
                                      <p:to>
                                        <p:strVal val="visible"/>
                                      </p:to>
                                    </p:set>
                                    <p:anim calcmode="lin" valueType="num">
                                      <p:cBhvr additive="base">
                                        <p:cTn id="57" dur="500" fill="hold"/>
                                        <p:tgtEl>
                                          <p:spTgt spid="341"/>
                                        </p:tgtEl>
                                        <p:attrNameLst>
                                          <p:attrName>ppt_x</p:attrName>
                                        </p:attrNameLst>
                                      </p:cBhvr>
                                      <p:tavLst>
                                        <p:tav tm="0">
                                          <p:val>
                                            <p:strVal val="#ppt_x"/>
                                          </p:val>
                                        </p:tav>
                                        <p:tav tm="100000">
                                          <p:val>
                                            <p:strVal val="#ppt_x"/>
                                          </p:val>
                                        </p:tav>
                                      </p:tavLst>
                                    </p:anim>
                                    <p:anim calcmode="lin" valueType="num">
                                      <p:cBhvr additive="base">
                                        <p:cTn id="58" dur="500" fill="hold"/>
                                        <p:tgtEl>
                                          <p:spTgt spid="34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42"/>
                                        </p:tgtEl>
                                        <p:attrNameLst>
                                          <p:attrName>style.visibility</p:attrName>
                                        </p:attrNameLst>
                                      </p:cBhvr>
                                      <p:to>
                                        <p:strVal val="visible"/>
                                      </p:to>
                                    </p:set>
                                    <p:anim calcmode="lin" valueType="num">
                                      <p:cBhvr additive="base">
                                        <p:cTn id="61" dur="500" fill="hold"/>
                                        <p:tgtEl>
                                          <p:spTgt spid="342"/>
                                        </p:tgtEl>
                                        <p:attrNameLst>
                                          <p:attrName>ppt_x</p:attrName>
                                        </p:attrNameLst>
                                      </p:cBhvr>
                                      <p:tavLst>
                                        <p:tav tm="0">
                                          <p:val>
                                            <p:strVal val="#ppt_x"/>
                                          </p:val>
                                        </p:tav>
                                        <p:tav tm="100000">
                                          <p:val>
                                            <p:strVal val="#ppt_x"/>
                                          </p:val>
                                        </p:tav>
                                      </p:tavLst>
                                    </p:anim>
                                    <p:anim calcmode="lin" valueType="num">
                                      <p:cBhvr additive="base">
                                        <p:cTn id="62" dur="500" fill="hold"/>
                                        <p:tgtEl>
                                          <p:spTgt spid="34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43"/>
                                        </p:tgtEl>
                                        <p:attrNameLst>
                                          <p:attrName>style.visibility</p:attrName>
                                        </p:attrNameLst>
                                      </p:cBhvr>
                                      <p:to>
                                        <p:strVal val="visible"/>
                                      </p:to>
                                    </p:set>
                                    <p:anim calcmode="lin" valueType="num">
                                      <p:cBhvr additive="base">
                                        <p:cTn id="65" dur="500" fill="hold"/>
                                        <p:tgtEl>
                                          <p:spTgt spid="343"/>
                                        </p:tgtEl>
                                        <p:attrNameLst>
                                          <p:attrName>ppt_x</p:attrName>
                                        </p:attrNameLst>
                                      </p:cBhvr>
                                      <p:tavLst>
                                        <p:tav tm="0">
                                          <p:val>
                                            <p:strVal val="#ppt_x"/>
                                          </p:val>
                                        </p:tav>
                                        <p:tav tm="100000">
                                          <p:val>
                                            <p:strVal val="#ppt_x"/>
                                          </p:val>
                                        </p:tav>
                                      </p:tavLst>
                                    </p:anim>
                                    <p:anim calcmode="lin" valueType="num">
                                      <p:cBhvr additive="base">
                                        <p:cTn id="66" dur="500" fill="hold"/>
                                        <p:tgtEl>
                                          <p:spTgt spid="34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44"/>
                                        </p:tgtEl>
                                        <p:attrNameLst>
                                          <p:attrName>style.visibility</p:attrName>
                                        </p:attrNameLst>
                                      </p:cBhvr>
                                      <p:to>
                                        <p:strVal val="visible"/>
                                      </p:to>
                                    </p:set>
                                    <p:anim calcmode="lin" valueType="num">
                                      <p:cBhvr additive="base">
                                        <p:cTn id="69" dur="500" fill="hold"/>
                                        <p:tgtEl>
                                          <p:spTgt spid="344"/>
                                        </p:tgtEl>
                                        <p:attrNameLst>
                                          <p:attrName>ppt_x</p:attrName>
                                        </p:attrNameLst>
                                      </p:cBhvr>
                                      <p:tavLst>
                                        <p:tav tm="0">
                                          <p:val>
                                            <p:strVal val="#ppt_x"/>
                                          </p:val>
                                        </p:tav>
                                        <p:tav tm="100000">
                                          <p:val>
                                            <p:strVal val="#ppt_x"/>
                                          </p:val>
                                        </p:tav>
                                      </p:tavLst>
                                    </p:anim>
                                    <p:anim calcmode="lin" valueType="num">
                                      <p:cBhvr additive="base">
                                        <p:cTn id="70" dur="500" fill="hold"/>
                                        <p:tgtEl>
                                          <p:spTgt spid="34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45"/>
                                        </p:tgtEl>
                                        <p:attrNameLst>
                                          <p:attrName>style.visibility</p:attrName>
                                        </p:attrNameLst>
                                      </p:cBhvr>
                                      <p:to>
                                        <p:strVal val="visible"/>
                                      </p:to>
                                    </p:set>
                                    <p:anim calcmode="lin" valueType="num">
                                      <p:cBhvr additive="base">
                                        <p:cTn id="73" dur="500" fill="hold"/>
                                        <p:tgtEl>
                                          <p:spTgt spid="345"/>
                                        </p:tgtEl>
                                        <p:attrNameLst>
                                          <p:attrName>ppt_x</p:attrName>
                                        </p:attrNameLst>
                                      </p:cBhvr>
                                      <p:tavLst>
                                        <p:tav tm="0">
                                          <p:val>
                                            <p:strVal val="#ppt_x"/>
                                          </p:val>
                                        </p:tav>
                                        <p:tav tm="100000">
                                          <p:val>
                                            <p:strVal val="#ppt_x"/>
                                          </p:val>
                                        </p:tav>
                                      </p:tavLst>
                                    </p:anim>
                                    <p:anim calcmode="lin" valueType="num">
                                      <p:cBhvr additive="base">
                                        <p:cTn id="74" dur="500" fill="hold"/>
                                        <p:tgtEl>
                                          <p:spTgt spid="34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46"/>
                                        </p:tgtEl>
                                        <p:attrNameLst>
                                          <p:attrName>style.visibility</p:attrName>
                                        </p:attrNameLst>
                                      </p:cBhvr>
                                      <p:to>
                                        <p:strVal val="visible"/>
                                      </p:to>
                                    </p:set>
                                    <p:anim calcmode="lin" valueType="num">
                                      <p:cBhvr additive="base">
                                        <p:cTn id="77" dur="500" fill="hold"/>
                                        <p:tgtEl>
                                          <p:spTgt spid="346"/>
                                        </p:tgtEl>
                                        <p:attrNameLst>
                                          <p:attrName>ppt_x</p:attrName>
                                        </p:attrNameLst>
                                      </p:cBhvr>
                                      <p:tavLst>
                                        <p:tav tm="0">
                                          <p:val>
                                            <p:strVal val="#ppt_x"/>
                                          </p:val>
                                        </p:tav>
                                        <p:tav tm="100000">
                                          <p:val>
                                            <p:strVal val="#ppt_x"/>
                                          </p:val>
                                        </p:tav>
                                      </p:tavLst>
                                    </p:anim>
                                    <p:anim calcmode="lin" valueType="num">
                                      <p:cBhvr additive="base">
                                        <p:cTn id="78" dur="500" fill="hold"/>
                                        <p:tgtEl>
                                          <p:spTgt spid="34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47"/>
                                        </p:tgtEl>
                                        <p:attrNameLst>
                                          <p:attrName>style.visibility</p:attrName>
                                        </p:attrNameLst>
                                      </p:cBhvr>
                                      <p:to>
                                        <p:strVal val="visible"/>
                                      </p:to>
                                    </p:set>
                                    <p:anim calcmode="lin" valueType="num">
                                      <p:cBhvr additive="base">
                                        <p:cTn id="81" dur="500" fill="hold"/>
                                        <p:tgtEl>
                                          <p:spTgt spid="347"/>
                                        </p:tgtEl>
                                        <p:attrNameLst>
                                          <p:attrName>ppt_x</p:attrName>
                                        </p:attrNameLst>
                                      </p:cBhvr>
                                      <p:tavLst>
                                        <p:tav tm="0">
                                          <p:val>
                                            <p:strVal val="#ppt_x"/>
                                          </p:val>
                                        </p:tav>
                                        <p:tav tm="100000">
                                          <p:val>
                                            <p:strVal val="#ppt_x"/>
                                          </p:val>
                                        </p:tav>
                                      </p:tavLst>
                                    </p:anim>
                                    <p:anim calcmode="lin" valueType="num">
                                      <p:cBhvr additive="base">
                                        <p:cTn id="82" dur="500" fill="hold"/>
                                        <p:tgtEl>
                                          <p:spTgt spid="34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07"/>
                                        </p:tgtEl>
                                        <p:attrNameLst>
                                          <p:attrName>style.visibility</p:attrName>
                                        </p:attrNameLst>
                                      </p:cBhvr>
                                      <p:to>
                                        <p:strVal val="visible"/>
                                      </p:to>
                                    </p:set>
                                    <p:anim calcmode="lin" valueType="num">
                                      <p:cBhvr additive="base">
                                        <p:cTn id="85" dur="500" fill="hold"/>
                                        <p:tgtEl>
                                          <p:spTgt spid="407"/>
                                        </p:tgtEl>
                                        <p:attrNameLst>
                                          <p:attrName>ppt_x</p:attrName>
                                        </p:attrNameLst>
                                      </p:cBhvr>
                                      <p:tavLst>
                                        <p:tav tm="0">
                                          <p:val>
                                            <p:strVal val="#ppt_x"/>
                                          </p:val>
                                        </p:tav>
                                        <p:tav tm="100000">
                                          <p:val>
                                            <p:strVal val="#ppt_x"/>
                                          </p:val>
                                        </p:tav>
                                      </p:tavLst>
                                    </p:anim>
                                    <p:anim calcmode="lin" valueType="num">
                                      <p:cBhvr additive="base">
                                        <p:cTn id="86" dur="500" fill="hold"/>
                                        <p:tgtEl>
                                          <p:spTgt spid="40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08"/>
                                        </p:tgtEl>
                                        <p:attrNameLst>
                                          <p:attrName>style.visibility</p:attrName>
                                        </p:attrNameLst>
                                      </p:cBhvr>
                                      <p:to>
                                        <p:strVal val="visible"/>
                                      </p:to>
                                    </p:set>
                                    <p:anim calcmode="lin" valueType="num">
                                      <p:cBhvr additive="base">
                                        <p:cTn id="89" dur="500" fill="hold"/>
                                        <p:tgtEl>
                                          <p:spTgt spid="408"/>
                                        </p:tgtEl>
                                        <p:attrNameLst>
                                          <p:attrName>ppt_x</p:attrName>
                                        </p:attrNameLst>
                                      </p:cBhvr>
                                      <p:tavLst>
                                        <p:tav tm="0">
                                          <p:val>
                                            <p:strVal val="#ppt_x"/>
                                          </p:val>
                                        </p:tav>
                                        <p:tav tm="100000">
                                          <p:val>
                                            <p:strVal val="#ppt_x"/>
                                          </p:val>
                                        </p:tav>
                                      </p:tavLst>
                                    </p:anim>
                                    <p:anim calcmode="lin" valueType="num">
                                      <p:cBhvr additive="base">
                                        <p:cTn id="90" dur="500" fill="hold"/>
                                        <p:tgtEl>
                                          <p:spTgt spid="40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37"/>
                                        </p:tgtEl>
                                        <p:attrNameLst>
                                          <p:attrName>style.visibility</p:attrName>
                                        </p:attrNameLst>
                                      </p:cBhvr>
                                      <p:to>
                                        <p:strVal val="visible"/>
                                      </p:to>
                                    </p:set>
                                    <p:anim calcmode="lin" valueType="num">
                                      <p:cBhvr additive="base">
                                        <p:cTn id="95" dur="500" fill="hold"/>
                                        <p:tgtEl>
                                          <p:spTgt spid="337"/>
                                        </p:tgtEl>
                                        <p:attrNameLst>
                                          <p:attrName>ppt_x</p:attrName>
                                        </p:attrNameLst>
                                      </p:cBhvr>
                                      <p:tavLst>
                                        <p:tav tm="0">
                                          <p:val>
                                            <p:strVal val="#ppt_x"/>
                                          </p:val>
                                        </p:tav>
                                        <p:tav tm="100000">
                                          <p:val>
                                            <p:strVal val="#ppt_x"/>
                                          </p:val>
                                        </p:tav>
                                      </p:tavLst>
                                    </p:anim>
                                    <p:anim calcmode="lin" valueType="num">
                                      <p:cBhvr additive="base">
                                        <p:cTn id="96" dur="500" fill="hold"/>
                                        <p:tgtEl>
                                          <p:spTgt spid="3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336"/>
                                        </p:tgtEl>
                                        <p:attrNameLst>
                                          <p:attrName>style.visibility</p:attrName>
                                        </p:attrNameLst>
                                      </p:cBhvr>
                                      <p:to>
                                        <p:strVal val="visible"/>
                                      </p:to>
                                    </p:set>
                                    <p:animEffect transition="in" filter="fade">
                                      <p:cBhvr>
                                        <p:cTn id="101" dur="1000"/>
                                        <p:tgtEl>
                                          <p:spTgt spid="336"/>
                                        </p:tgtEl>
                                      </p:cBhvr>
                                    </p:animEffect>
                                    <p:anim calcmode="lin" valueType="num">
                                      <p:cBhvr>
                                        <p:cTn id="102" dur="1000" fill="hold"/>
                                        <p:tgtEl>
                                          <p:spTgt spid="336"/>
                                        </p:tgtEl>
                                        <p:attrNameLst>
                                          <p:attrName>ppt_x</p:attrName>
                                        </p:attrNameLst>
                                      </p:cBhvr>
                                      <p:tavLst>
                                        <p:tav tm="0">
                                          <p:val>
                                            <p:strVal val="#ppt_x"/>
                                          </p:val>
                                        </p:tav>
                                        <p:tav tm="100000">
                                          <p:val>
                                            <p:strVal val="#ppt_x"/>
                                          </p:val>
                                        </p:tav>
                                      </p:tavLst>
                                    </p:anim>
                                    <p:anim calcmode="lin" valueType="num">
                                      <p:cBhvr>
                                        <p:cTn id="103" dur="1000" fill="hold"/>
                                        <p:tgtEl>
                                          <p:spTgt spid="336"/>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338"/>
                                        </p:tgtEl>
                                        <p:attrNameLst>
                                          <p:attrName>style.visibility</p:attrName>
                                        </p:attrNameLst>
                                      </p:cBhvr>
                                      <p:to>
                                        <p:strVal val="visible"/>
                                      </p:to>
                                    </p:set>
                                    <p:anim calcmode="lin" valueType="num">
                                      <p:cBhvr additive="base">
                                        <p:cTn id="108" dur="500" fill="hold"/>
                                        <p:tgtEl>
                                          <p:spTgt spid="338"/>
                                        </p:tgtEl>
                                        <p:attrNameLst>
                                          <p:attrName>ppt_x</p:attrName>
                                        </p:attrNameLst>
                                      </p:cBhvr>
                                      <p:tavLst>
                                        <p:tav tm="0">
                                          <p:val>
                                            <p:strVal val="#ppt_x"/>
                                          </p:val>
                                        </p:tav>
                                        <p:tav tm="100000">
                                          <p:val>
                                            <p:strVal val="#ppt_x"/>
                                          </p:val>
                                        </p:tav>
                                      </p:tavLst>
                                    </p:anim>
                                    <p:anim calcmode="lin" valueType="num">
                                      <p:cBhvr additive="base">
                                        <p:cTn id="109" dur="500" fill="hold"/>
                                        <p:tgtEl>
                                          <p:spTgt spid="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407" grpId="0" animBg="1"/>
      <p:bldP spid="4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75551" y="1469536"/>
            <a:ext cx="5161627" cy="769441"/>
          </a:xfrm>
          <a:prstGeom prst="rect">
            <a:avLst/>
          </a:prstGeom>
        </p:spPr>
        <p:txBody>
          <a:bodyPr wrap="square">
            <a:spAutoFit/>
          </a:bodyPr>
          <a:lstStyle/>
          <a:p>
            <a:r>
              <a:rPr lang="en-US" sz="4400" dirty="0">
                <a:gradFill>
                  <a:gsLst>
                    <a:gs pos="0">
                      <a:schemeClr val="accent1"/>
                    </a:gs>
                    <a:gs pos="100000">
                      <a:schemeClr val="accent2"/>
                    </a:gs>
                  </a:gsLst>
                  <a:lin ang="2700000" scaled="1"/>
                </a:gradFill>
                <a:latin typeface="Roboto Bk" pitchFamily="2" charset="0"/>
                <a:ea typeface="Roboto Bk" pitchFamily="2" charset="0"/>
              </a:rPr>
              <a:t>What is Churn .</a:t>
            </a:r>
          </a:p>
        </p:txBody>
      </p:sp>
      <p:sp>
        <p:nvSpPr>
          <p:cNvPr id="16" name="TextBox 15"/>
          <p:cNvSpPr txBox="1"/>
          <p:nvPr/>
        </p:nvSpPr>
        <p:spPr>
          <a:xfrm>
            <a:off x="1060394" y="2567225"/>
            <a:ext cx="4643720" cy="172354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a:solidFill>
                  <a:schemeClr val="bg1">
                    <a:lumMod val="50000"/>
                  </a:schemeClr>
                </a:solidFill>
              </a:rPr>
              <a:t>Customer churn occurs when customers or subscribers stop doing business with a company or service, also known as customer attrition. It is also referred as loss of clients or customers. One industry in which churn rates are particularly useful is the telecommunications industry, because most customers have multiple options from which to choose within a geographic location..</a:t>
            </a:r>
          </a:p>
        </p:txBody>
      </p:sp>
      <p:grpSp>
        <p:nvGrpSpPr>
          <p:cNvPr id="2" name="Group 1"/>
          <p:cNvGrpSpPr/>
          <p:nvPr/>
        </p:nvGrpSpPr>
        <p:grpSpPr>
          <a:xfrm>
            <a:off x="1060394" y="4951786"/>
            <a:ext cx="1777721" cy="436679"/>
            <a:chOff x="1060394" y="4951786"/>
            <a:chExt cx="1777721" cy="436679"/>
          </a:xfrm>
        </p:grpSpPr>
        <p:sp>
          <p:nvSpPr>
            <p:cNvPr id="17" name="Rounded Rectangle 16"/>
            <p:cNvSpPr/>
            <p:nvPr/>
          </p:nvSpPr>
          <p:spPr>
            <a:xfrm>
              <a:off x="1060394" y="4951786"/>
              <a:ext cx="1777721" cy="436679"/>
            </a:xfrm>
            <a:prstGeom prst="roundRect">
              <a:avLst>
                <a:gd name="adj" fmla="val 50000"/>
              </a:avLst>
            </a:prstGeom>
            <a:gradFill>
              <a:gsLst>
                <a:gs pos="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38349" y="4985459"/>
              <a:ext cx="1221809" cy="369332"/>
            </a:xfrm>
            <a:prstGeom prst="rect">
              <a:avLst/>
            </a:prstGeom>
          </p:spPr>
          <p:txBody>
            <a:bodyPr wrap="none">
              <a:spAutoFit/>
            </a:bodyPr>
            <a:lstStyle/>
            <a:p>
              <a:pPr algn="ctr"/>
              <a:r>
                <a:rPr lang="en-US" dirty="0">
                  <a:solidFill>
                    <a:schemeClr val="bg1"/>
                  </a:solidFill>
                  <a:latin typeface="Roboto Light" pitchFamily="2" charset="0"/>
                  <a:ea typeface="Roboto Light" pitchFamily="2" charset="0"/>
                </a:rPr>
                <a:t>Next Page</a:t>
              </a:r>
            </a:p>
          </p:txBody>
        </p:sp>
      </p:grpSp>
      <p:pic>
        <p:nvPicPr>
          <p:cNvPr id="10" name="Picture Placeholder 9">
            <a:extLst>
              <a:ext uri="{FF2B5EF4-FFF2-40B4-BE49-F238E27FC236}">
                <a16:creationId xmlns:a16="http://schemas.microsoft.com/office/drawing/2014/main" id="{E04E9BBB-3BD3-43D7-A0C2-8C2B9106964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4677" r="14677"/>
          <a:stretch>
            <a:fillRect/>
          </a:stretch>
        </p:blipFill>
        <p:spPr/>
      </p:pic>
    </p:spTree>
    <p:extLst>
      <p:ext uri="{BB962C8B-B14F-4D97-AF65-F5344CB8AC3E}">
        <p14:creationId xmlns:p14="http://schemas.microsoft.com/office/powerpoint/2010/main" val="19430340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851" b="26851"/>
          <a:stretch/>
        </p:blipFill>
        <p:spPr>
          <a:xfrm>
            <a:off x="588169" y="580345"/>
            <a:ext cx="11015662" cy="3397250"/>
          </a:xfrm>
        </p:spPr>
      </p:pic>
      <p:sp>
        <p:nvSpPr>
          <p:cNvPr id="8" name="Rectangle 7"/>
          <p:cNvSpPr/>
          <p:nvPr/>
        </p:nvSpPr>
        <p:spPr>
          <a:xfrm>
            <a:off x="588169" y="580345"/>
            <a:ext cx="11015662" cy="33972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820095" y="1428447"/>
            <a:ext cx="2863882" cy="4847771"/>
          </a:xfrm>
          <a:prstGeom prst="rect">
            <a:avLst/>
          </a:prstGeom>
          <a:noFill/>
          <a:ln w="7620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24295" y="1514302"/>
            <a:ext cx="2759681" cy="1754326"/>
          </a:xfrm>
          <a:prstGeom prst="rect">
            <a:avLst/>
          </a:prstGeom>
        </p:spPr>
        <p:txBody>
          <a:bodyPr wrap="square">
            <a:spAutoFit/>
          </a:bodyPr>
          <a:lstStyle/>
          <a:p>
            <a:r>
              <a:rPr lang="en-US" sz="3600" dirty="0">
                <a:solidFill>
                  <a:schemeClr val="bg1"/>
                </a:solidFill>
                <a:latin typeface="Roboto Bk" pitchFamily="2" charset="0"/>
                <a:ea typeface="Roboto Bk" pitchFamily="2" charset="0"/>
              </a:rPr>
              <a:t>WHAT ABOUT DATASET</a:t>
            </a:r>
          </a:p>
        </p:txBody>
      </p:sp>
      <p:sp>
        <p:nvSpPr>
          <p:cNvPr id="5" name="TextBox 4">
            <a:extLst>
              <a:ext uri="{FF2B5EF4-FFF2-40B4-BE49-F238E27FC236}">
                <a16:creationId xmlns:a16="http://schemas.microsoft.com/office/drawing/2014/main" id="{6E156B4D-FD0A-4758-8CC8-7339C229A96F}"/>
              </a:ext>
            </a:extLst>
          </p:cNvPr>
          <p:cNvSpPr txBox="1"/>
          <p:nvPr/>
        </p:nvSpPr>
        <p:spPr>
          <a:xfrm>
            <a:off x="3796827" y="1428447"/>
            <a:ext cx="3409004" cy="307777"/>
          </a:xfrm>
          <a:prstGeom prst="rect">
            <a:avLst/>
          </a:prstGeom>
          <a:noFill/>
        </p:spPr>
        <p:txBody>
          <a:bodyPr wrap="square" rtlCol="0">
            <a:spAutoFit/>
          </a:bodyPr>
          <a:lstStyle/>
          <a:p>
            <a:r>
              <a:rPr lang="en-US" sz="1400" b="0" i="0" dirty="0">
                <a:solidFill>
                  <a:schemeClr val="bg1"/>
                </a:solidFill>
                <a:effectLst/>
                <a:latin typeface="Abadi" panose="020B0604020104020204" pitchFamily="34" charset="0"/>
              </a:rPr>
              <a:t>The data set includes information about:</a:t>
            </a:r>
            <a:endParaRPr lang="en-IN" sz="1400" dirty="0">
              <a:solidFill>
                <a:schemeClr val="bg1"/>
              </a:solidFill>
              <a:latin typeface="Abadi" panose="020B0604020104020204" pitchFamily="34" charset="0"/>
            </a:endParaRPr>
          </a:p>
        </p:txBody>
      </p:sp>
      <p:sp>
        <p:nvSpPr>
          <p:cNvPr id="9" name="TextBox 8">
            <a:extLst>
              <a:ext uri="{FF2B5EF4-FFF2-40B4-BE49-F238E27FC236}">
                <a16:creationId xmlns:a16="http://schemas.microsoft.com/office/drawing/2014/main" id="{3E6FB845-FC59-4259-96D5-7005B109EBBC}"/>
              </a:ext>
            </a:extLst>
          </p:cNvPr>
          <p:cNvSpPr txBox="1"/>
          <p:nvPr/>
        </p:nvSpPr>
        <p:spPr>
          <a:xfrm>
            <a:off x="3775801" y="1736224"/>
            <a:ext cx="7315128" cy="1877437"/>
          </a:xfrm>
          <a:prstGeom prst="rect">
            <a:avLst/>
          </a:prstGeom>
          <a:noFill/>
        </p:spPr>
        <p:txBody>
          <a:bodyPr wrap="square" rtlCol="0">
            <a:spAutoFit/>
          </a:bodyPr>
          <a:lstStyle/>
          <a:p>
            <a:pPr algn="l" fontAlgn="base">
              <a:buFont typeface="Arial" panose="020B0604020202020204" pitchFamily="34" charset="0"/>
              <a:buChar char="•"/>
            </a:pPr>
            <a:r>
              <a:rPr lang="en-US" sz="1400" b="0" i="0" dirty="0">
                <a:solidFill>
                  <a:schemeClr val="bg1"/>
                </a:solidFill>
                <a:effectLst/>
                <a:latin typeface="Inter"/>
              </a:rPr>
              <a:t>Customers who left within the last month – the column is called Churn</a:t>
            </a:r>
          </a:p>
          <a:p>
            <a:pPr algn="l" fontAlgn="base">
              <a:buFont typeface="Arial" panose="020B0604020202020204" pitchFamily="34" charset="0"/>
              <a:buChar char="•"/>
            </a:pPr>
            <a:r>
              <a:rPr lang="en-US" sz="1400" b="0" i="0" dirty="0">
                <a:solidFill>
                  <a:schemeClr val="bg1"/>
                </a:solidFill>
                <a:effectLst/>
                <a:latin typeface="Inter"/>
              </a:rPr>
              <a:t>Services that each customer has signed up for – phone, multiple lines, internet, online security, online backup, device protection, tech support, and streaming TV and movies</a:t>
            </a:r>
          </a:p>
          <a:p>
            <a:pPr algn="l" fontAlgn="base">
              <a:buFont typeface="Arial" panose="020B0604020202020204" pitchFamily="34" charset="0"/>
              <a:buChar char="•"/>
            </a:pPr>
            <a:r>
              <a:rPr lang="en-US" sz="1400" b="0" i="0" dirty="0">
                <a:solidFill>
                  <a:schemeClr val="bg1"/>
                </a:solidFill>
                <a:effectLst/>
                <a:latin typeface="Inter"/>
              </a:rPr>
              <a:t>Customer account information – how long they’ve been a customer, contract, payment method, paperless billing, monthly charges, and total charges</a:t>
            </a:r>
          </a:p>
          <a:p>
            <a:pPr algn="l" fontAlgn="base">
              <a:buFont typeface="Arial" panose="020B0604020202020204" pitchFamily="34" charset="0"/>
              <a:buChar char="•"/>
            </a:pPr>
            <a:r>
              <a:rPr lang="en-US" sz="1400" b="0" i="0" dirty="0">
                <a:solidFill>
                  <a:schemeClr val="bg1"/>
                </a:solidFill>
                <a:effectLst/>
                <a:latin typeface="Inter"/>
              </a:rPr>
              <a:t>Demographic info about customers – gender, age range, and if they have partners and dependents</a:t>
            </a:r>
          </a:p>
          <a:p>
            <a:endParaRPr lang="en-IN" dirty="0"/>
          </a:p>
        </p:txBody>
      </p:sp>
      <p:pic>
        <p:nvPicPr>
          <p:cNvPr id="2050" name="Picture 2">
            <a:extLst>
              <a:ext uri="{FF2B5EF4-FFF2-40B4-BE49-F238E27FC236}">
                <a16:creationId xmlns:a16="http://schemas.microsoft.com/office/drawing/2014/main" id="{F09BF14F-DE46-4EFC-9664-993B50D90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903" y="4032431"/>
            <a:ext cx="3260915" cy="22437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D7E031-F902-40D5-BAA4-8C257F387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6681" y="4032431"/>
            <a:ext cx="4382396" cy="224378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1355E2A-8B6E-4DD9-B49C-B4F83D8EB642}"/>
              </a:ext>
            </a:extLst>
          </p:cNvPr>
          <p:cNvSpPr txBox="1"/>
          <p:nvPr/>
        </p:nvSpPr>
        <p:spPr>
          <a:xfrm>
            <a:off x="1459129" y="4032431"/>
            <a:ext cx="1513840" cy="646331"/>
          </a:xfrm>
          <a:prstGeom prst="rect">
            <a:avLst/>
          </a:prstGeom>
          <a:noFill/>
        </p:spPr>
        <p:txBody>
          <a:bodyPr wrap="square">
            <a:spAutoFit/>
          </a:bodyPr>
          <a:lstStyle/>
          <a:p>
            <a:pPr algn="ctr" fontAlgn="base"/>
            <a:r>
              <a:rPr lang="en-IN" b="1" i="0" dirty="0">
                <a:solidFill>
                  <a:schemeClr val="accent2">
                    <a:lumMod val="75000"/>
                  </a:schemeClr>
                </a:solidFill>
                <a:effectLst/>
                <a:latin typeface="Inter"/>
              </a:rPr>
              <a:t>7043</a:t>
            </a:r>
          </a:p>
          <a:p>
            <a:r>
              <a:rPr lang="en-IN" b="0" i="0" dirty="0">
                <a:solidFill>
                  <a:srgbClr val="202124"/>
                </a:solidFill>
                <a:effectLst/>
                <a:latin typeface="Inter"/>
              </a:rPr>
              <a:t>unique values</a:t>
            </a:r>
            <a:endParaRPr lang="en-IN" dirty="0"/>
          </a:p>
        </p:txBody>
      </p:sp>
      <p:sp>
        <p:nvSpPr>
          <p:cNvPr id="28" name="TextBox 27">
            <a:extLst>
              <a:ext uri="{FF2B5EF4-FFF2-40B4-BE49-F238E27FC236}">
                <a16:creationId xmlns:a16="http://schemas.microsoft.com/office/drawing/2014/main" id="{A829D9DA-F396-432E-ADD2-CF98247BF469}"/>
              </a:ext>
            </a:extLst>
          </p:cNvPr>
          <p:cNvSpPr txBox="1"/>
          <p:nvPr/>
        </p:nvSpPr>
        <p:spPr>
          <a:xfrm>
            <a:off x="924295" y="4733598"/>
            <a:ext cx="971326" cy="461665"/>
          </a:xfrm>
          <a:prstGeom prst="rect">
            <a:avLst/>
          </a:prstGeom>
          <a:noFill/>
        </p:spPr>
        <p:txBody>
          <a:bodyPr wrap="square">
            <a:spAutoFit/>
          </a:bodyPr>
          <a:lstStyle/>
          <a:p>
            <a:pPr algn="l" fontAlgn="base"/>
            <a:r>
              <a:rPr lang="en-IN" sz="1200" b="0" i="0" dirty="0">
                <a:solidFill>
                  <a:srgbClr val="000000"/>
                </a:solidFill>
                <a:effectLst/>
                <a:latin typeface="inherit"/>
              </a:rPr>
              <a:t>Male</a:t>
            </a:r>
            <a:r>
              <a:rPr lang="en-IN" sz="1200" b="0" i="0" dirty="0">
                <a:solidFill>
                  <a:schemeClr val="accent2">
                    <a:lumMod val="75000"/>
                  </a:schemeClr>
                </a:solidFill>
                <a:effectLst/>
                <a:latin typeface="inherit"/>
              </a:rPr>
              <a:t>50%</a:t>
            </a:r>
            <a:endParaRPr lang="en-IN" sz="1200" dirty="0">
              <a:solidFill>
                <a:schemeClr val="accent2">
                  <a:lumMod val="75000"/>
                </a:schemeClr>
              </a:solidFill>
              <a:latin typeface="Inter"/>
            </a:endParaRPr>
          </a:p>
          <a:p>
            <a:pPr algn="l" fontAlgn="base"/>
            <a:r>
              <a:rPr lang="en-IN" sz="1200" b="0" i="0" dirty="0">
                <a:solidFill>
                  <a:srgbClr val="000000"/>
                </a:solidFill>
                <a:effectLst/>
                <a:latin typeface="inherit"/>
              </a:rPr>
              <a:t>Female</a:t>
            </a:r>
            <a:r>
              <a:rPr lang="en-IN" sz="1200" b="0" i="0" dirty="0">
                <a:solidFill>
                  <a:schemeClr val="accent2">
                    <a:lumMod val="75000"/>
                  </a:schemeClr>
                </a:solidFill>
                <a:effectLst/>
                <a:latin typeface="inherit"/>
              </a:rPr>
              <a:t>50%</a:t>
            </a:r>
            <a:endParaRPr lang="en-IN" sz="1200" b="0" i="0" dirty="0">
              <a:solidFill>
                <a:schemeClr val="accent2">
                  <a:lumMod val="75000"/>
                </a:schemeClr>
              </a:solidFill>
              <a:effectLst/>
              <a:latin typeface="Inter"/>
            </a:endParaRPr>
          </a:p>
        </p:txBody>
      </p:sp>
      <p:sp>
        <p:nvSpPr>
          <p:cNvPr id="30" name="TextBox 29">
            <a:extLst>
              <a:ext uri="{FF2B5EF4-FFF2-40B4-BE49-F238E27FC236}">
                <a16:creationId xmlns:a16="http://schemas.microsoft.com/office/drawing/2014/main" id="{7167CE8A-839F-4CDF-B32A-8D3CBF4ED6EA}"/>
              </a:ext>
            </a:extLst>
          </p:cNvPr>
          <p:cNvSpPr txBox="1"/>
          <p:nvPr/>
        </p:nvSpPr>
        <p:spPr>
          <a:xfrm>
            <a:off x="1999821" y="4716482"/>
            <a:ext cx="1123138" cy="461665"/>
          </a:xfrm>
          <a:prstGeom prst="rect">
            <a:avLst/>
          </a:prstGeom>
          <a:noFill/>
        </p:spPr>
        <p:txBody>
          <a:bodyPr wrap="square">
            <a:spAutoFit/>
          </a:bodyPr>
          <a:lstStyle/>
          <a:p>
            <a:pPr algn="l" fontAlgn="base"/>
            <a:r>
              <a:rPr lang="en-IN" sz="1200" b="0" i="0" dirty="0" err="1">
                <a:solidFill>
                  <a:srgbClr val="000000"/>
                </a:solidFill>
                <a:effectLst/>
                <a:latin typeface="inherit"/>
              </a:rPr>
              <a:t>Fiber</a:t>
            </a:r>
            <a:r>
              <a:rPr lang="en-IN" sz="1200" b="0" i="0" dirty="0">
                <a:solidFill>
                  <a:srgbClr val="000000"/>
                </a:solidFill>
                <a:effectLst/>
                <a:latin typeface="inherit"/>
              </a:rPr>
              <a:t> optic</a:t>
            </a:r>
            <a:r>
              <a:rPr lang="en-IN" sz="1200" b="0" i="0" dirty="0">
                <a:solidFill>
                  <a:schemeClr val="accent2">
                    <a:lumMod val="75000"/>
                  </a:schemeClr>
                </a:solidFill>
                <a:effectLst/>
                <a:latin typeface="inherit"/>
              </a:rPr>
              <a:t>44%</a:t>
            </a:r>
            <a:endParaRPr lang="en-IN" sz="1200" b="0" i="0" dirty="0">
              <a:solidFill>
                <a:schemeClr val="accent2">
                  <a:lumMod val="75000"/>
                </a:schemeClr>
              </a:solidFill>
              <a:effectLst/>
              <a:latin typeface="Inter"/>
            </a:endParaRPr>
          </a:p>
          <a:p>
            <a:pPr algn="l" fontAlgn="base"/>
            <a:r>
              <a:rPr lang="en-IN" sz="1200" b="0" i="0" dirty="0">
                <a:solidFill>
                  <a:srgbClr val="000000"/>
                </a:solidFill>
                <a:effectLst/>
                <a:latin typeface="inherit"/>
              </a:rPr>
              <a:t>DSL</a:t>
            </a:r>
            <a:r>
              <a:rPr lang="en-IN" sz="1200" b="0" i="0" dirty="0">
                <a:solidFill>
                  <a:schemeClr val="accent2">
                    <a:lumMod val="75000"/>
                  </a:schemeClr>
                </a:solidFill>
                <a:effectLst/>
                <a:latin typeface="inherit"/>
              </a:rPr>
              <a:t>34%</a:t>
            </a:r>
            <a:endParaRPr lang="en-IN" sz="1200" b="0" i="0" dirty="0">
              <a:solidFill>
                <a:schemeClr val="accent2">
                  <a:lumMod val="75000"/>
                </a:schemeClr>
              </a:solidFill>
              <a:effectLst/>
              <a:latin typeface="Inter"/>
            </a:endParaRPr>
          </a:p>
        </p:txBody>
      </p:sp>
      <p:sp>
        <p:nvSpPr>
          <p:cNvPr id="32" name="TextBox 31">
            <a:extLst>
              <a:ext uri="{FF2B5EF4-FFF2-40B4-BE49-F238E27FC236}">
                <a16:creationId xmlns:a16="http://schemas.microsoft.com/office/drawing/2014/main" id="{04FDC381-930C-45E0-ADA5-7CBEAA972C72}"/>
              </a:ext>
            </a:extLst>
          </p:cNvPr>
          <p:cNvSpPr txBox="1"/>
          <p:nvPr/>
        </p:nvSpPr>
        <p:spPr>
          <a:xfrm>
            <a:off x="952717" y="5285911"/>
            <a:ext cx="1040205" cy="646331"/>
          </a:xfrm>
          <a:prstGeom prst="rect">
            <a:avLst/>
          </a:prstGeom>
          <a:noFill/>
        </p:spPr>
        <p:txBody>
          <a:bodyPr wrap="square">
            <a:spAutoFit/>
          </a:bodyPr>
          <a:lstStyle/>
          <a:p>
            <a:pPr algn="l" fontAlgn="base"/>
            <a:r>
              <a:rPr lang="en-IN" sz="1200" b="0" i="0" dirty="0">
                <a:solidFill>
                  <a:srgbClr val="000000"/>
                </a:solidFill>
                <a:effectLst/>
                <a:latin typeface="inherit"/>
              </a:rPr>
              <a:t>Month-to-month </a:t>
            </a:r>
            <a:r>
              <a:rPr lang="en-IN" sz="1200" b="0" i="0" dirty="0">
                <a:solidFill>
                  <a:schemeClr val="accent2">
                    <a:lumMod val="75000"/>
                  </a:schemeClr>
                </a:solidFill>
                <a:effectLst/>
                <a:latin typeface="inherit"/>
              </a:rPr>
              <a:t>55%</a:t>
            </a:r>
            <a:endParaRPr lang="en-IN" sz="1200" b="0" i="0" dirty="0">
              <a:solidFill>
                <a:schemeClr val="accent2">
                  <a:lumMod val="75000"/>
                </a:schemeClr>
              </a:solidFill>
              <a:effectLst/>
              <a:latin typeface="Inter"/>
            </a:endParaRPr>
          </a:p>
          <a:p>
            <a:pPr algn="l" fontAlgn="base"/>
            <a:r>
              <a:rPr lang="en-IN" sz="1200" b="0" i="0" dirty="0">
                <a:solidFill>
                  <a:srgbClr val="000000"/>
                </a:solidFill>
                <a:effectLst/>
                <a:latin typeface="inherit"/>
              </a:rPr>
              <a:t>Two year</a:t>
            </a:r>
            <a:r>
              <a:rPr lang="en-IN" sz="1200" b="0" i="0" dirty="0">
                <a:solidFill>
                  <a:schemeClr val="accent2">
                    <a:lumMod val="75000"/>
                  </a:schemeClr>
                </a:solidFill>
                <a:effectLst/>
                <a:latin typeface="inherit"/>
              </a:rPr>
              <a:t>24%</a:t>
            </a:r>
            <a:endParaRPr lang="en-IN" sz="1200" b="0" i="0" dirty="0">
              <a:solidFill>
                <a:schemeClr val="accent2">
                  <a:lumMod val="75000"/>
                </a:schemeClr>
              </a:solidFill>
              <a:effectLst/>
              <a:latin typeface="Inter"/>
            </a:endParaRPr>
          </a:p>
        </p:txBody>
      </p:sp>
      <p:sp>
        <p:nvSpPr>
          <p:cNvPr id="34" name="TextBox 33">
            <a:extLst>
              <a:ext uri="{FF2B5EF4-FFF2-40B4-BE49-F238E27FC236}">
                <a16:creationId xmlns:a16="http://schemas.microsoft.com/office/drawing/2014/main" id="{4B70A27A-3F15-4229-9C6B-9DB886FE87F7}"/>
              </a:ext>
            </a:extLst>
          </p:cNvPr>
          <p:cNvSpPr txBox="1"/>
          <p:nvPr/>
        </p:nvSpPr>
        <p:spPr>
          <a:xfrm>
            <a:off x="1992922" y="5343698"/>
            <a:ext cx="1597178" cy="461665"/>
          </a:xfrm>
          <a:prstGeom prst="rect">
            <a:avLst/>
          </a:prstGeom>
          <a:noFill/>
        </p:spPr>
        <p:txBody>
          <a:bodyPr wrap="square">
            <a:spAutoFit/>
          </a:bodyPr>
          <a:lstStyle/>
          <a:p>
            <a:pPr algn="l" fontAlgn="base"/>
            <a:r>
              <a:rPr lang="en-US" sz="1200" b="0" i="0" dirty="0">
                <a:solidFill>
                  <a:srgbClr val="000000"/>
                </a:solidFill>
                <a:effectLst/>
                <a:latin typeface="inherit"/>
              </a:rPr>
              <a:t>Electronic check </a:t>
            </a:r>
            <a:r>
              <a:rPr lang="en-US" sz="1200" b="0" i="0" dirty="0">
                <a:solidFill>
                  <a:schemeClr val="accent2">
                    <a:lumMod val="75000"/>
                  </a:schemeClr>
                </a:solidFill>
                <a:effectLst/>
                <a:latin typeface="inherit"/>
              </a:rPr>
              <a:t>34%</a:t>
            </a:r>
            <a:endParaRPr lang="en-US" sz="1200" b="0" i="0" dirty="0">
              <a:solidFill>
                <a:schemeClr val="accent2">
                  <a:lumMod val="75000"/>
                </a:schemeClr>
              </a:solidFill>
              <a:effectLst/>
              <a:latin typeface="Inter"/>
            </a:endParaRPr>
          </a:p>
          <a:p>
            <a:pPr algn="l" fontAlgn="base"/>
            <a:r>
              <a:rPr lang="en-US" sz="1200" b="0" i="0" dirty="0">
                <a:solidFill>
                  <a:srgbClr val="000000"/>
                </a:solidFill>
                <a:effectLst/>
                <a:latin typeface="inherit"/>
              </a:rPr>
              <a:t>Mailed check </a:t>
            </a:r>
            <a:r>
              <a:rPr lang="en-US" sz="1200" b="0" i="0" dirty="0">
                <a:solidFill>
                  <a:schemeClr val="accent2">
                    <a:lumMod val="75000"/>
                  </a:schemeClr>
                </a:solidFill>
                <a:effectLst/>
                <a:latin typeface="inherit"/>
              </a:rPr>
              <a:t>23%</a:t>
            </a:r>
            <a:endParaRPr lang="en-US" sz="1200" b="0" i="0" dirty="0">
              <a:solidFill>
                <a:schemeClr val="accent2">
                  <a:lumMod val="75000"/>
                </a:schemeClr>
              </a:solidFill>
              <a:effectLst/>
              <a:latin typeface="Inter"/>
            </a:endParaRPr>
          </a:p>
        </p:txBody>
      </p:sp>
    </p:spTree>
    <p:extLst>
      <p:ext uri="{BB962C8B-B14F-4D97-AF65-F5344CB8AC3E}">
        <p14:creationId xmlns:p14="http://schemas.microsoft.com/office/powerpoint/2010/main" val="15642662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50"/>
                                        </p:tgtEl>
                                        <p:attrNameLst>
                                          <p:attrName>style.visibility</p:attrName>
                                        </p:attrNameLst>
                                      </p:cBhvr>
                                      <p:to>
                                        <p:strVal val="visible"/>
                                      </p:to>
                                    </p:set>
                                    <p:animEffect transition="in" filter="fade">
                                      <p:cBhvr>
                                        <p:cTn id="52" dur="500"/>
                                        <p:tgtEl>
                                          <p:spTgt spid="20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52"/>
                                        </p:tgtEl>
                                        <p:attrNameLst>
                                          <p:attrName>style.visibility</p:attrName>
                                        </p:attrNameLst>
                                      </p:cBhvr>
                                      <p:to>
                                        <p:strVal val="visible"/>
                                      </p:to>
                                    </p:set>
                                    <p:animEffect transition="in" filter="fade">
                                      <p:cBhvr>
                                        <p:cTn id="5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5" grpId="0"/>
      <p:bldP spid="9" grpId="0"/>
      <p:bldP spid="26" grpId="0"/>
      <p:bldP spid="28" grpId="0"/>
      <p:bldP spid="30" grpId="0"/>
      <p:bldP spid="32"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6"/>
          </p:nvPr>
        </p:nvSpPr>
        <p:spPr/>
        <p:txBody>
          <a:bodyPr/>
          <a:lstStyle/>
          <a:p>
            <a:fld id="{84E0A6AB-449E-4F6C-AA85-160DA8B532EA}" type="slidenum">
              <a:rPr lang="en-US" smtClean="0"/>
              <a:pPr/>
              <a:t>4</a:t>
            </a:fld>
            <a:endParaRPr lang="en-US" dirty="0"/>
          </a:p>
        </p:txBody>
      </p:sp>
      <p:sp>
        <p:nvSpPr>
          <p:cNvPr id="13" name="Text Placeholder 12"/>
          <p:cNvSpPr>
            <a:spLocks noGrp="1"/>
          </p:cNvSpPr>
          <p:nvPr>
            <p:ph type="body" sz="half" idx="2"/>
          </p:nvPr>
        </p:nvSpPr>
        <p:spPr>
          <a:xfrm>
            <a:off x="508000" y="1177925"/>
            <a:ext cx="11158538" cy="231775"/>
          </a:xfrm>
        </p:spPr>
        <p:txBody>
          <a:bodyPr/>
          <a:lstStyle/>
          <a:p>
            <a:r>
              <a:rPr lang="en-US" dirty="0"/>
              <a:t>Customer  likely to Churn</a:t>
            </a:r>
          </a:p>
        </p:txBody>
      </p:sp>
      <p:sp>
        <p:nvSpPr>
          <p:cNvPr id="12" name="Title 11"/>
          <p:cNvSpPr>
            <a:spLocks noGrp="1"/>
          </p:cNvSpPr>
          <p:nvPr>
            <p:ph type="title"/>
          </p:nvPr>
        </p:nvSpPr>
        <p:spPr/>
        <p:txBody>
          <a:bodyPr/>
          <a:lstStyle/>
          <a:p>
            <a:r>
              <a:rPr lang="en-IN" sz="4000" b="1" dirty="0"/>
              <a:t> Service dimension analysis</a:t>
            </a:r>
            <a:r>
              <a:rPr lang="en-US" sz="4000" dirty="0"/>
              <a:t> </a:t>
            </a:r>
          </a:p>
        </p:txBody>
      </p:sp>
      <p:pic>
        <p:nvPicPr>
          <p:cNvPr id="26" name="Picture 25">
            <a:extLst>
              <a:ext uri="{FF2B5EF4-FFF2-40B4-BE49-F238E27FC236}">
                <a16:creationId xmlns:a16="http://schemas.microsoft.com/office/drawing/2014/main" id="{31705867-CE4D-42F5-8B97-B21B3A396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695" y="3916809"/>
            <a:ext cx="2873279" cy="1148339"/>
          </a:xfrm>
          <a:prstGeom prst="rect">
            <a:avLst/>
          </a:prstGeom>
        </p:spPr>
      </p:pic>
      <p:pic>
        <p:nvPicPr>
          <p:cNvPr id="28" name="Picture 27">
            <a:extLst>
              <a:ext uri="{FF2B5EF4-FFF2-40B4-BE49-F238E27FC236}">
                <a16:creationId xmlns:a16="http://schemas.microsoft.com/office/drawing/2014/main" id="{F70A38A1-326C-49A3-A0EF-6625D543E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885" y="5348616"/>
            <a:ext cx="2791516" cy="1115661"/>
          </a:xfrm>
          <a:prstGeom prst="rect">
            <a:avLst/>
          </a:prstGeom>
        </p:spPr>
      </p:pic>
      <p:pic>
        <p:nvPicPr>
          <p:cNvPr id="30" name="Picture 29">
            <a:extLst>
              <a:ext uri="{FF2B5EF4-FFF2-40B4-BE49-F238E27FC236}">
                <a16:creationId xmlns:a16="http://schemas.microsoft.com/office/drawing/2014/main" id="{A6CF9A5E-FE1B-4022-983B-393D66121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927" y="3920830"/>
            <a:ext cx="2922958" cy="1226914"/>
          </a:xfrm>
          <a:prstGeom prst="rect">
            <a:avLst/>
          </a:prstGeom>
        </p:spPr>
      </p:pic>
      <p:pic>
        <p:nvPicPr>
          <p:cNvPr id="32" name="Picture 31">
            <a:extLst>
              <a:ext uri="{FF2B5EF4-FFF2-40B4-BE49-F238E27FC236}">
                <a16:creationId xmlns:a16="http://schemas.microsoft.com/office/drawing/2014/main" id="{B2E0AC4C-32A7-4D5E-9DBD-060CC62FAE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930" y="2625322"/>
            <a:ext cx="2737431" cy="1094045"/>
          </a:xfrm>
          <a:prstGeom prst="rect">
            <a:avLst/>
          </a:prstGeom>
        </p:spPr>
      </p:pic>
      <p:pic>
        <p:nvPicPr>
          <p:cNvPr id="34" name="Picture 33">
            <a:extLst>
              <a:ext uri="{FF2B5EF4-FFF2-40B4-BE49-F238E27FC236}">
                <a16:creationId xmlns:a16="http://schemas.microsoft.com/office/drawing/2014/main" id="{5D13852C-A4C2-467A-8A41-C52AC27A23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369" y="1489725"/>
            <a:ext cx="2562549" cy="1024152"/>
          </a:xfrm>
          <a:prstGeom prst="rect">
            <a:avLst/>
          </a:prstGeom>
        </p:spPr>
      </p:pic>
      <p:pic>
        <p:nvPicPr>
          <p:cNvPr id="36" name="Picture 35">
            <a:extLst>
              <a:ext uri="{FF2B5EF4-FFF2-40B4-BE49-F238E27FC236}">
                <a16:creationId xmlns:a16="http://schemas.microsoft.com/office/drawing/2014/main" id="{EEF748BA-283B-44C1-80AD-ACC65EC523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9885" y="2716352"/>
            <a:ext cx="2637213" cy="1053992"/>
          </a:xfrm>
          <a:prstGeom prst="rect">
            <a:avLst/>
          </a:prstGeom>
        </p:spPr>
      </p:pic>
      <p:pic>
        <p:nvPicPr>
          <p:cNvPr id="38" name="Picture 37">
            <a:extLst>
              <a:ext uri="{FF2B5EF4-FFF2-40B4-BE49-F238E27FC236}">
                <a16:creationId xmlns:a16="http://schemas.microsoft.com/office/drawing/2014/main" id="{69FDF2BC-B772-438E-AAD2-13A8741456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31576" y="1489725"/>
            <a:ext cx="2675522" cy="1069303"/>
          </a:xfrm>
          <a:prstGeom prst="rect">
            <a:avLst/>
          </a:prstGeom>
        </p:spPr>
      </p:pic>
      <p:pic>
        <p:nvPicPr>
          <p:cNvPr id="40" name="Picture 39">
            <a:extLst>
              <a:ext uri="{FF2B5EF4-FFF2-40B4-BE49-F238E27FC236}">
                <a16:creationId xmlns:a16="http://schemas.microsoft.com/office/drawing/2014/main" id="{52227C13-3888-49CE-A442-5A487AA925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27487" y="1527722"/>
            <a:ext cx="3059714" cy="1222849"/>
          </a:xfrm>
          <a:prstGeom prst="rect">
            <a:avLst/>
          </a:prstGeom>
        </p:spPr>
      </p:pic>
      <p:pic>
        <p:nvPicPr>
          <p:cNvPr id="42" name="Picture 41">
            <a:extLst>
              <a:ext uri="{FF2B5EF4-FFF2-40B4-BE49-F238E27FC236}">
                <a16:creationId xmlns:a16="http://schemas.microsoft.com/office/drawing/2014/main" id="{177672B0-B6BC-48A3-92F2-69163E57DE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52581" y="5293294"/>
            <a:ext cx="3023911" cy="1208541"/>
          </a:xfrm>
          <a:prstGeom prst="rect">
            <a:avLst/>
          </a:prstGeom>
        </p:spPr>
      </p:pic>
      <p:pic>
        <p:nvPicPr>
          <p:cNvPr id="44" name="Picture 43">
            <a:extLst>
              <a:ext uri="{FF2B5EF4-FFF2-40B4-BE49-F238E27FC236}">
                <a16:creationId xmlns:a16="http://schemas.microsoft.com/office/drawing/2014/main" id="{5A5D92C8-C6EE-4C77-91A3-D58453C9C35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634" y="5274826"/>
            <a:ext cx="2922958" cy="1168193"/>
          </a:xfrm>
          <a:prstGeom prst="rect">
            <a:avLst/>
          </a:prstGeom>
        </p:spPr>
      </p:pic>
      <p:pic>
        <p:nvPicPr>
          <p:cNvPr id="46" name="Picture 45">
            <a:extLst>
              <a:ext uri="{FF2B5EF4-FFF2-40B4-BE49-F238E27FC236}">
                <a16:creationId xmlns:a16="http://schemas.microsoft.com/office/drawing/2014/main" id="{C761E311-1E5C-47F3-9E0E-E45704765AD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04218" y="3945896"/>
            <a:ext cx="2922959" cy="1226915"/>
          </a:xfrm>
          <a:prstGeom prst="rect">
            <a:avLst/>
          </a:prstGeom>
        </p:spPr>
      </p:pic>
      <p:pic>
        <p:nvPicPr>
          <p:cNvPr id="48" name="Picture 47">
            <a:extLst>
              <a:ext uri="{FF2B5EF4-FFF2-40B4-BE49-F238E27FC236}">
                <a16:creationId xmlns:a16="http://schemas.microsoft.com/office/drawing/2014/main" id="{DAD10363-5ADC-47FC-A3FE-F5CEFC56BA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5809" y="2685874"/>
            <a:ext cx="2902968" cy="1148339"/>
          </a:xfrm>
          <a:prstGeom prst="rect">
            <a:avLst/>
          </a:prstGeom>
        </p:spPr>
      </p:pic>
      <p:pic>
        <p:nvPicPr>
          <p:cNvPr id="50" name="Picture 49">
            <a:extLst>
              <a:ext uri="{FF2B5EF4-FFF2-40B4-BE49-F238E27FC236}">
                <a16:creationId xmlns:a16="http://schemas.microsoft.com/office/drawing/2014/main" id="{57DE9E11-0815-479A-BDD9-37BD458A21B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52581" y="1540135"/>
            <a:ext cx="2966195" cy="1185473"/>
          </a:xfrm>
          <a:prstGeom prst="rect">
            <a:avLst/>
          </a:prstGeom>
        </p:spPr>
      </p:pic>
      <p:pic>
        <p:nvPicPr>
          <p:cNvPr id="52" name="Picture 51">
            <a:extLst>
              <a:ext uri="{FF2B5EF4-FFF2-40B4-BE49-F238E27FC236}">
                <a16:creationId xmlns:a16="http://schemas.microsoft.com/office/drawing/2014/main" id="{F28F7A0C-F898-4943-91F6-8FCF5DB112D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864301" y="2810030"/>
            <a:ext cx="2986086" cy="1002576"/>
          </a:xfrm>
          <a:prstGeom prst="rect">
            <a:avLst/>
          </a:prstGeom>
        </p:spPr>
      </p:pic>
      <p:pic>
        <p:nvPicPr>
          <p:cNvPr id="54" name="Picture 53">
            <a:extLst>
              <a:ext uri="{FF2B5EF4-FFF2-40B4-BE49-F238E27FC236}">
                <a16:creationId xmlns:a16="http://schemas.microsoft.com/office/drawing/2014/main" id="{3028BEEF-9B49-43A6-A33B-13AED469E3F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864301" y="5348616"/>
            <a:ext cx="3172065" cy="1105945"/>
          </a:xfrm>
          <a:prstGeom prst="rect">
            <a:avLst/>
          </a:prstGeom>
        </p:spPr>
      </p:pic>
      <p:pic>
        <p:nvPicPr>
          <p:cNvPr id="56" name="Picture 55">
            <a:extLst>
              <a:ext uri="{FF2B5EF4-FFF2-40B4-BE49-F238E27FC236}">
                <a16:creationId xmlns:a16="http://schemas.microsoft.com/office/drawing/2014/main" id="{FF0EEE09-59D9-45E4-9C27-CFE5C5B7DC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98201" y="3909063"/>
            <a:ext cx="3254205" cy="1300580"/>
          </a:xfrm>
          <a:prstGeom prst="rect">
            <a:avLst/>
          </a:prstGeom>
        </p:spPr>
      </p:pic>
    </p:spTree>
    <p:extLst>
      <p:ext uri="{BB962C8B-B14F-4D97-AF65-F5344CB8AC3E}">
        <p14:creationId xmlns:p14="http://schemas.microsoft.com/office/powerpoint/2010/main" val="6533388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MODELLING</a:t>
            </a:r>
          </a:p>
        </p:txBody>
      </p:sp>
      <p:sp>
        <p:nvSpPr>
          <p:cNvPr id="4" name="Slide Number Placeholder 3"/>
          <p:cNvSpPr>
            <a:spLocks noGrp="1"/>
          </p:cNvSpPr>
          <p:nvPr>
            <p:ph type="sldNum" sz="quarter" idx="16"/>
          </p:nvPr>
        </p:nvSpPr>
        <p:spPr/>
        <p:txBody>
          <a:bodyPr/>
          <a:lstStyle/>
          <a:p>
            <a:fld id="{84E0A6AB-449E-4F6C-AA85-160DA8B532EA}" type="slidenum">
              <a:rPr lang="en-US" smtClean="0"/>
              <a:pPr/>
              <a:t>5</a:t>
            </a:fld>
            <a:endParaRPr lang="en-US" dirty="0"/>
          </a:p>
        </p:txBody>
      </p:sp>
      <p:sp>
        <p:nvSpPr>
          <p:cNvPr id="5" name="Text Placeholder 12"/>
          <p:cNvSpPr txBox="1">
            <a:spLocks/>
          </p:cNvSpPr>
          <p:nvPr/>
        </p:nvSpPr>
        <p:spPr>
          <a:xfrm>
            <a:off x="508001" y="1178427"/>
            <a:ext cx="11157817" cy="231007"/>
          </a:xfrm>
          <a:prstGeom prst="rect">
            <a:avLst/>
          </a:prstGeom>
        </p:spPr>
        <p:txBody>
          <a:bodyPr wrap="none" lIns="0" tIns="0" rIns="0" bIns="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baseline="0">
                <a:solidFill>
                  <a:schemeClr val="bg1">
                    <a:lumMod val="75000"/>
                  </a:schemeClr>
                </a:solidFill>
                <a:latin typeface="Roboto Light" panose="02000000000000000000" pitchFamily="2" charset="0"/>
                <a:ea typeface="Roboto Light" panose="02000000000000000000" pitchFamily="2" charset="0"/>
                <a:cs typeface="+mn-cs"/>
              </a:defRPr>
            </a:lvl1pPr>
            <a:lvl2pPr marL="60957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39"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2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84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41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698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55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t>In this Project we are using three  machine learning model namely</a:t>
            </a:r>
          </a:p>
        </p:txBody>
      </p:sp>
      <p:grpSp>
        <p:nvGrpSpPr>
          <p:cNvPr id="2" name="Group 1"/>
          <p:cNvGrpSpPr/>
          <p:nvPr/>
        </p:nvGrpSpPr>
        <p:grpSpPr>
          <a:xfrm>
            <a:off x="1180503" y="1621229"/>
            <a:ext cx="3068526" cy="4879778"/>
            <a:chOff x="519719" y="1621229"/>
            <a:chExt cx="2703237" cy="4879778"/>
          </a:xfrm>
        </p:grpSpPr>
        <p:sp>
          <p:nvSpPr>
            <p:cNvPr id="6" name="Rounded Rectangle 4"/>
            <p:cNvSpPr/>
            <p:nvPr/>
          </p:nvSpPr>
          <p:spPr>
            <a:xfrm>
              <a:off x="519719" y="1621229"/>
              <a:ext cx="2703237" cy="1452066"/>
            </a:xfrm>
            <a:custGeom>
              <a:avLst/>
              <a:gdLst>
                <a:gd name="connsiteX0" fmla="*/ 0 w 2698474"/>
                <a:gd name="connsiteY0" fmla="*/ 75422 h 1447918"/>
                <a:gd name="connsiteX1" fmla="*/ 75422 w 2698474"/>
                <a:gd name="connsiteY1" fmla="*/ 0 h 1447918"/>
                <a:gd name="connsiteX2" fmla="*/ 2623052 w 2698474"/>
                <a:gd name="connsiteY2" fmla="*/ 0 h 1447918"/>
                <a:gd name="connsiteX3" fmla="*/ 2698474 w 2698474"/>
                <a:gd name="connsiteY3" fmla="*/ 75422 h 1447918"/>
                <a:gd name="connsiteX4" fmla="*/ 2698474 w 2698474"/>
                <a:gd name="connsiteY4" fmla="*/ 1372496 h 1447918"/>
                <a:gd name="connsiteX5" fmla="*/ 2623052 w 2698474"/>
                <a:gd name="connsiteY5" fmla="*/ 1447918 h 1447918"/>
                <a:gd name="connsiteX6" fmla="*/ 75422 w 2698474"/>
                <a:gd name="connsiteY6" fmla="*/ 1447918 h 1447918"/>
                <a:gd name="connsiteX7" fmla="*/ 0 w 2698474"/>
                <a:gd name="connsiteY7" fmla="*/ 1372496 h 1447918"/>
                <a:gd name="connsiteX8" fmla="*/ 0 w 2698474"/>
                <a:gd name="connsiteY8" fmla="*/ 75422 h 1447918"/>
                <a:gd name="connsiteX0" fmla="*/ 0 w 2698474"/>
                <a:gd name="connsiteY0" fmla="*/ 75422 h 1447918"/>
                <a:gd name="connsiteX1" fmla="*/ 75422 w 2698474"/>
                <a:gd name="connsiteY1" fmla="*/ 0 h 1447918"/>
                <a:gd name="connsiteX2" fmla="*/ 2623052 w 2698474"/>
                <a:gd name="connsiteY2" fmla="*/ 0 h 1447918"/>
                <a:gd name="connsiteX3" fmla="*/ 2698474 w 2698474"/>
                <a:gd name="connsiteY3" fmla="*/ 75422 h 1447918"/>
                <a:gd name="connsiteX4" fmla="*/ 2698474 w 2698474"/>
                <a:gd name="connsiteY4" fmla="*/ 1372496 h 1447918"/>
                <a:gd name="connsiteX5" fmla="*/ 2623052 w 2698474"/>
                <a:gd name="connsiteY5" fmla="*/ 1447918 h 1447918"/>
                <a:gd name="connsiteX6" fmla="*/ 75422 w 2698474"/>
                <a:gd name="connsiteY6" fmla="*/ 1447918 h 1447918"/>
                <a:gd name="connsiteX7" fmla="*/ 0 w 2698474"/>
                <a:gd name="connsiteY7" fmla="*/ 1401071 h 1447918"/>
                <a:gd name="connsiteX8" fmla="*/ 0 w 2698474"/>
                <a:gd name="connsiteY8" fmla="*/ 75422 h 1447918"/>
                <a:gd name="connsiteX0" fmla="*/ 0 w 2698474"/>
                <a:gd name="connsiteY0" fmla="*/ 75422 h 1452066"/>
                <a:gd name="connsiteX1" fmla="*/ 75422 w 2698474"/>
                <a:gd name="connsiteY1" fmla="*/ 0 h 1452066"/>
                <a:gd name="connsiteX2" fmla="*/ 2623052 w 2698474"/>
                <a:gd name="connsiteY2" fmla="*/ 0 h 1452066"/>
                <a:gd name="connsiteX3" fmla="*/ 2698474 w 2698474"/>
                <a:gd name="connsiteY3" fmla="*/ 75422 h 1452066"/>
                <a:gd name="connsiteX4" fmla="*/ 2698474 w 2698474"/>
                <a:gd name="connsiteY4" fmla="*/ 1372496 h 1452066"/>
                <a:gd name="connsiteX5" fmla="*/ 2623052 w 2698474"/>
                <a:gd name="connsiteY5" fmla="*/ 1447918 h 1452066"/>
                <a:gd name="connsiteX6" fmla="*/ 75422 w 2698474"/>
                <a:gd name="connsiteY6" fmla="*/ 1447918 h 1452066"/>
                <a:gd name="connsiteX7" fmla="*/ 0 w 2698474"/>
                <a:gd name="connsiteY7" fmla="*/ 1424883 h 1452066"/>
                <a:gd name="connsiteX8" fmla="*/ 0 w 2698474"/>
                <a:gd name="connsiteY8" fmla="*/ 75422 h 1452066"/>
                <a:gd name="connsiteX0" fmla="*/ 0 w 2703237"/>
                <a:gd name="connsiteY0" fmla="*/ 75422 h 1452066"/>
                <a:gd name="connsiteX1" fmla="*/ 75422 w 2703237"/>
                <a:gd name="connsiteY1" fmla="*/ 0 h 1452066"/>
                <a:gd name="connsiteX2" fmla="*/ 2623052 w 2703237"/>
                <a:gd name="connsiteY2" fmla="*/ 0 h 1452066"/>
                <a:gd name="connsiteX3" fmla="*/ 2698474 w 2703237"/>
                <a:gd name="connsiteY3" fmla="*/ 75422 h 1452066"/>
                <a:gd name="connsiteX4" fmla="*/ 2703237 w 2703237"/>
                <a:gd name="connsiteY4" fmla="*/ 1424884 h 1452066"/>
                <a:gd name="connsiteX5" fmla="*/ 2623052 w 2703237"/>
                <a:gd name="connsiteY5" fmla="*/ 1447918 h 1452066"/>
                <a:gd name="connsiteX6" fmla="*/ 75422 w 2703237"/>
                <a:gd name="connsiteY6" fmla="*/ 1447918 h 1452066"/>
                <a:gd name="connsiteX7" fmla="*/ 0 w 2703237"/>
                <a:gd name="connsiteY7" fmla="*/ 1424883 h 1452066"/>
                <a:gd name="connsiteX8" fmla="*/ 0 w 2703237"/>
                <a:gd name="connsiteY8" fmla="*/ 75422 h 14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3237" h="1452066">
                  <a:moveTo>
                    <a:pt x="0" y="75422"/>
                  </a:moveTo>
                  <a:cubicBezTo>
                    <a:pt x="0" y="33768"/>
                    <a:pt x="33768" y="0"/>
                    <a:pt x="75422" y="0"/>
                  </a:cubicBezTo>
                  <a:lnTo>
                    <a:pt x="2623052" y="0"/>
                  </a:lnTo>
                  <a:cubicBezTo>
                    <a:pt x="2664706" y="0"/>
                    <a:pt x="2698474" y="33768"/>
                    <a:pt x="2698474" y="75422"/>
                  </a:cubicBezTo>
                  <a:cubicBezTo>
                    <a:pt x="2700062" y="525243"/>
                    <a:pt x="2701649" y="975063"/>
                    <a:pt x="2703237" y="1424884"/>
                  </a:cubicBezTo>
                  <a:cubicBezTo>
                    <a:pt x="2703237" y="1466538"/>
                    <a:pt x="2664706" y="1447918"/>
                    <a:pt x="2623052" y="1447918"/>
                  </a:cubicBezTo>
                  <a:lnTo>
                    <a:pt x="75422" y="1447918"/>
                  </a:lnTo>
                  <a:cubicBezTo>
                    <a:pt x="33768" y="1447918"/>
                    <a:pt x="0" y="1466537"/>
                    <a:pt x="0" y="1424883"/>
                  </a:cubicBezTo>
                  <a:lnTo>
                    <a:pt x="0" y="754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dirty="0"/>
            </a:p>
          </p:txBody>
        </p:sp>
        <p:sp>
          <p:nvSpPr>
            <p:cNvPr id="10" name="Rounded Rectangle 9"/>
            <p:cNvSpPr/>
            <p:nvPr/>
          </p:nvSpPr>
          <p:spPr>
            <a:xfrm>
              <a:off x="519719" y="3084687"/>
              <a:ext cx="2698474" cy="3399801"/>
            </a:xfrm>
            <a:prstGeom prst="roundRect">
              <a:avLst>
                <a:gd name="adj" fmla="val 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dirty="0"/>
            </a:p>
          </p:txBody>
        </p:sp>
        <p:sp>
          <p:nvSpPr>
            <p:cNvPr id="14" name="TextBox 8"/>
            <p:cNvSpPr txBox="1">
              <a:spLocks noChangeArrowheads="1"/>
            </p:cNvSpPr>
            <p:nvPr/>
          </p:nvSpPr>
          <p:spPr bwMode="auto">
            <a:xfrm>
              <a:off x="578038" y="3084687"/>
              <a:ext cx="236014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Artificial Neural Networks (ANN) are now a staple within the sub-field of Machine Learning.</a:t>
              </a:r>
            </a:p>
            <a:p>
              <a:pPr marL="0" indent="0">
                <a:buClr>
                  <a:schemeClr val="tx2"/>
                </a:buClr>
              </a:pPr>
              <a:endParaRPr lang="en-US" sz="1600" b="0" dirty="0">
                <a:solidFill>
                  <a:schemeClr val="tx1">
                    <a:lumMod val="75000"/>
                    <a:lumOff val="25000"/>
                  </a:schemeClr>
                </a:solidFill>
                <a:latin typeface="Abadi" panose="020B0604020104020204" pitchFamily="34" charset="0"/>
                <a:cs typeface="Arial" panose="020B0604020202020204" pitchFamily="34" charset="0"/>
              </a:endParaRPr>
            </a:p>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Deep learning algorithms can be vastly superior to traditional regression and classification methods.</a:t>
              </a:r>
            </a:p>
            <a:p>
              <a:pPr marL="0" indent="0" algn="just">
                <a:buClr>
                  <a:schemeClr val="tx2"/>
                </a:buClr>
              </a:pPr>
              <a:endParaRPr lang="en-US" sz="1600" b="0" dirty="0">
                <a:solidFill>
                  <a:schemeClr val="tx1">
                    <a:lumMod val="75000"/>
                    <a:lumOff val="25000"/>
                  </a:schemeClr>
                </a:solidFill>
                <a:latin typeface="Abadi" panose="020B0604020104020204" pitchFamily="34" charset="0"/>
                <a:cs typeface="Arial" panose="020B0604020202020204" pitchFamily="34" charset="0"/>
              </a:endParaRPr>
            </a:p>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The ability to model interactions between features that would otherwise go undetected</a:t>
              </a:r>
            </a:p>
            <a:p>
              <a:pPr algn="just">
                <a:buClr>
                  <a:schemeClr val="tx2"/>
                </a:buClr>
                <a:buFont typeface="Arial" panose="020B0604020202020204" pitchFamily="34" charset="0"/>
                <a:buChar char="•"/>
              </a:pPr>
              <a:endParaRPr lang="en-US" sz="1600" b="0" dirty="0">
                <a:solidFill>
                  <a:schemeClr val="tx1">
                    <a:lumMod val="75000"/>
                    <a:lumOff val="25000"/>
                  </a:schemeClr>
                </a:solidFill>
                <a:latin typeface="Abadi" panose="020B0604020104020204" pitchFamily="34" charset="0"/>
                <a:cs typeface="Arial" panose="020B0604020202020204" pitchFamily="34" charset="0"/>
              </a:endParaRPr>
            </a:p>
            <a:p>
              <a:pPr algn="just" eaLnBrk="1">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The challenge becomes </a:t>
              </a:r>
              <a:r>
                <a:rPr lang="en-US" sz="1050" b="0" i="0" dirty="0" err="1">
                  <a:solidFill>
                    <a:schemeClr val="tx1">
                      <a:lumMod val="75000"/>
                      <a:lumOff val="25000"/>
                    </a:schemeClr>
                  </a:solidFill>
                  <a:effectLst/>
                  <a:latin typeface="Abadi" panose="020B0604020104020204" pitchFamily="34" charset="0"/>
                </a:rPr>
                <a:t>explainability</a:t>
              </a:r>
              <a:r>
                <a:rPr lang="en-US" sz="1050" b="0" i="0" dirty="0">
                  <a:solidFill>
                    <a:schemeClr val="tx1">
                      <a:lumMod val="75000"/>
                      <a:lumOff val="25000"/>
                    </a:schemeClr>
                  </a:solidFill>
                  <a:effectLst/>
                  <a:latin typeface="Abadi" panose="020B0604020104020204" pitchFamily="34" charset="0"/>
                </a:rPr>
                <a:t>, which is often needed to support the business case. The good news is we get </a:t>
              </a:r>
              <a:r>
                <a:rPr lang="en-IN" sz="1050" b="0" i="0" dirty="0">
                  <a:solidFill>
                    <a:schemeClr val="tx1">
                      <a:lumMod val="75000"/>
                      <a:lumOff val="25000"/>
                    </a:schemeClr>
                  </a:solidFill>
                  <a:effectLst/>
                  <a:latin typeface="Abadi" panose="020B0604020104020204" pitchFamily="34" charset="0"/>
                </a:rPr>
                <a:t>the best of both worlds with </a:t>
              </a:r>
              <a:r>
                <a:rPr lang="en-IN" sz="1050" b="0" i="0" dirty="0" err="1">
                  <a:solidFill>
                    <a:schemeClr val="tx1">
                      <a:lumMod val="75000"/>
                      <a:lumOff val="25000"/>
                    </a:schemeClr>
                  </a:solidFill>
                  <a:effectLst/>
                  <a:latin typeface="Abadi" panose="020B0604020104020204" pitchFamily="34" charset="0"/>
                </a:rPr>
                <a:t>keras</a:t>
              </a:r>
              <a:r>
                <a:rPr lang="en-IN" sz="1050" b="0" i="0" dirty="0">
                  <a:solidFill>
                    <a:schemeClr val="tx1">
                      <a:lumMod val="75000"/>
                      <a:lumOff val="25000"/>
                    </a:schemeClr>
                  </a:solidFill>
                  <a:effectLst/>
                  <a:latin typeface="Abadi" panose="020B0604020104020204" pitchFamily="34" charset="0"/>
                </a:rPr>
                <a:t> and lime.</a:t>
              </a:r>
              <a:endParaRPr lang="en-US" sz="1600" b="0" dirty="0">
                <a:solidFill>
                  <a:schemeClr val="tx1">
                    <a:lumMod val="75000"/>
                    <a:lumOff val="25000"/>
                  </a:schemeClr>
                </a:solidFill>
                <a:latin typeface="Abadi" panose="020B0604020104020204" pitchFamily="34" charset="0"/>
                <a:cs typeface="Arial" panose="020B0604020202020204" pitchFamily="34" charset="0"/>
              </a:endParaRPr>
            </a:p>
          </p:txBody>
        </p:sp>
        <p:sp>
          <p:nvSpPr>
            <p:cNvPr id="15" name="Rectangle 14"/>
            <p:cNvSpPr/>
            <p:nvPr/>
          </p:nvSpPr>
          <p:spPr>
            <a:xfrm>
              <a:off x="621317" y="1775113"/>
              <a:ext cx="2215985" cy="338554"/>
            </a:xfrm>
            <a:prstGeom prst="rect">
              <a:avLst/>
            </a:prstGeom>
          </p:spPr>
          <p:txBody>
            <a:bodyPr wrap="none">
              <a:spAutoFit/>
            </a:bodyPr>
            <a:lstStyle/>
            <a:p>
              <a:r>
                <a:rPr lang="en-US" sz="1600" b="1" dirty="0">
                  <a:solidFill>
                    <a:schemeClr val="bg1"/>
                  </a:solidFill>
                  <a:latin typeface="+mj-lt"/>
                </a:rPr>
                <a:t>Artificial Neural Network </a:t>
              </a:r>
              <a:endParaRPr lang="ar-IQ" sz="1600" b="1" dirty="0">
                <a:solidFill>
                  <a:schemeClr val="bg1"/>
                </a:solidFill>
                <a:latin typeface="+mj-lt"/>
              </a:endParaRPr>
            </a:p>
          </p:txBody>
        </p:sp>
      </p:grpSp>
      <p:grpSp>
        <p:nvGrpSpPr>
          <p:cNvPr id="26" name="Group 25"/>
          <p:cNvGrpSpPr/>
          <p:nvPr/>
        </p:nvGrpSpPr>
        <p:grpSpPr>
          <a:xfrm>
            <a:off x="221417" y="531855"/>
            <a:ext cx="7504249" cy="6065410"/>
            <a:chOff x="-565932" y="530685"/>
            <a:chExt cx="6610918" cy="6065410"/>
          </a:xfrm>
        </p:grpSpPr>
        <p:sp>
          <p:nvSpPr>
            <p:cNvPr id="7" name="Rounded Rectangle 5"/>
            <p:cNvSpPr/>
            <p:nvPr/>
          </p:nvSpPr>
          <p:spPr>
            <a:xfrm>
              <a:off x="3346512" y="1569434"/>
              <a:ext cx="2698474" cy="1448758"/>
            </a:xfrm>
            <a:custGeom>
              <a:avLst/>
              <a:gdLst>
                <a:gd name="connsiteX0" fmla="*/ 0 w 2698474"/>
                <a:gd name="connsiteY0" fmla="*/ 75422 h 1447918"/>
                <a:gd name="connsiteX1" fmla="*/ 75422 w 2698474"/>
                <a:gd name="connsiteY1" fmla="*/ 0 h 1447918"/>
                <a:gd name="connsiteX2" fmla="*/ 2623052 w 2698474"/>
                <a:gd name="connsiteY2" fmla="*/ 0 h 1447918"/>
                <a:gd name="connsiteX3" fmla="*/ 2698474 w 2698474"/>
                <a:gd name="connsiteY3" fmla="*/ 75422 h 1447918"/>
                <a:gd name="connsiteX4" fmla="*/ 2698474 w 2698474"/>
                <a:gd name="connsiteY4" fmla="*/ 1372496 h 1447918"/>
                <a:gd name="connsiteX5" fmla="*/ 2623052 w 2698474"/>
                <a:gd name="connsiteY5" fmla="*/ 1447918 h 1447918"/>
                <a:gd name="connsiteX6" fmla="*/ 75422 w 2698474"/>
                <a:gd name="connsiteY6" fmla="*/ 1447918 h 1447918"/>
                <a:gd name="connsiteX7" fmla="*/ 0 w 2698474"/>
                <a:gd name="connsiteY7" fmla="*/ 1372496 h 1447918"/>
                <a:gd name="connsiteX8" fmla="*/ 0 w 2698474"/>
                <a:gd name="connsiteY8" fmla="*/ 75422 h 1447918"/>
                <a:gd name="connsiteX0" fmla="*/ 0 w 2698474"/>
                <a:gd name="connsiteY0" fmla="*/ 75422 h 1448046"/>
                <a:gd name="connsiteX1" fmla="*/ 75422 w 2698474"/>
                <a:gd name="connsiteY1" fmla="*/ 0 h 1448046"/>
                <a:gd name="connsiteX2" fmla="*/ 2623052 w 2698474"/>
                <a:gd name="connsiteY2" fmla="*/ 0 h 1448046"/>
                <a:gd name="connsiteX3" fmla="*/ 2698474 w 2698474"/>
                <a:gd name="connsiteY3" fmla="*/ 75422 h 1448046"/>
                <a:gd name="connsiteX4" fmla="*/ 2698474 w 2698474"/>
                <a:gd name="connsiteY4" fmla="*/ 1372496 h 1448046"/>
                <a:gd name="connsiteX5" fmla="*/ 2623052 w 2698474"/>
                <a:gd name="connsiteY5" fmla="*/ 1447918 h 1448046"/>
                <a:gd name="connsiteX6" fmla="*/ 75422 w 2698474"/>
                <a:gd name="connsiteY6" fmla="*/ 1447918 h 1448046"/>
                <a:gd name="connsiteX7" fmla="*/ 4762 w 2698474"/>
                <a:gd name="connsiteY7" fmla="*/ 1410596 h 1448046"/>
                <a:gd name="connsiteX8" fmla="*/ 0 w 2698474"/>
                <a:gd name="connsiteY8" fmla="*/ 75422 h 1448046"/>
                <a:gd name="connsiteX0" fmla="*/ 0 w 2698474"/>
                <a:gd name="connsiteY0" fmla="*/ 75422 h 1448758"/>
                <a:gd name="connsiteX1" fmla="*/ 75422 w 2698474"/>
                <a:gd name="connsiteY1" fmla="*/ 0 h 1448758"/>
                <a:gd name="connsiteX2" fmla="*/ 2623052 w 2698474"/>
                <a:gd name="connsiteY2" fmla="*/ 0 h 1448758"/>
                <a:gd name="connsiteX3" fmla="*/ 2698474 w 2698474"/>
                <a:gd name="connsiteY3" fmla="*/ 75422 h 1448758"/>
                <a:gd name="connsiteX4" fmla="*/ 2698474 w 2698474"/>
                <a:gd name="connsiteY4" fmla="*/ 1372496 h 1448758"/>
                <a:gd name="connsiteX5" fmla="*/ 2623052 w 2698474"/>
                <a:gd name="connsiteY5" fmla="*/ 1447918 h 1448758"/>
                <a:gd name="connsiteX6" fmla="*/ 75422 w 2698474"/>
                <a:gd name="connsiteY6" fmla="*/ 1447918 h 1448758"/>
                <a:gd name="connsiteX7" fmla="*/ 4762 w 2698474"/>
                <a:gd name="connsiteY7" fmla="*/ 1415359 h 1448758"/>
                <a:gd name="connsiteX8" fmla="*/ 0 w 2698474"/>
                <a:gd name="connsiteY8" fmla="*/ 75422 h 1448758"/>
                <a:gd name="connsiteX0" fmla="*/ 0 w 2698474"/>
                <a:gd name="connsiteY0" fmla="*/ 75422 h 1448758"/>
                <a:gd name="connsiteX1" fmla="*/ 75422 w 2698474"/>
                <a:gd name="connsiteY1" fmla="*/ 0 h 1448758"/>
                <a:gd name="connsiteX2" fmla="*/ 2623052 w 2698474"/>
                <a:gd name="connsiteY2" fmla="*/ 0 h 1448758"/>
                <a:gd name="connsiteX3" fmla="*/ 2698474 w 2698474"/>
                <a:gd name="connsiteY3" fmla="*/ 75422 h 1448758"/>
                <a:gd name="connsiteX4" fmla="*/ 2698474 w 2698474"/>
                <a:gd name="connsiteY4" fmla="*/ 1415358 h 1448758"/>
                <a:gd name="connsiteX5" fmla="*/ 2623052 w 2698474"/>
                <a:gd name="connsiteY5" fmla="*/ 1447918 h 1448758"/>
                <a:gd name="connsiteX6" fmla="*/ 75422 w 2698474"/>
                <a:gd name="connsiteY6" fmla="*/ 1447918 h 1448758"/>
                <a:gd name="connsiteX7" fmla="*/ 4762 w 2698474"/>
                <a:gd name="connsiteY7" fmla="*/ 1415359 h 1448758"/>
                <a:gd name="connsiteX8" fmla="*/ 0 w 2698474"/>
                <a:gd name="connsiteY8" fmla="*/ 75422 h 144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8474" h="1448758">
                  <a:moveTo>
                    <a:pt x="0" y="75422"/>
                  </a:moveTo>
                  <a:cubicBezTo>
                    <a:pt x="0" y="33768"/>
                    <a:pt x="33768" y="0"/>
                    <a:pt x="75422" y="0"/>
                  </a:cubicBezTo>
                  <a:lnTo>
                    <a:pt x="2623052" y="0"/>
                  </a:lnTo>
                  <a:cubicBezTo>
                    <a:pt x="2664706" y="0"/>
                    <a:pt x="2698474" y="33768"/>
                    <a:pt x="2698474" y="75422"/>
                  </a:cubicBezTo>
                  <a:lnTo>
                    <a:pt x="2698474" y="1415358"/>
                  </a:lnTo>
                  <a:cubicBezTo>
                    <a:pt x="2698474" y="1457012"/>
                    <a:pt x="2664706" y="1447918"/>
                    <a:pt x="2623052" y="1447918"/>
                  </a:cubicBezTo>
                  <a:lnTo>
                    <a:pt x="75422" y="1447918"/>
                  </a:lnTo>
                  <a:cubicBezTo>
                    <a:pt x="33768" y="1447918"/>
                    <a:pt x="4762" y="1457013"/>
                    <a:pt x="4762" y="1415359"/>
                  </a:cubicBezTo>
                  <a:cubicBezTo>
                    <a:pt x="4762" y="983001"/>
                    <a:pt x="0" y="507780"/>
                    <a:pt x="0" y="7542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dirty="0"/>
            </a:p>
          </p:txBody>
        </p:sp>
        <p:sp>
          <p:nvSpPr>
            <p:cNvPr id="11" name="Rounded Rectangle 10"/>
            <p:cNvSpPr/>
            <p:nvPr/>
          </p:nvSpPr>
          <p:spPr>
            <a:xfrm>
              <a:off x="3336312" y="3069089"/>
              <a:ext cx="2698474" cy="3414229"/>
            </a:xfrm>
            <a:prstGeom prst="roundRect">
              <a:avLst>
                <a:gd name="adj" fmla="val 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dirty="0"/>
            </a:p>
          </p:txBody>
        </p:sp>
        <p:sp>
          <p:nvSpPr>
            <p:cNvPr id="16" name="Rectangle 15"/>
            <p:cNvSpPr/>
            <p:nvPr/>
          </p:nvSpPr>
          <p:spPr>
            <a:xfrm>
              <a:off x="3437910" y="1775113"/>
              <a:ext cx="1401161" cy="338554"/>
            </a:xfrm>
            <a:prstGeom prst="rect">
              <a:avLst/>
            </a:prstGeom>
          </p:spPr>
          <p:txBody>
            <a:bodyPr wrap="none">
              <a:spAutoFit/>
            </a:bodyPr>
            <a:lstStyle/>
            <a:p>
              <a:r>
                <a:rPr lang="en-US" sz="1600" b="1" dirty="0">
                  <a:solidFill>
                    <a:schemeClr val="bg1"/>
                  </a:solidFill>
                  <a:latin typeface="+mj-lt"/>
                </a:rPr>
                <a:t>Random Forest</a:t>
              </a:r>
              <a:endParaRPr lang="ar-IQ" sz="1600" b="1" dirty="0">
                <a:solidFill>
                  <a:schemeClr val="bg1"/>
                </a:solidFill>
                <a:latin typeface="+mj-lt"/>
              </a:endParaRPr>
            </a:p>
          </p:txBody>
        </p:sp>
        <p:sp>
          <p:nvSpPr>
            <p:cNvPr id="21" name="Freeform 140"/>
            <p:cNvSpPr>
              <a:spLocks noChangeAspect="1" noEditPoints="1"/>
            </p:cNvSpPr>
            <p:nvPr/>
          </p:nvSpPr>
          <p:spPr bwMode="auto">
            <a:xfrm>
              <a:off x="-565932" y="530685"/>
              <a:ext cx="504936" cy="506970"/>
            </a:xfrm>
            <a:custGeom>
              <a:avLst/>
              <a:gdLst>
                <a:gd name="T0" fmla="*/ 418 w 791"/>
                <a:gd name="T1" fmla="*/ 262 h 792"/>
                <a:gd name="T2" fmla="*/ 402 w 791"/>
                <a:gd name="T3" fmla="*/ 292 h 792"/>
                <a:gd name="T4" fmla="*/ 527 w 791"/>
                <a:gd name="T5" fmla="*/ 280 h 792"/>
                <a:gd name="T6" fmla="*/ 370 w 791"/>
                <a:gd name="T7" fmla="*/ 236 h 792"/>
                <a:gd name="T8" fmla="*/ 453 w 791"/>
                <a:gd name="T9" fmla="*/ 288 h 792"/>
                <a:gd name="T10" fmla="*/ 494 w 791"/>
                <a:gd name="T11" fmla="*/ 281 h 792"/>
                <a:gd name="T12" fmla="*/ 757 w 791"/>
                <a:gd name="T13" fmla="*/ 235 h 792"/>
                <a:gd name="T14" fmla="*/ 467 w 791"/>
                <a:gd name="T15" fmla="*/ 7 h 792"/>
                <a:gd name="T16" fmla="*/ 395 w 791"/>
                <a:gd name="T17" fmla="*/ 0 h 792"/>
                <a:gd name="T18" fmla="*/ 225 w 791"/>
                <a:gd name="T19" fmla="*/ 39 h 792"/>
                <a:gd name="T20" fmla="*/ 15 w 791"/>
                <a:gd name="T21" fmla="*/ 285 h 792"/>
                <a:gd name="T22" fmla="*/ 2 w 791"/>
                <a:gd name="T23" fmla="*/ 350 h 792"/>
                <a:gd name="T24" fmla="*/ 0 w 791"/>
                <a:gd name="T25" fmla="*/ 419 h 792"/>
                <a:gd name="T26" fmla="*/ 167 w 791"/>
                <a:gd name="T27" fmla="*/ 719 h 792"/>
                <a:gd name="T28" fmla="*/ 71 w 791"/>
                <a:gd name="T29" fmla="*/ 597 h 792"/>
                <a:gd name="T30" fmla="*/ 14 w 791"/>
                <a:gd name="T31" fmla="*/ 382 h 792"/>
                <a:gd name="T32" fmla="*/ 18 w 791"/>
                <a:gd name="T33" fmla="*/ 336 h 792"/>
                <a:gd name="T34" fmla="*/ 122 w 791"/>
                <a:gd name="T35" fmla="*/ 524 h 792"/>
                <a:gd name="T36" fmla="*/ 117 w 791"/>
                <a:gd name="T37" fmla="*/ 177 h 792"/>
                <a:gd name="T38" fmla="*/ 101 w 791"/>
                <a:gd name="T39" fmla="*/ 153 h 792"/>
                <a:gd name="T40" fmla="*/ 198 w 791"/>
                <a:gd name="T41" fmla="*/ 69 h 792"/>
                <a:gd name="T42" fmla="*/ 248 w 791"/>
                <a:gd name="T43" fmla="*/ 68 h 792"/>
                <a:gd name="T44" fmla="*/ 221 w 791"/>
                <a:gd name="T45" fmla="*/ 77 h 792"/>
                <a:gd name="T46" fmla="*/ 443 w 791"/>
                <a:gd name="T47" fmla="*/ 17 h 792"/>
                <a:gd name="T48" fmla="*/ 300 w 791"/>
                <a:gd name="T49" fmla="*/ 86 h 792"/>
                <a:gd name="T50" fmla="*/ 263 w 791"/>
                <a:gd name="T51" fmla="*/ 64 h 792"/>
                <a:gd name="T52" fmla="*/ 757 w 791"/>
                <a:gd name="T53" fmla="*/ 519 h 792"/>
                <a:gd name="T54" fmla="*/ 732 w 791"/>
                <a:gd name="T55" fmla="*/ 273 h 792"/>
                <a:gd name="T56" fmla="*/ 725 w 791"/>
                <a:gd name="T57" fmla="*/ 259 h 792"/>
                <a:gd name="T58" fmla="*/ 642 w 791"/>
                <a:gd name="T59" fmla="*/ 315 h 792"/>
                <a:gd name="T60" fmla="*/ 602 w 791"/>
                <a:gd name="T61" fmla="*/ 392 h 792"/>
                <a:gd name="T62" fmla="*/ 591 w 791"/>
                <a:gd name="T63" fmla="*/ 419 h 792"/>
                <a:gd name="T64" fmla="*/ 454 w 791"/>
                <a:gd name="T65" fmla="*/ 677 h 792"/>
                <a:gd name="T66" fmla="*/ 323 w 791"/>
                <a:gd name="T67" fmla="*/ 460 h 792"/>
                <a:gd name="T68" fmla="*/ 310 w 791"/>
                <a:gd name="T69" fmla="*/ 240 h 792"/>
                <a:gd name="T70" fmla="*/ 434 w 791"/>
                <a:gd name="T71" fmla="*/ 180 h 792"/>
                <a:gd name="T72" fmla="*/ 400 w 791"/>
                <a:gd name="T73" fmla="*/ 104 h 792"/>
                <a:gd name="T74" fmla="*/ 79 w 791"/>
                <a:gd name="T75" fmla="*/ 444 h 792"/>
                <a:gd name="T76" fmla="*/ 322 w 791"/>
                <a:gd name="T77" fmla="*/ 97 h 792"/>
                <a:gd name="T78" fmla="*/ 305 w 791"/>
                <a:gd name="T79" fmla="*/ 115 h 792"/>
                <a:gd name="T80" fmla="*/ 479 w 791"/>
                <a:gd name="T81" fmla="*/ 76 h 792"/>
                <a:gd name="T82" fmla="*/ 327 w 791"/>
                <a:gd name="T83" fmla="*/ 122 h 792"/>
                <a:gd name="T84" fmla="*/ 381 w 791"/>
                <a:gd name="T85" fmla="*/ 164 h 792"/>
                <a:gd name="T86" fmla="*/ 337 w 791"/>
                <a:gd name="T87" fmla="*/ 189 h 792"/>
                <a:gd name="T88" fmla="*/ 255 w 791"/>
                <a:gd name="T89" fmla="*/ 144 h 792"/>
                <a:gd name="T90" fmla="*/ 360 w 791"/>
                <a:gd name="T91" fmla="*/ 168 h 792"/>
                <a:gd name="T92" fmla="*/ 330 w 791"/>
                <a:gd name="T93" fmla="*/ 176 h 792"/>
                <a:gd name="T94" fmla="*/ 229 w 791"/>
                <a:gd name="T95" fmla="*/ 389 h 792"/>
                <a:gd name="T96" fmla="*/ 325 w 791"/>
                <a:gd name="T97" fmla="*/ 474 h 792"/>
                <a:gd name="T98" fmla="*/ 402 w 791"/>
                <a:gd name="T99" fmla="*/ 567 h 792"/>
                <a:gd name="T100" fmla="*/ 423 w 791"/>
                <a:gd name="T101" fmla="*/ 165 h 792"/>
                <a:gd name="T102" fmla="*/ 240 w 791"/>
                <a:gd name="T103" fmla="*/ 648 h 792"/>
                <a:gd name="T104" fmla="*/ 220 w 791"/>
                <a:gd name="T105" fmla="*/ 533 h 792"/>
                <a:gd name="T106" fmla="*/ 458 w 791"/>
                <a:gd name="T107" fmla="*/ 691 h 792"/>
                <a:gd name="T108" fmla="*/ 536 w 791"/>
                <a:gd name="T109" fmla="*/ 648 h 792"/>
                <a:gd name="T110" fmla="*/ 570 w 791"/>
                <a:gd name="T111" fmla="*/ 592 h 792"/>
                <a:gd name="T112" fmla="*/ 669 w 791"/>
                <a:gd name="T113" fmla="*/ 66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1" h="792">
                  <a:moveTo>
                    <a:pt x="495" y="267"/>
                  </a:moveTo>
                  <a:cubicBezTo>
                    <a:pt x="495" y="267"/>
                    <a:pt x="495" y="267"/>
                    <a:pt x="494" y="267"/>
                  </a:cubicBezTo>
                  <a:cubicBezTo>
                    <a:pt x="489" y="267"/>
                    <a:pt x="472" y="265"/>
                    <a:pt x="463" y="264"/>
                  </a:cubicBezTo>
                  <a:cubicBezTo>
                    <a:pt x="453" y="252"/>
                    <a:pt x="430" y="223"/>
                    <a:pt x="413" y="223"/>
                  </a:cubicBezTo>
                  <a:cubicBezTo>
                    <a:pt x="413" y="223"/>
                    <a:pt x="412" y="223"/>
                    <a:pt x="411" y="223"/>
                  </a:cubicBezTo>
                  <a:cubicBezTo>
                    <a:pt x="404" y="224"/>
                    <a:pt x="402" y="228"/>
                    <a:pt x="402" y="230"/>
                  </a:cubicBezTo>
                  <a:cubicBezTo>
                    <a:pt x="400" y="238"/>
                    <a:pt x="407" y="244"/>
                    <a:pt x="417" y="252"/>
                  </a:cubicBezTo>
                  <a:cubicBezTo>
                    <a:pt x="419" y="254"/>
                    <a:pt x="422" y="256"/>
                    <a:pt x="424" y="258"/>
                  </a:cubicBezTo>
                  <a:cubicBezTo>
                    <a:pt x="423" y="259"/>
                    <a:pt x="420" y="261"/>
                    <a:pt x="418" y="262"/>
                  </a:cubicBezTo>
                  <a:cubicBezTo>
                    <a:pt x="413" y="249"/>
                    <a:pt x="392" y="233"/>
                    <a:pt x="379" y="224"/>
                  </a:cubicBezTo>
                  <a:cubicBezTo>
                    <a:pt x="376" y="223"/>
                    <a:pt x="373" y="222"/>
                    <a:pt x="370" y="222"/>
                  </a:cubicBezTo>
                  <a:cubicBezTo>
                    <a:pt x="351" y="222"/>
                    <a:pt x="330" y="258"/>
                    <a:pt x="324" y="269"/>
                  </a:cubicBezTo>
                  <a:cubicBezTo>
                    <a:pt x="323" y="270"/>
                    <a:pt x="323" y="272"/>
                    <a:pt x="323" y="273"/>
                  </a:cubicBezTo>
                  <a:cubicBezTo>
                    <a:pt x="323" y="278"/>
                    <a:pt x="327" y="290"/>
                    <a:pt x="346" y="290"/>
                  </a:cubicBezTo>
                  <a:cubicBezTo>
                    <a:pt x="361" y="290"/>
                    <a:pt x="381" y="283"/>
                    <a:pt x="391" y="279"/>
                  </a:cubicBezTo>
                  <a:cubicBezTo>
                    <a:pt x="391" y="279"/>
                    <a:pt x="391" y="279"/>
                    <a:pt x="391" y="279"/>
                  </a:cubicBezTo>
                  <a:cubicBezTo>
                    <a:pt x="391" y="279"/>
                    <a:pt x="392" y="279"/>
                    <a:pt x="392" y="279"/>
                  </a:cubicBezTo>
                  <a:cubicBezTo>
                    <a:pt x="394" y="279"/>
                    <a:pt x="399" y="287"/>
                    <a:pt x="402" y="292"/>
                  </a:cubicBezTo>
                  <a:cubicBezTo>
                    <a:pt x="407" y="301"/>
                    <a:pt x="412" y="310"/>
                    <a:pt x="421" y="315"/>
                  </a:cubicBezTo>
                  <a:cubicBezTo>
                    <a:pt x="424" y="317"/>
                    <a:pt x="428" y="318"/>
                    <a:pt x="432" y="318"/>
                  </a:cubicBezTo>
                  <a:cubicBezTo>
                    <a:pt x="432" y="318"/>
                    <a:pt x="432" y="318"/>
                    <a:pt x="432" y="318"/>
                  </a:cubicBezTo>
                  <a:cubicBezTo>
                    <a:pt x="445" y="318"/>
                    <a:pt x="455" y="308"/>
                    <a:pt x="463" y="299"/>
                  </a:cubicBezTo>
                  <a:cubicBezTo>
                    <a:pt x="465" y="300"/>
                    <a:pt x="468" y="301"/>
                    <a:pt x="471" y="302"/>
                  </a:cubicBezTo>
                  <a:cubicBezTo>
                    <a:pt x="480" y="306"/>
                    <a:pt x="492" y="310"/>
                    <a:pt x="503" y="310"/>
                  </a:cubicBezTo>
                  <a:cubicBezTo>
                    <a:pt x="503" y="310"/>
                    <a:pt x="503" y="310"/>
                    <a:pt x="503" y="310"/>
                  </a:cubicBezTo>
                  <a:cubicBezTo>
                    <a:pt x="514" y="310"/>
                    <a:pt x="521" y="305"/>
                    <a:pt x="524" y="300"/>
                  </a:cubicBezTo>
                  <a:cubicBezTo>
                    <a:pt x="531" y="291"/>
                    <a:pt x="529" y="284"/>
                    <a:pt x="527" y="280"/>
                  </a:cubicBezTo>
                  <a:cubicBezTo>
                    <a:pt x="521" y="267"/>
                    <a:pt x="498" y="266"/>
                    <a:pt x="497" y="266"/>
                  </a:cubicBezTo>
                  <a:cubicBezTo>
                    <a:pt x="496" y="266"/>
                    <a:pt x="495" y="267"/>
                    <a:pt x="495" y="267"/>
                  </a:cubicBezTo>
                  <a:close/>
                  <a:moveTo>
                    <a:pt x="403" y="269"/>
                  </a:moveTo>
                  <a:cubicBezTo>
                    <a:pt x="400" y="267"/>
                    <a:pt x="396" y="265"/>
                    <a:pt x="392" y="265"/>
                  </a:cubicBezTo>
                  <a:cubicBezTo>
                    <a:pt x="390" y="265"/>
                    <a:pt x="388" y="265"/>
                    <a:pt x="387" y="266"/>
                  </a:cubicBezTo>
                  <a:cubicBezTo>
                    <a:pt x="386" y="266"/>
                    <a:pt x="386" y="266"/>
                    <a:pt x="386" y="266"/>
                  </a:cubicBezTo>
                  <a:cubicBezTo>
                    <a:pt x="377" y="269"/>
                    <a:pt x="358" y="276"/>
                    <a:pt x="346" y="276"/>
                  </a:cubicBezTo>
                  <a:cubicBezTo>
                    <a:pt x="340" y="276"/>
                    <a:pt x="338" y="274"/>
                    <a:pt x="337" y="273"/>
                  </a:cubicBezTo>
                  <a:cubicBezTo>
                    <a:pt x="348" y="255"/>
                    <a:pt x="363" y="236"/>
                    <a:pt x="370" y="236"/>
                  </a:cubicBezTo>
                  <a:cubicBezTo>
                    <a:pt x="370" y="236"/>
                    <a:pt x="371" y="236"/>
                    <a:pt x="371" y="236"/>
                  </a:cubicBezTo>
                  <a:cubicBezTo>
                    <a:pt x="391" y="250"/>
                    <a:pt x="403" y="262"/>
                    <a:pt x="405" y="267"/>
                  </a:cubicBezTo>
                  <a:cubicBezTo>
                    <a:pt x="404" y="268"/>
                    <a:pt x="404" y="268"/>
                    <a:pt x="403" y="269"/>
                  </a:cubicBezTo>
                  <a:close/>
                  <a:moveTo>
                    <a:pt x="515" y="286"/>
                  </a:moveTo>
                  <a:cubicBezTo>
                    <a:pt x="515" y="287"/>
                    <a:pt x="515" y="289"/>
                    <a:pt x="513" y="292"/>
                  </a:cubicBezTo>
                  <a:cubicBezTo>
                    <a:pt x="511" y="294"/>
                    <a:pt x="509" y="296"/>
                    <a:pt x="503" y="296"/>
                  </a:cubicBezTo>
                  <a:cubicBezTo>
                    <a:pt x="494" y="296"/>
                    <a:pt x="484" y="292"/>
                    <a:pt x="476" y="289"/>
                  </a:cubicBezTo>
                  <a:cubicBezTo>
                    <a:pt x="469" y="286"/>
                    <a:pt x="465" y="285"/>
                    <a:pt x="461" y="285"/>
                  </a:cubicBezTo>
                  <a:cubicBezTo>
                    <a:pt x="456" y="285"/>
                    <a:pt x="454" y="287"/>
                    <a:pt x="453" y="288"/>
                  </a:cubicBezTo>
                  <a:cubicBezTo>
                    <a:pt x="446" y="298"/>
                    <a:pt x="438" y="304"/>
                    <a:pt x="432" y="304"/>
                  </a:cubicBezTo>
                  <a:cubicBezTo>
                    <a:pt x="431" y="304"/>
                    <a:pt x="429" y="304"/>
                    <a:pt x="428" y="303"/>
                  </a:cubicBezTo>
                  <a:cubicBezTo>
                    <a:pt x="422" y="300"/>
                    <a:pt x="418" y="292"/>
                    <a:pt x="414" y="285"/>
                  </a:cubicBezTo>
                  <a:cubicBezTo>
                    <a:pt x="413" y="284"/>
                    <a:pt x="412" y="282"/>
                    <a:pt x="411" y="281"/>
                  </a:cubicBezTo>
                  <a:cubicBezTo>
                    <a:pt x="418" y="279"/>
                    <a:pt x="432" y="271"/>
                    <a:pt x="436" y="266"/>
                  </a:cubicBezTo>
                  <a:cubicBezTo>
                    <a:pt x="438" y="263"/>
                    <a:pt x="440" y="261"/>
                    <a:pt x="439" y="258"/>
                  </a:cubicBezTo>
                  <a:cubicBezTo>
                    <a:pt x="444" y="263"/>
                    <a:pt x="449" y="269"/>
                    <a:pt x="453" y="275"/>
                  </a:cubicBezTo>
                  <a:cubicBezTo>
                    <a:pt x="454" y="276"/>
                    <a:pt x="456" y="277"/>
                    <a:pt x="458" y="278"/>
                  </a:cubicBezTo>
                  <a:cubicBezTo>
                    <a:pt x="459" y="278"/>
                    <a:pt x="487" y="281"/>
                    <a:pt x="494" y="281"/>
                  </a:cubicBezTo>
                  <a:cubicBezTo>
                    <a:pt x="496" y="281"/>
                    <a:pt x="496" y="281"/>
                    <a:pt x="497" y="280"/>
                  </a:cubicBezTo>
                  <a:cubicBezTo>
                    <a:pt x="497" y="280"/>
                    <a:pt x="497" y="280"/>
                    <a:pt x="497" y="280"/>
                  </a:cubicBezTo>
                  <a:cubicBezTo>
                    <a:pt x="504" y="280"/>
                    <a:pt x="513" y="283"/>
                    <a:pt x="515" y="286"/>
                  </a:cubicBezTo>
                  <a:close/>
                  <a:moveTo>
                    <a:pt x="691" y="658"/>
                  </a:moveTo>
                  <a:cubicBezTo>
                    <a:pt x="724" y="621"/>
                    <a:pt x="751" y="577"/>
                    <a:pt x="768" y="529"/>
                  </a:cubicBezTo>
                  <a:cubicBezTo>
                    <a:pt x="768" y="528"/>
                    <a:pt x="769" y="527"/>
                    <a:pt x="769" y="527"/>
                  </a:cubicBezTo>
                  <a:cubicBezTo>
                    <a:pt x="783" y="486"/>
                    <a:pt x="791" y="442"/>
                    <a:pt x="791" y="396"/>
                  </a:cubicBezTo>
                  <a:cubicBezTo>
                    <a:pt x="791" y="339"/>
                    <a:pt x="779" y="285"/>
                    <a:pt x="757" y="236"/>
                  </a:cubicBezTo>
                  <a:cubicBezTo>
                    <a:pt x="757" y="236"/>
                    <a:pt x="757" y="235"/>
                    <a:pt x="757" y="235"/>
                  </a:cubicBezTo>
                  <a:cubicBezTo>
                    <a:pt x="709" y="128"/>
                    <a:pt x="616" y="48"/>
                    <a:pt x="505" y="16"/>
                  </a:cubicBezTo>
                  <a:cubicBezTo>
                    <a:pt x="504" y="16"/>
                    <a:pt x="504" y="15"/>
                    <a:pt x="503" y="15"/>
                  </a:cubicBezTo>
                  <a:cubicBezTo>
                    <a:pt x="501" y="15"/>
                    <a:pt x="498" y="14"/>
                    <a:pt x="496" y="13"/>
                  </a:cubicBezTo>
                  <a:cubicBezTo>
                    <a:pt x="495" y="13"/>
                    <a:pt x="494" y="13"/>
                    <a:pt x="493" y="12"/>
                  </a:cubicBezTo>
                  <a:cubicBezTo>
                    <a:pt x="490" y="12"/>
                    <a:pt x="488" y="11"/>
                    <a:pt x="486" y="11"/>
                  </a:cubicBezTo>
                  <a:cubicBezTo>
                    <a:pt x="484" y="10"/>
                    <a:pt x="483" y="10"/>
                    <a:pt x="482" y="10"/>
                  </a:cubicBezTo>
                  <a:cubicBezTo>
                    <a:pt x="480" y="10"/>
                    <a:pt x="479" y="9"/>
                    <a:pt x="477" y="9"/>
                  </a:cubicBezTo>
                  <a:cubicBezTo>
                    <a:pt x="477" y="9"/>
                    <a:pt x="477" y="9"/>
                    <a:pt x="477" y="9"/>
                  </a:cubicBezTo>
                  <a:cubicBezTo>
                    <a:pt x="474" y="8"/>
                    <a:pt x="471" y="8"/>
                    <a:pt x="467" y="7"/>
                  </a:cubicBezTo>
                  <a:cubicBezTo>
                    <a:pt x="467" y="7"/>
                    <a:pt x="467" y="7"/>
                    <a:pt x="467" y="7"/>
                  </a:cubicBezTo>
                  <a:cubicBezTo>
                    <a:pt x="467" y="7"/>
                    <a:pt x="466" y="7"/>
                    <a:pt x="466" y="7"/>
                  </a:cubicBezTo>
                  <a:cubicBezTo>
                    <a:pt x="461" y="6"/>
                    <a:pt x="456" y="5"/>
                    <a:pt x="451" y="4"/>
                  </a:cubicBezTo>
                  <a:cubicBezTo>
                    <a:pt x="450" y="4"/>
                    <a:pt x="449" y="4"/>
                    <a:pt x="448" y="4"/>
                  </a:cubicBezTo>
                  <a:cubicBezTo>
                    <a:pt x="443" y="3"/>
                    <a:pt x="438" y="3"/>
                    <a:pt x="432" y="2"/>
                  </a:cubicBezTo>
                  <a:cubicBezTo>
                    <a:pt x="432" y="2"/>
                    <a:pt x="431" y="2"/>
                    <a:pt x="430" y="2"/>
                  </a:cubicBezTo>
                  <a:cubicBezTo>
                    <a:pt x="425" y="1"/>
                    <a:pt x="419" y="1"/>
                    <a:pt x="414" y="1"/>
                  </a:cubicBezTo>
                  <a:cubicBezTo>
                    <a:pt x="413" y="1"/>
                    <a:pt x="413" y="1"/>
                    <a:pt x="412" y="1"/>
                  </a:cubicBezTo>
                  <a:cubicBezTo>
                    <a:pt x="407" y="0"/>
                    <a:pt x="401" y="0"/>
                    <a:pt x="395" y="0"/>
                  </a:cubicBezTo>
                  <a:cubicBezTo>
                    <a:pt x="392" y="0"/>
                    <a:pt x="388" y="0"/>
                    <a:pt x="385" y="0"/>
                  </a:cubicBezTo>
                  <a:cubicBezTo>
                    <a:pt x="383" y="1"/>
                    <a:pt x="381" y="1"/>
                    <a:pt x="379" y="1"/>
                  </a:cubicBezTo>
                  <a:cubicBezTo>
                    <a:pt x="378" y="1"/>
                    <a:pt x="376" y="1"/>
                    <a:pt x="374" y="1"/>
                  </a:cubicBezTo>
                  <a:cubicBezTo>
                    <a:pt x="372" y="1"/>
                    <a:pt x="369" y="1"/>
                    <a:pt x="367" y="1"/>
                  </a:cubicBezTo>
                  <a:cubicBezTo>
                    <a:pt x="366" y="1"/>
                    <a:pt x="365" y="1"/>
                    <a:pt x="364" y="2"/>
                  </a:cubicBezTo>
                  <a:cubicBezTo>
                    <a:pt x="361" y="2"/>
                    <a:pt x="358" y="2"/>
                    <a:pt x="355" y="2"/>
                  </a:cubicBezTo>
                  <a:cubicBezTo>
                    <a:pt x="355" y="2"/>
                    <a:pt x="355" y="2"/>
                    <a:pt x="355" y="2"/>
                  </a:cubicBezTo>
                  <a:cubicBezTo>
                    <a:pt x="310" y="7"/>
                    <a:pt x="267" y="19"/>
                    <a:pt x="226" y="38"/>
                  </a:cubicBezTo>
                  <a:cubicBezTo>
                    <a:pt x="226" y="38"/>
                    <a:pt x="226" y="39"/>
                    <a:pt x="225" y="39"/>
                  </a:cubicBezTo>
                  <a:cubicBezTo>
                    <a:pt x="215" y="44"/>
                    <a:pt x="205" y="49"/>
                    <a:pt x="195" y="55"/>
                  </a:cubicBezTo>
                  <a:cubicBezTo>
                    <a:pt x="195" y="55"/>
                    <a:pt x="195" y="55"/>
                    <a:pt x="194" y="55"/>
                  </a:cubicBezTo>
                  <a:cubicBezTo>
                    <a:pt x="140" y="87"/>
                    <a:pt x="93" y="133"/>
                    <a:pt x="59" y="187"/>
                  </a:cubicBezTo>
                  <a:cubicBezTo>
                    <a:pt x="59" y="187"/>
                    <a:pt x="59" y="187"/>
                    <a:pt x="59" y="188"/>
                  </a:cubicBezTo>
                  <a:cubicBezTo>
                    <a:pt x="44" y="211"/>
                    <a:pt x="32" y="237"/>
                    <a:pt x="23" y="263"/>
                  </a:cubicBezTo>
                  <a:cubicBezTo>
                    <a:pt x="22" y="264"/>
                    <a:pt x="22" y="264"/>
                    <a:pt x="22" y="265"/>
                  </a:cubicBezTo>
                  <a:cubicBezTo>
                    <a:pt x="20" y="270"/>
                    <a:pt x="19" y="275"/>
                    <a:pt x="17" y="280"/>
                  </a:cubicBezTo>
                  <a:cubicBezTo>
                    <a:pt x="17" y="280"/>
                    <a:pt x="17" y="280"/>
                    <a:pt x="17" y="280"/>
                  </a:cubicBezTo>
                  <a:cubicBezTo>
                    <a:pt x="16" y="282"/>
                    <a:pt x="16" y="284"/>
                    <a:pt x="15" y="285"/>
                  </a:cubicBezTo>
                  <a:cubicBezTo>
                    <a:pt x="15" y="287"/>
                    <a:pt x="15" y="288"/>
                    <a:pt x="14" y="290"/>
                  </a:cubicBezTo>
                  <a:cubicBezTo>
                    <a:pt x="13" y="292"/>
                    <a:pt x="13" y="294"/>
                    <a:pt x="12" y="297"/>
                  </a:cubicBezTo>
                  <a:cubicBezTo>
                    <a:pt x="11" y="300"/>
                    <a:pt x="11" y="303"/>
                    <a:pt x="10" y="307"/>
                  </a:cubicBezTo>
                  <a:cubicBezTo>
                    <a:pt x="9" y="309"/>
                    <a:pt x="9" y="310"/>
                    <a:pt x="9" y="312"/>
                  </a:cubicBezTo>
                  <a:cubicBezTo>
                    <a:pt x="8" y="315"/>
                    <a:pt x="8" y="317"/>
                    <a:pt x="7" y="320"/>
                  </a:cubicBezTo>
                  <a:cubicBezTo>
                    <a:pt x="7" y="321"/>
                    <a:pt x="6" y="323"/>
                    <a:pt x="6" y="325"/>
                  </a:cubicBezTo>
                  <a:cubicBezTo>
                    <a:pt x="5" y="328"/>
                    <a:pt x="5" y="332"/>
                    <a:pt x="4" y="336"/>
                  </a:cubicBezTo>
                  <a:cubicBezTo>
                    <a:pt x="4" y="337"/>
                    <a:pt x="4" y="338"/>
                    <a:pt x="4" y="340"/>
                  </a:cubicBezTo>
                  <a:cubicBezTo>
                    <a:pt x="3" y="343"/>
                    <a:pt x="3" y="346"/>
                    <a:pt x="2" y="350"/>
                  </a:cubicBezTo>
                  <a:cubicBezTo>
                    <a:pt x="2" y="351"/>
                    <a:pt x="2" y="352"/>
                    <a:pt x="2" y="353"/>
                  </a:cubicBezTo>
                  <a:cubicBezTo>
                    <a:pt x="1" y="358"/>
                    <a:pt x="1" y="362"/>
                    <a:pt x="1" y="366"/>
                  </a:cubicBezTo>
                  <a:cubicBezTo>
                    <a:pt x="1" y="367"/>
                    <a:pt x="1" y="367"/>
                    <a:pt x="1" y="368"/>
                  </a:cubicBezTo>
                  <a:cubicBezTo>
                    <a:pt x="0" y="372"/>
                    <a:pt x="0" y="375"/>
                    <a:pt x="0" y="379"/>
                  </a:cubicBezTo>
                  <a:cubicBezTo>
                    <a:pt x="0" y="380"/>
                    <a:pt x="0" y="382"/>
                    <a:pt x="0" y="383"/>
                  </a:cubicBezTo>
                  <a:cubicBezTo>
                    <a:pt x="0" y="387"/>
                    <a:pt x="0" y="392"/>
                    <a:pt x="0" y="396"/>
                  </a:cubicBezTo>
                  <a:cubicBezTo>
                    <a:pt x="0" y="400"/>
                    <a:pt x="0" y="404"/>
                    <a:pt x="0" y="407"/>
                  </a:cubicBezTo>
                  <a:cubicBezTo>
                    <a:pt x="0" y="408"/>
                    <a:pt x="0" y="409"/>
                    <a:pt x="0" y="410"/>
                  </a:cubicBezTo>
                  <a:cubicBezTo>
                    <a:pt x="0" y="413"/>
                    <a:pt x="0" y="416"/>
                    <a:pt x="0" y="419"/>
                  </a:cubicBezTo>
                  <a:cubicBezTo>
                    <a:pt x="0" y="420"/>
                    <a:pt x="0" y="420"/>
                    <a:pt x="0" y="421"/>
                  </a:cubicBezTo>
                  <a:cubicBezTo>
                    <a:pt x="1" y="425"/>
                    <a:pt x="1" y="428"/>
                    <a:pt x="1" y="431"/>
                  </a:cubicBezTo>
                  <a:cubicBezTo>
                    <a:pt x="1" y="432"/>
                    <a:pt x="1" y="432"/>
                    <a:pt x="1" y="432"/>
                  </a:cubicBezTo>
                  <a:cubicBezTo>
                    <a:pt x="7" y="492"/>
                    <a:pt x="26" y="548"/>
                    <a:pt x="55" y="598"/>
                  </a:cubicBezTo>
                  <a:cubicBezTo>
                    <a:pt x="55" y="598"/>
                    <a:pt x="55" y="598"/>
                    <a:pt x="55" y="598"/>
                  </a:cubicBezTo>
                  <a:cubicBezTo>
                    <a:pt x="57" y="601"/>
                    <a:pt x="59" y="604"/>
                    <a:pt x="60" y="606"/>
                  </a:cubicBezTo>
                  <a:cubicBezTo>
                    <a:pt x="61" y="607"/>
                    <a:pt x="61" y="608"/>
                    <a:pt x="62" y="609"/>
                  </a:cubicBezTo>
                  <a:cubicBezTo>
                    <a:pt x="63" y="610"/>
                    <a:pt x="64" y="611"/>
                    <a:pt x="64" y="613"/>
                  </a:cubicBezTo>
                  <a:cubicBezTo>
                    <a:pt x="91" y="654"/>
                    <a:pt x="126" y="690"/>
                    <a:pt x="167" y="719"/>
                  </a:cubicBezTo>
                  <a:cubicBezTo>
                    <a:pt x="167" y="719"/>
                    <a:pt x="167" y="719"/>
                    <a:pt x="168" y="719"/>
                  </a:cubicBezTo>
                  <a:cubicBezTo>
                    <a:pt x="232" y="765"/>
                    <a:pt x="311" y="792"/>
                    <a:pt x="395" y="792"/>
                  </a:cubicBezTo>
                  <a:cubicBezTo>
                    <a:pt x="512" y="792"/>
                    <a:pt x="616" y="741"/>
                    <a:pt x="689" y="661"/>
                  </a:cubicBezTo>
                  <a:cubicBezTo>
                    <a:pt x="690" y="660"/>
                    <a:pt x="691" y="659"/>
                    <a:pt x="691" y="658"/>
                  </a:cubicBezTo>
                  <a:close/>
                  <a:moveTo>
                    <a:pt x="79" y="610"/>
                  </a:moveTo>
                  <a:cubicBezTo>
                    <a:pt x="79" y="610"/>
                    <a:pt x="79" y="609"/>
                    <a:pt x="79" y="609"/>
                  </a:cubicBezTo>
                  <a:cubicBezTo>
                    <a:pt x="77" y="607"/>
                    <a:pt x="76" y="605"/>
                    <a:pt x="75" y="604"/>
                  </a:cubicBezTo>
                  <a:cubicBezTo>
                    <a:pt x="74" y="602"/>
                    <a:pt x="73" y="601"/>
                    <a:pt x="73" y="600"/>
                  </a:cubicBezTo>
                  <a:cubicBezTo>
                    <a:pt x="72" y="599"/>
                    <a:pt x="71" y="598"/>
                    <a:pt x="71" y="597"/>
                  </a:cubicBezTo>
                  <a:cubicBezTo>
                    <a:pt x="69" y="594"/>
                    <a:pt x="68" y="592"/>
                    <a:pt x="67" y="590"/>
                  </a:cubicBezTo>
                  <a:cubicBezTo>
                    <a:pt x="67" y="590"/>
                    <a:pt x="66" y="589"/>
                    <a:pt x="66" y="589"/>
                  </a:cubicBezTo>
                  <a:cubicBezTo>
                    <a:pt x="36" y="537"/>
                    <a:pt x="18" y="478"/>
                    <a:pt x="14" y="417"/>
                  </a:cubicBezTo>
                  <a:cubicBezTo>
                    <a:pt x="14" y="417"/>
                    <a:pt x="14" y="417"/>
                    <a:pt x="14" y="417"/>
                  </a:cubicBezTo>
                  <a:cubicBezTo>
                    <a:pt x="14" y="414"/>
                    <a:pt x="14" y="411"/>
                    <a:pt x="14" y="407"/>
                  </a:cubicBezTo>
                  <a:cubicBezTo>
                    <a:pt x="14" y="407"/>
                    <a:pt x="14" y="407"/>
                    <a:pt x="14" y="406"/>
                  </a:cubicBezTo>
                  <a:cubicBezTo>
                    <a:pt x="14" y="403"/>
                    <a:pt x="14" y="399"/>
                    <a:pt x="14" y="396"/>
                  </a:cubicBezTo>
                  <a:cubicBezTo>
                    <a:pt x="14" y="393"/>
                    <a:pt x="14" y="389"/>
                    <a:pt x="14" y="386"/>
                  </a:cubicBezTo>
                  <a:cubicBezTo>
                    <a:pt x="14" y="385"/>
                    <a:pt x="14" y="384"/>
                    <a:pt x="14" y="382"/>
                  </a:cubicBezTo>
                  <a:cubicBezTo>
                    <a:pt x="14" y="380"/>
                    <a:pt x="14" y="378"/>
                    <a:pt x="14" y="376"/>
                  </a:cubicBezTo>
                  <a:cubicBezTo>
                    <a:pt x="14" y="374"/>
                    <a:pt x="14" y="373"/>
                    <a:pt x="14" y="371"/>
                  </a:cubicBezTo>
                  <a:cubicBezTo>
                    <a:pt x="15" y="370"/>
                    <a:pt x="15" y="368"/>
                    <a:pt x="15" y="366"/>
                  </a:cubicBezTo>
                  <a:cubicBezTo>
                    <a:pt x="15" y="364"/>
                    <a:pt x="15" y="362"/>
                    <a:pt x="15" y="361"/>
                  </a:cubicBezTo>
                  <a:cubicBezTo>
                    <a:pt x="15" y="359"/>
                    <a:pt x="16" y="357"/>
                    <a:pt x="16" y="356"/>
                  </a:cubicBezTo>
                  <a:cubicBezTo>
                    <a:pt x="16" y="354"/>
                    <a:pt x="16" y="352"/>
                    <a:pt x="16" y="351"/>
                  </a:cubicBezTo>
                  <a:cubicBezTo>
                    <a:pt x="17" y="349"/>
                    <a:pt x="17" y="347"/>
                    <a:pt x="17" y="346"/>
                  </a:cubicBezTo>
                  <a:cubicBezTo>
                    <a:pt x="17" y="344"/>
                    <a:pt x="17" y="342"/>
                    <a:pt x="18" y="340"/>
                  </a:cubicBezTo>
                  <a:cubicBezTo>
                    <a:pt x="18" y="339"/>
                    <a:pt x="18" y="338"/>
                    <a:pt x="18" y="336"/>
                  </a:cubicBezTo>
                  <a:cubicBezTo>
                    <a:pt x="19" y="334"/>
                    <a:pt x="19" y="332"/>
                    <a:pt x="19" y="330"/>
                  </a:cubicBezTo>
                  <a:cubicBezTo>
                    <a:pt x="19" y="329"/>
                    <a:pt x="20" y="328"/>
                    <a:pt x="20" y="327"/>
                  </a:cubicBezTo>
                  <a:cubicBezTo>
                    <a:pt x="20" y="325"/>
                    <a:pt x="21" y="322"/>
                    <a:pt x="21" y="320"/>
                  </a:cubicBezTo>
                  <a:cubicBezTo>
                    <a:pt x="21" y="319"/>
                    <a:pt x="22" y="319"/>
                    <a:pt x="22" y="318"/>
                  </a:cubicBezTo>
                  <a:cubicBezTo>
                    <a:pt x="22" y="316"/>
                    <a:pt x="22" y="315"/>
                    <a:pt x="23" y="313"/>
                  </a:cubicBezTo>
                  <a:cubicBezTo>
                    <a:pt x="34" y="366"/>
                    <a:pt x="49" y="425"/>
                    <a:pt x="67" y="452"/>
                  </a:cubicBezTo>
                  <a:cubicBezTo>
                    <a:pt x="85" y="479"/>
                    <a:pt x="102" y="487"/>
                    <a:pt x="113" y="492"/>
                  </a:cubicBezTo>
                  <a:cubicBezTo>
                    <a:pt x="123" y="497"/>
                    <a:pt x="125" y="498"/>
                    <a:pt x="124" y="509"/>
                  </a:cubicBezTo>
                  <a:cubicBezTo>
                    <a:pt x="124" y="513"/>
                    <a:pt x="123" y="518"/>
                    <a:pt x="122" y="524"/>
                  </a:cubicBezTo>
                  <a:cubicBezTo>
                    <a:pt x="122" y="524"/>
                    <a:pt x="122" y="524"/>
                    <a:pt x="122" y="524"/>
                  </a:cubicBezTo>
                  <a:cubicBezTo>
                    <a:pt x="121" y="525"/>
                    <a:pt x="121" y="527"/>
                    <a:pt x="121" y="528"/>
                  </a:cubicBezTo>
                  <a:cubicBezTo>
                    <a:pt x="115" y="555"/>
                    <a:pt x="107" y="595"/>
                    <a:pt x="129" y="652"/>
                  </a:cubicBezTo>
                  <a:cubicBezTo>
                    <a:pt x="129" y="653"/>
                    <a:pt x="129" y="654"/>
                    <a:pt x="129" y="655"/>
                  </a:cubicBezTo>
                  <a:cubicBezTo>
                    <a:pt x="129" y="658"/>
                    <a:pt x="131" y="661"/>
                    <a:pt x="133" y="662"/>
                  </a:cubicBezTo>
                  <a:cubicBezTo>
                    <a:pt x="136" y="668"/>
                    <a:pt x="139" y="675"/>
                    <a:pt x="143" y="682"/>
                  </a:cubicBezTo>
                  <a:cubicBezTo>
                    <a:pt x="119" y="661"/>
                    <a:pt x="98" y="637"/>
                    <a:pt x="79" y="610"/>
                  </a:cubicBezTo>
                  <a:close/>
                  <a:moveTo>
                    <a:pt x="70" y="196"/>
                  </a:moveTo>
                  <a:cubicBezTo>
                    <a:pt x="90" y="190"/>
                    <a:pt x="105" y="184"/>
                    <a:pt x="117" y="177"/>
                  </a:cubicBezTo>
                  <a:cubicBezTo>
                    <a:pt x="124" y="172"/>
                    <a:pt x="133" y="168"/>
                    <a:pt x="142" y="164"/>
                  </a:cubicBezTo>
                  <a:cubicBezTo>
                    <a:pt x="155" y="158"/>
                    <a:pt x="168" y="152"/>
                    <a:pt x="180" y="144"/>
                  </a:cubicBezTo>
                  <a:cubicBezTo>
                    <a:pt x="181" y="144"/>
                    <a:pt x="181" y="144"/>
                    <a:pt x="182" y="144"/>
                  </a:cubicBezTo>
                  <a:cubicBezTo>
                    <a:pt x="240" y="144"/>
                    <a:pt x="240" y="144"/>
                    <a:pt x="240" y="144"/>
                  </a:cubicBezTo>
                  <a:cubicBezTo>
                    <a:pt x="225" y="178"/>
                    <a:pt x="214" y="218"/>
                    <a:pt x="206" y="259"/>
                  </a:cubicBezTo>
                  <a:cubicBezTo>
                    <a:pt x="39" y="259"/>
                    <a:pt x="39" y="259"/>
                    <a:pt x="39" y="259"/>
                  </a:cubicBezTo>
                  <a:cubicBezTo>
                    <a:pt x="47" y="237"/>
                    <a:pt x="58" y="216"/>
                    <a:pt x="70" y="196"/>
                  </a:cubicBezTo>
                  <a:close/>
                  <a:moveTo>
                    <a:pt x="101" y="154"/>
                  </a:moveTo>
                  <a:cubicBezTo>
                    <a:pt x="101" y="154"/>
                    <a:pt x="101" y="153"/>
                    <a:pt x="101" y="153"/>
                  </a:cubicBezTo>
                  <a:cubicBezTo>
                    <a:pt x="105" y="149"/>
                    <a:pt x="109" y="144"/>
                    <a:pt x="112" y="140"/>
                  </a:cubicBezTo>
                  <a:cubicBezTo>
                    <a:pt x="113" y="140"/>
                    <a:pt x="113" y="139"/>
                    <a:pt x="114" y="139"/>
                  </a:cubicBezTo>
                  <a:cubicBezTo>
                    <a:pt x="117" y="135"/>
                    <a:pt x="121" y="130"/>
                    <a:pt x="125" y="126"/>
                  </a:cubicBezTo>
                  <a:cubicBezTo>
                    <a:pt x="126" y="126"/>
                    <a:pt x="126" y="126"/>
                    <a:pt x="126" y="126"/>
                  </a:cubicBezTo>
                  <a:cubicBezTo>
                    <a:pt x="141" y="111"/>
                    <a:pt x="157" y="97"/>
                    <a:pt x="174" y="85"/>
                  </a:cubicBezTo>
                  <a:cubicBezTo>
                    <a:pt x="174" y="85"/>
                    <a:pt x="174" y="85"/>
                    <a:pt x="175" y="85"/>
                  </a:cubicBezTo>
                  <a:cubicBezTo>
                    <a:pt x="179" y="81"/>
                    <a:pt x="184" y="78"/>
                    <a:pt x="189" y="75"/>
                  </a:cubicBezTo>
                  <a:cubicBezTo>
                    <a:pt x="189" y="75"/>
                    <a:pt x="190" y="74"/>
                    <a:pt x="190" y="74"/>
                  </a:cubicBezTo>
                  <a:cubicBezTo>
                    <a:pt x="193" y="72"/>
                    <a:pt x="196" y="71"/>
                    <a:pt x="198" y="69"/>
                  </a:cubicBezTo>
                  <a:cubicBezTo>
                    <a:pt x="203" y="73"/>
                    <a:pt x="206" y="77"/>
                    <a:pt x="208" y="81"/>
                  </a:cubicBezTo>
                  <a:cubicBezTo>
                    <a:pt x="209" y="87"/>
                    <a:pt x="207" y="94"/>
                    <a:pt x="201" y="103"/>
                  </a:cubicBezTo>
                  <a:cubicBezTo>
                    <a:pt x="183" y="130"/>
                    <a:pt x="159" y="141"/>
                    <a:pt x="137" y="151"/>
                  </a:cubicBezTo>
                  <a:cubicBezTo>
                    <a:pt x="127" y="155"/>
                    <a:pt x="118" y="160"/>
                    <a:pt x="109" y="165"/>
                  </a:cubicBezTo>
                  <a:cubicBezTo>
                    <a:pt x="103" y="169"/>
                    <a:pt x="93" y="173"/>
                    <a:pt x="83" y="177"/>
                  </a:cubicBezTo>
                  <a:cubicBezTo>
                    <a:pt x="88" y="169"/>
                    <a:pt x="94" y="161"/>
                    <a:pt x="101" y="154"/>
                  </a:cubicBezTo>
                  <a:close/>
                  <a:moveTo>
                    <a:pt x="229" y="52"/>
                  </a:moveTo>
                  <a:cubicBezTo>
                    <a:pt x="244" y="59"/>
                    <a:pt x="249" y="64"/>
                    <a:pt x="249" y="66"/>
                  </a:cubicBezTo>
                  <a:cubicBezTo>
                    <a:pt x="249" y="66"/>
                    <a:pt x="249" y="67"/>
                    <a:pt x="248" y="68"/>
                  </a:cubicBezTo>
                  <a:cubicBezTo>
                    <a:pt x="236" y="77"/>
                    <a:pt x="215" y="101"/>
                    <a:pt x="220" y="116"/>
                  </a:cubicBezTo>
                  <a:cubicBezTo>
                    <a:pt x="221" y="119"/>
                    <a:pt x="224" y="125"/>
                    <a:pt x="234" y="125"/>
                  </a:cubicBezTo>
                  <a:cubicBezTo>
                    <a:pt x="234" y="125"/>
                    <a:pt x="234" y="125"/>
                    <a:pt x="234" y="125"/>
                  </a:cubicBezTo>
                  <a:cubicBezTo>
                    <a:pt x="235" y="125"/>
                    <a:pt x="235" y="125"/>
                    <a:pt x="236" y="125"/>
                  </a:cubicBezTo>
                  <a:cubicBezTo>
                    <a:pt x="241" y="125"/>
                    <a:pt x="245" y="124"/>
                    <a:pt x="250" y="122"/>
                  </a:cubicBezTo>
                  <a:cubicBezTo>
                    <a:pt x="248" y="125"/>
                    <a:pt x="247" y="127"/>
                    <a:pt x="246" y="130"/>
                  </a:cubicBezTo>
                  <a:cubicBezTo>
                    <a:pt x="197" y="130"/>
                    <a:pt x="197" y="130"/>
                    <a:pt x="197" y="130"/>
                  </a:cubicBezTo>
                  <a:cubicBezTo>
                    <a:pt x="202" y="124"/>
                    <a:pt x="208" y="118"/>
                    <a:pt x="213" y="111"/>
                  </a:cubicBezTo>
                  <a:cubicBezTo>
                    <a:pt x="221" y="99"/>
                    <a:pt x="224" y="87"/>
                    <a:pt x="221" y="77"/>
                  </a:cubicBezTo>
                  <a:cubicBezTo>
                    <a:pt x="220" y="72"/>
                    <a:pt x="216" y="66"/>
                    <a:pt x="211" y="62"/>
                  </a:cubicBezTo>
                  <a:cubicBezTo>
                    <a:pt x="217" y="58"/>
                    <a:pt x="223" y="55"/>
                    <a:pt x="229" y="52"/>
                  </a:cubicBezTo>
                  <a:close/>
                  <a:moveTo>
                    <a:pt x="395" y="14"/>
                  </a:moveTo>
                  <a:cubicBezTo>
                    <a:pt x="400" y="14"/>
                    <a:pt x="405" y="14"/>
                    <a:pt x="410" y="15"/>
                  </a:cubicBezTo>
                  <a:cubicBezTo>
                    <a:pt x="411" y="15"/>
                    <a:pt x="412" y="15"/>
                    <a:pt x="412" y="15"/>
                  </a:cubicBezTo>
                  <a:cubicBezTo>
                    <a:pt x="417" y="15"/>
                    <a:pt x="422" y="15"/>
                    <a:pt x="427" y="16"/>
                  </a:cubicBezTo>
                  <a:cubicBezTo>
                    <a:pt x="427" y="16"/>
                    <a:pt x="428" y="16"/>
                    <a:pt x="429" y="16"/>
                  </a:cubicBezTo>
                  <a:cubicBezTo>
                    <a:pt x="433" y="16"/>
                    <a:pt x="438" y="17"/>
                    <a:pt x="443" y="17"/>
                  </a:cubicBezTo>
                  <a:cubicBezTo>
                    <a:pt x="443" y="17"/>
                    <a:pt x="443" y="17"/>
                    <a:pt x="443" y="17"/>
                  </a:cubicBezTo>
                  <a:cubicBezTo>
                    <a:pt x="448" y="18"/>
                    <a:pt x="453" y="19"/>
                    <a:pt x="457" y="19"/>
                  </a:cubicBezTo>
                  <a:cubicBezTo>
                    <a:pt x="458" y="19"/>
                    <a:pt x="459" y="20"/>
                    <a:pt x="459" y="20"/>
                  </a:cubicBezTo>
                  <a:cubicBezTo>
                    <a:pt x="459" y="20"/>
                    <a:pt x="459" y="20"/>
                    <a:pt x="459" y="21"/>
                  </a:cubicBezTo>
                  <a:cubicBezTo>
                    <a:pt x="455" y="27"/>
                    <a:pt x="445" y="32"/>
                    <a:pt x="436" y="35"/>
                  </a:cubicBezTo>
                  <a:cubicBezTo>
                    <a:pt x="427" y="37"/>
                    <a:pt x="412" y="41"/>
                    <a:pt x="391" y="54"/>
                  </a:cubicBezTo>
                  <a:cubicBezTo>
                    <a:pt x="391" y="54"/>
                    <a:pt x="391" y="54"/>
                    <a:pt x="391" y="54"/>
                  </a:cubicBezTo>
                  <a:cubicBezTo>
                    <a:pt x="386" y="57"/>
                    <a:pt x="381" y="61"/>
                    <a:pt x="376" y="65"/>
                  </a:cubicBezTo>
                  <a:cubicBezTo>
                    <a:pt x="358" y="78"/>
                    <a:pt x="340" y="81"/>
                    <a:pt x="320" y="83"/>
                  </a:cubicBezTo>
                  <a:cubicBezTo>
                    <a:pt x="314" y="84"/>
                    <a:pt x="307" y="85"/>
                    <a:pt x="300" y="86"/>
                  </a:cubicBezTo>
                  <a:cubicBezTo>
                    <a:pt x="288" y="89"/>
                    <a:pt x="277" y="94"/>
                    <a:pt x="266" y="100"/>
                  </a:cubicBezTo>
                  <a:cubicBezTo>
                    <a:pt x="265" y="100"/>
                    <a:pt x="263" y="101"/>
                    <a:pt x="261" y="102"/>
                  </a:cubicBezTo>
                  <a:cubicBezTo>
                    <a:pt x="261" y="102"/>
                    <a:pt x="261" y="102"/>
                    <a:pt x="261" y="102"/>
                  </a:cubicBezTo>
                  <a:cubicBezTo>
                    <a:pt x="252" y="106"/>
                    <a:pt x="244" y="110"/>
                    <a:pt x="235" y="111"/>
                  </a:cubicBezTo>
                  <a:cubicBezTo>
                    <a:pt x="235" y="111"/>
                    <a:pt x="234" y="111"/>
                    <a:pt x="234" y="111"/>
                  </a:cubicBezTo>
                  <a:cubicBezTo>
                    <a:pt x="234" y="111"/>
                    <a:pt x="234" y="111"/>
                    <a:pt x="234" y="111"/>
                  </a:cubicBezTo>
                  <a:cubicBezTo>
                    <a:pt x="234" y="111"/>
                    <a:pt x="233" y="111"/>
                    <a:pt x="233" y="111"/>
                  </a:cubicBezTo>
                  <a:cubicBezTo>
                    <a:pt x="233" y="106"/>
                    <a:pt x="243" y="89"/>
                    <a:pt x="256" y="79"/>
                  </a:cubicBezTo>
                  <a:cubicBezTo>
                    <a:pt x="263" y="74"/>
                    <a:pt x="263" y="68"/>
                    <a:pt x="263" y="64"/>
                  </a:cubicBezTo>
                  <a:cubicBezTo>
                    <a:pt x="263" y="62"/>
                    <a:pt x="262" y="54"/>
                    <a:pt x="246" y="45"/>
                  </a:cubicBezTo>
                  <a:cubicBezTo>
                    <a:pt x="292" y="25"/>
                    <a:pt x="342" y="14"/>
                    <a:pt x="395" y="14"/>
                  </a:cubicBezTo>
                  <a:close/>
                  <a:moveTo>
                    <a:pt x="757" y="519"/>
                  </a:moveTo>
                  <a:cubicBezTo>
                    <a:pt x="583" y="519"/>
                    <a:pt x="583" y="519"/>
                    <a:pt x="583" y="519"/>
                  </a:cubicBezTo>
                  <a:cubicBezTo>
                    <a:pt x="586" y="510"/>
                    <a:pt x="590" y="502"/>
                    <a:pt x="596" y="495"/>
                  </a:cubicBezTo>
                  <a:cubicBezTo>
                    <a:pt x="611" y="476"/>
                    <a:pt x="637" y="413"/>
                    <a:pt x="632" y="403"/>
                  </a:cubicBezTo>
                  <a:cubicBezTo>
                    <a:pt x="632" y="403"/>
                    <a:pt x="632" y="403"/>
                    <a:pt x="632" y="403"/>
                  </a:cubicBezTo>
                  <a:cubicBezTo>
                    <a:pt x="777" y="403"/>
                    <a:pt x="777" y="403"/>
                    <a:pt x="777" y="403"/>
                  </a:cubicBezTo>
                  <a:cubicBezTo>
                    <a:pt x="776" y="443"/>
                    <a:pt x="769" y="482"/>
                    <a:pt x="757" y="519"/>
                  </a:cubicBezTo>
                  <a:close/>
                  <a:moveTo>
                    <a:pt x="652" y="328"/>
                  </a:moveTo>
                  <a:cubicBezTo>
                    <a:pt x="652" y="321"/>
                    <a:pt x="660" y="316"/>
                    <a:pt x="665" y="314"/>
                  </a:cubicBezTo>
                  <a:cubicBezTo>
                    <a:pt x="673" y="332"/>
                    <a:pt x="692" y="376"/>
                    <a:pt x="707" y="389"/>
                  </a:cubicBezTo>
                  <a:cubicBezTo>
                    <a:pt x="621" y="389"/>
                    <a:pt x="621" y="389"/>
                    <a:pt x="621" y="389"/>
                  </a:cubicBezTo>
                  <a:cubicBezTo>
                    <a:pt x="636" y="369"/>
                    <a:pt x="654" y="342"/>
                    <a:pt x="652" y="328"/>
                  </a:cubicBezTo>
                  <a:close/>
                  <a:moveTo>
                    <a:pt x="730" y="389"/>
                  </a:moveTo>
                  <a:cubicBezTo>
                    <a:pt x="735" y="382"/>
                    <a:pt x="734" y="369"/>
                    <a:pt x="733" y="365"/>
                  </a:cubicBezTo>
                  <a:cubicBezTo>
                    <a:pt x="727" y="329"/>
                    <a:pt x="724" y="286"/>
                    <a:pt x="729" y="278"/>
                  </a:cubicBezTo>
                  <a:cubicBezTo>
                    <a:pt x="730" y="276"/>
                    <a:pt x="731" y="275"/>
                    <a:pt x="732" y="273"/>
                  </a:cubicBezTo>
                  <a:cubicBezTo>
                    <a:pt x="757" y="273"/>
                    <a:pt x="757" y="273"/>
                    <a:pt x="757" y="273"/>
                  </a:cubicBezTo>
                  <a:cubicBezTo>
                    <a:pt x="769" y="310"/>
                    <a:pt x="776" y="349"/>
                    <a:pt x="777" y="389"/>
                  </a:cubicBezTo>
                  <a:lnTo>
                    <a:pt x="730" y="389"/>
                  </a:lnTo>
                  <a:close/>
                  <a:moveTo>
                    <a:pt x="752" y="259"/>
                  </a:moveTo>
                  <a:cubicBezTo>
                    <a:pt x="742" y="259"/>
                    <a:pt x="742" y="259"/>
                    <a:pt x="742" y="259"/>
                  </a:cubicBezTo>
                  <a:cubicBezTo>
                    <a:pt x="744" y="257"/>
                    <a:pt x="746" y="254"/>
                    <a:pt x="749" y="252"/>
                  </a:cubicBezTo>
                  <a:cubicBezTo>
                    <a:pt x="750" y="254"/>
                    <a:pt x="751" y="257"/>
                    <a:pt x="752" y="259"/>
                  </a:cubicBezTo>
                  <a:close/>
                  <a:moveTo>
                    <a:pt x="742" y="237"/>
                  </a:moveTo>
                  <a:cubicBezTo>
                    <a:pt x="736" y="244"/>
                    <a:pt x="730" y="252"/>
                    <a:pt x="725" y="259"/>
                  </a:cubicBezTo>
                  <a:cubicBezTo>
                    <a:pt x="723" y="259"/>
                    <a:pt x="723" y="259"/>
                    <a:pt x="723" y="259"/>
                  </a:cubicBezTo>
                  <a:cubicBezTo>
                    <a:pt x="719" y="259"/>
                    <a:pt x="716" y="263"/>
                    <a:pt x="716" y="266"/>
                  </a:cubicBezTo>
                  <a:cubicBezTo>
                    <a:pt x="716" y="268"/>
                    <a:pt x="716" y="269"/>
                    <a:pt x="717" y="270"/>
                  </a:cubicBezTo>
                  <a:cubicBezTo>
                    <a:pt x="706" y="287"/>
                    <a:pt x="717" y="354"/>
                    <a:pt x="719" y="367"/>
                  </a:cubicBezTo>
                  <a:cubicBezTo>
                    <a:pt x="720" y="372"/>
                    <a:pt x="720" y="378"/>
                    <a:pt x="719" y="380"/>
                  </a:cubicBezTo>
                  <a:cubicBezTo>
                    <a:pt x="719" y="380"/>
                    <a:pt x="718" y="380"/>
                    <a:pt x="718" y="379"/>
                  </a:cubicBezTo>
                  <a:cubicBezTo>
                    <a:pt x="708" y="373"/>
                    <a:pt x="687" y="331"/>
                    <a:pt x="676" y="302"/>
                  </a:cubicBezTo>
                  <a:cubicBezTo>
                    <a:pt x="674" y="299"/>
                    <a:pt x="671" y="297"/>
                    <a:pt x="667" y="298"/>
                  </a:cubicBezTo>
                  <a:cubicBezTo>
                    <a:pt x="659" y="300"/>
                    <a:pt x="647" y="306"/>
                    <a:pt x="642" y="315"/>
                  </a:cubicBezTo>
                  <a:cubicBezTo>
                    <a:pt x="629" y="320"/>
                    <a:pt x="629" y="320"/>
                    <a:pt x="629" y="320"/>
                  </a:cubicBezTo>
                  <a:cubicBezTo>
                    <a:pt x="584" y="300"/>
                    <a:pt x="584" y="300"/>
                    <a:pt x="584" y="300"/>
                  </a:cubicBezTo>
                  <a:cubicBezTo>
                    <a:pt x="581" y="299"/>
                    <a:pt x="577" y="300"/>
                    <a:pt x="575" y="304"/>
                  </a:cubicBezTo>
                  <a:cubicBezTo>
                    <a:pt x="573" y="307"/>
                    <a:pt x="575" y="312"/>
                    <a:pt x="579" y="313"/>
                  </a:cubicBezTo>
                  <a:cubicBezTo>
                    <a:pt x="626" y="334"/>
                    <a:pt x="626" y="334"/>
                    <a:pt x="626" y="334"/>
                  </a:cubicBezTo>
                  <a:cubicBezTo>
                    <a:pt x="627" y="334"/>
                    <a:pt x="628" y="334"/>
                    <a:pt x="629" y="334"/>
                  </a:cubicBezTo>
                  <a:cubicBezTo>
                    <a:pt x="630" y="334"/>
                    <a:pt x="630" y="334"/>
                    <a:pt x="631" y="334"/>
                  </a:cubicBezTo>
                  <a:cubicBezTo>
                    <a:pt x="638" y="331"/>
                    <a:pt x="638" y="331"/>
                    <a:pt x="638" y="331"/>
                  </a:cubicBezTo>
                  <a:cubicBezTo>
                    <a:pt x="637" y="342"/>
                    <a:pt x="619" y="368"/>
                    <a:pt x="602" y="392"/>
                  </a:cubicBezTo>
                  <a:cubicBezTo>
                    <a:pt x="602" y="392"/>
                    <a:pt x="602" y="392"/>
                    <a:pt x="601" y="392"/>
                  </a:cubicBezTo>
                  <a:cubicBezTo>
                    <a:pt x="600" y="394"/>
                    <a:pt x="598" y="397"/>
                    <a:pt x="596" y="399"/>
                  </a:cubicBezTo>
                  <a:cubicBezTo>
                    <a:pt x="595" y="400"/>
                    <a:pt x="594" y="402"/>
                    <a:pt x="595" y="404"/>
                  </a:cubicBezTo>
                  <a:cubicBezTo>
                    <a:pt x="592" y="405"/>
                    <a:pt x="589" y="405"/>
                    <a:pt x="587" y="403"/>
                  </a:cubicBezTo>
                  <a:cubicBezTo>
                    <a:pt x="579" y="394"/>
                    <a:pt x="528" y="328"/>
                    <a:pt x="528" y="328"/>
                  </a:cubicBezTo>
                  <a:cubicBezTo>
                    <a:pt x="526" y="325"/>
                    <a:pt x="521" y="324"/>
                    <a:pt x="518" y="327"/>
                  </a:cubicBezTo>
                  <a:cubicBezTo>
                    <a:pt x="515" y="329"/>
                    <a:pt x="515" y="333"/>
                    <a:pt x="517" y="336"/>
                  </a:cubicBezTo>
                  <a:cubicBezTo>
                    <a:pt x="519" y="339"/>
                    <a:pt x="568" y="402"/>
                    <a:pt x="577" y="412"/>
                  </a:cubicBezTo>
                  <a:cubicBezTo>
                    <a:pt x="581" y="417"/>
                    <a:pt x="586" y="419"/>
                    <a:pt x="591" y="419"/>
                  </a:cubicBezTo>
                  <a:cubicBezTo>
                    <a:pt x="597" y="419"/>
                    <a:pt x="604" y="416"/>
                    <a:pt x="610" y="412"/>
                  </a:cubicBezTo>
                  <a:cubicBezTo>
                    <a:pt x="612" y="413"/>
                    <a:pt x="615" y="413"/>
                    <a:pt x="618" y="414"/>
                  </a:cubicBezTo>
                  <a:cubicBezTo>
                    <a:pt x="613" y="430"/>
                    <a:pt x="599" y="468"/>
                    <a:pt x="585" y="486"/>
                  </a:cubicBezTo>
                  <a:cubicBezTo>
                    <a:pt x="564" y="513"/>
                    <a:pt x="558" y="546"/>
                    <a:pt x="568" y="568"/>
                  </a:cubicBezTo>
                  <a:cubicBezTo>
                    <a:pt x="569" y="570"/>
                    <a:pt x="569" y="571"/>
                    <a:pt x="569" y="573"/>
                  </a:cubicBezTo>
                  <a:cubicBezTo>
                    <a:pt x="566" y="580"/>
                    <a:pt x="554" y="586"/>
                    <a:pt x="548" y="588"/>
                  </a:cubicBezTo>
                  <a:cubicBezTo>
                    <a:pt x="546" y="589"/>
                    <a:pt x="545" y="590"/>
                    <a:pt x="544" y="591"/>
                  </a:cubicBezTo>
                  <a:cubicBezTo>
                    <a:pt x="540" y="598"/>
                    <a:pt x="526" y="620"/>
                    <a:pt x="525" y="631"/>
                  </a:cubicBezTo>
                  <a:cubicBezTo>
                    <a:pt x="520" y="639"/>
                    <a:pt x="472" y="672"/>
                    <a:pt x="454" y="677"/>
                  </a:cubicBezTo>
                  <a:cubicBezTo>
                    <a:pt x="444" y="680"/>
                    <a:pt x="441" y="675"/>
                    <a:pt x="432" y="657"/>
                  </a:cubicBezTo>
                  <a:cubicBezTo>
                    <a:pt x="430" y="654"/>
                    <a:pt x="429" y="650"/>
                    <a:pt x="427" y="647"/>
                  </a:cubicBezTo>
                  <a:cubicBezTo>
                    <a:pt x="413" y="621"/>
                    <a:pt x="409" y="599"/>
                    <a:pt x="416" y="589"/>
                  </a:cubicBezTo>
                  <a:cubicBezTo>
                    <a:pt x="428" y="574"/>
                    <a:pt x="414" y="558"/>
                    <a:pt x="403" y="546"/>
                  </a:cubicBezTo>
                  <a:cubicBezTo>
                    <a:pt x="400" y="542"/>
                    <a:pt x="397" y="539"/>
                    <a:pt x="395" y="536"/>
                  </a:cubicBezTo>
                  <a:cubicBezTo>
                    <a:pt x="392" y="532"/>
                    <a:pt x="392" y="529"/>
                    <a:pt x="394" y="522"/>
                  </a:cubicBezTo>
                  <a:cubicBezTo>
                    <a:pt x="395" y="513"/>
                    <a:pt x="397" y="501"/>
                    <a:pt x="391" y="481"/>
                  </a:cubicBezTo>
                  <a:cubicBezTo>
                    <a:pt x="384" y="461"/>
                    <a:pt x="366" y="459"/>
                    <a:pt x="351" y="459"/>
                  </a:cubicBezTo>
                  <a:cubicBezTo>
                    <a:pt x="342" y="459"/>
                    <a:pt x="333" y="459"/>
                    <a:pt x="323" y="460"/>
                  </a:cubicBezTo>
                  <a:cubicBezTo>
                    <a:pt x="312" y="461"/>
                    <a:pt x="299" y="463"/>
                    <a:pt x="285" y="463"/>
                  </a:cubicBezTo>
                  <a:cubicBezTo>
                    <a:pt x="280" y="463"/>
                    <a:pt x="276" y="463"/>
                    <a:pt x="271" y="462"/>
                  </a:cubicBezTo>
                  <a:cubicBezTo>
                    <a:pt x="262" y="462"/>
                    <a:pt x="255" y="458"/>
                    <a:pt x="250" y="451"/>
                  </a:cubicBezTo>
                  <a:cubicBezTo>
                    <a:pt x="237" y="433"/>
                    <a:pt x="238" y="393"/>
                    <a:pt x="252" y="342"/>
                  </a:cubicBezTo>
                  <a:cubicBezTo>
                    <a:pt x="259" y="318"/>
                    <a:pt x="297" y="295"/>
                    <a:pt x="312" y="288"/>
                  </a:cubicBezTo>
                  <a:cubicBezTo>
                    <a:pt x="313" y="288"/>
                    <a:pt x="314" y="287"/>
                    <a:pt x="315" y="285"/>
                  </a:cubicBezTo>
                  <a:cubicBezTo>
                    <a:pt x="319" y="278"/>
                    <a:pt x="318" y="272"/>
                    <a:pt x="316" y="269"/>
                  </a:cubicBezTo>
                  <a:cubicBezTo>
                    <a:pt x="313" y="262"/>
                    <a:pt x="308" y="259"/>
                    <a:pt x="303" y="257"/>
                  </a:cubicBezTo>
                  <a:cubicBezTo>
                    <a:pt x="303" y="251"/>
                    <a:pt x="305" y="242"/>
                    <a:pt x="310" y="240"/>
                  </a:cubicBezTo>
                  <a:cubicBezTo>
                    <a:pt x="315" y="238"/>
                    <a:pt x="322" y="237"/>
                    <a:pt x="327" y="237"/>
                  </a:cubicBezTo>
                  <a:cubicBezTo>
                    <a:pt x="336" y="236"/>
                    <a:pt x="342" y="236"/>
                    <a:pt x="345" y="231"/>
                  </a:cubicBezTo>
                  <a:cubicBezTo>
                    <a:pt x="346" y="229"/>
                    <a:pt x="347" y="225"/>
                    <a:pt x="344" y="221"/>
                  </a:cubicBezTo>
                  <a:cubicBezTo>
                    <a:pt x="344" y="220"/>
                    <a:pt x="343" y="216"/>
                    <a:pt x="346" y="212"/>
                  </a:cubicBezTo>
                  <a:cubicBezTo>
                    <a:pt x="348" y="208"/>
                    <a:pt x="352" y="206"/>
                    <a:pt x="356" y="207"/>
                  </a:cubicBezTo>
                  <a:cubicBezTo>
                    <a:pt x="358" y="207"/>
                    <a:pt x="359" y="207"/>
                    <a:pt x="361" y="207"/>
                  </a:cubicBezTo>
                  <a:cubicBezTo>
                    <a:pt x="376" y="207"/>
                    <a:pt x="385" y="194"/>
                    <a:pt x="388" y="188"/>
                  </a:cubicBezTo>
                  <a:cubicBezTo>
                    <a:pt x="395" y="186"/>
                    <a:pt x="412" y="179"/>
                    <a:pt x="426" y="179"/>
                  </a:cubicBezTo>
                  <a:cubicBezTo>
                    <a:pt x="429" y="179"/>
                    <a:pt x="432" y="179"/>
                    <a:pt x="434" y="180"/>
                  </a:cubicBezTo>
                  <a:cubicBezTo>
                    <a:pt x="441" y="181"/>
                    <a:pt x="446" y="180"/>
                    <a:pt x="448" y="175"/>
                  </a:cubicBezTo>
                  <a:cubicBezTo>
                    <a:pt x="452" y="167"/>
                    <a:pt x="445" y="150"/>
                    <a:pt x="426" y="125"/>
                  </a:cubicBezTo>
                  <a:cubicBezTo>
                    <a:pt x="425" y="123"/>
                    <a:pt x="422" y="122"/>
                    <a:pt x="419" y="122"/>
                  </a:cubicBezTo>
                  <a:cubicBezTo>
                    <a:pt x="416" y="123"/>
                    <a:pt x="414" y="125"/>
                    <a:pt x="414" y="128"/>
                  </a:cubicBezTo>
                  <a:cubicBezTo>
                    <a:pt x="410" y="159"/>
                    <a:pt x="410" y="159"/>
                    <a:pt x="410" y="159"/>
                  </a:cubicBezTo>
                  <a:cubicBezTo>
                    <a:pt x="400" y="155"/>
                    <a:pt x="385" y="149"/>
                    <a:pt x="381" y="139"/>
                  </a:cubicBezTo>
                  <a:cubicBezTo>
                    <a:pt x="379" y="135"/>
                    <a:pt x="381" y="129"/>
                    <a:pt x="386" y="121"/>
                  </a:cubicBezTo>
                  <a:cubicBezTo>
                    <a:pt x="390" y="115"/>
                    <a:pt x="394" y="110"/>
                    <a:pt x="399" y="105"/>
                  </a:cubicBezTo>
                  <a:cubicBezTo>
                    <a:pt x="400" y="105"/>
                    <a:pt x="400" y="105"/>
                    <a:pt x="400" y="104"/>
                  </a:cubicBezTo>
                  <a:cubicBezTo>
                    <a:pt x="412" y="94"/>
                    <a:pt x="425" y="87"/>
                    <a:pt x="431" y="87"/>
                  </a:cubicBezTo>
                  <a:cubicBezTo>
                    <a:pt x="431" y="87"/>
                    <a:pt x="431" y="87"/>
                    <a:pt x="431" y="87"/>
                  </a:cubicBezTo>
                  <a:cubicBezTo>
                    <a:pt x="435" y="87"/>
                    <a:pt x="440" y="90"/>
                    <a:pt x="445" y="92"/>
                  </a:cubicBezTo>
                  <a:cubicBezTo>
                    <a:pt x="451" y="95"/>
                    <a:pt x="458" y="99"/>
                    <a:pt x="466" y="99"/>
                  </a:cubicBezTo>
                  <a:cubicBezTo>
                    <a:pt x="475" y="99"/>
                    <a:pt x="483" y="94"/>
                    <a:pt x="490" y="85"/>
                  </a:cubicBezTo>
                  <a:cubicBezTo>
                    <a:pt x="505" y="66"/>
                    <a:pt x="497" y="42"/>
                    <a:pt x="490" y="26"/>
                  </a:cubicBezTo>
                  <a:cubicBezTo>
                    <a:pt x="602" y="55"/>
                    <a:pt x="695" y="134"/>
                    <a:pt x="742" y="237"/>
                  </a:cubicBezTo>
                  <a:close/>
                  <a:moveTo>
                    <a:pt x="119" y="480"/>
                  </a:moveTo>
                  <a:cubicBezTo>
                    <a:pt x="109" y="475"/>
                    <a:pt x="95" y="468"/>
                    <a:pt x="79" y="444"/>
                  </a:cubicBezTo>
                  <a:cubicBezTo>
                    <a:pt x="73" y="435"/>
                    <a:pt x="67" y="421"/>
                    <a:pt x="61" y="403"/>
                  </a:cubicBezTo>
                  <a:cubicBezTo>
                    <a:pt x="194" y="403"/>
                    <a:pt x="194" y="403"/>
                    <a:pt x="194" y="403"/>
                  </a:cubicBezTo>
                  <a:cubicBezTo>
                    <a:pt x="194" y="443"/>
                    <a:pt x="198" y="482"/>
                    <a:pt x="204" y="519"/>
                  </a:cubicBezTo>
                  <a:cubicBezTo>
                    <a:pt x="137" y="519"/>
                    <a:pt x="137" y="519"/>
                    <a:pt x="137" y="519"/>
                  </a:cubicBezTo>
                  <a:cubicBezTo>
                    <a:pt x="138" y="516"/>
                    <a:pt x="138" y="513"/>
                    <a:pt x="138" y="510"/>
                  </a:cubicBezTo>
                  <a:cubicBezTo>
                    <a:pt x="139" y="490"/>
                    <a:pt x="129" y="485"/>
                    <a:pt x="119" y="480"/>
                  </a:cubicBezTo>
                  <a:close/>
                  <a:moveTo>
                    <a:pt x="273" y="112"/>
                  </a:moveTo>
                  <a:cubicBezTo>
                    <a:pt x="282" y="107"/>
                    <a:pt x="292" y="102"/>
                    <a:pt x="303" y="100"/>
                  </a:cubicBezTo>
                  <a:cubicBezTo>
                    <a:pt x="309" y="99"/>
                    <a:pt x="316" y="98"/>
                    <a:pt x="322" y="97"/>
                  </a:cubicBezTo>
                  <a:cubicBezTo>
                    <a:pt x="341" y="94"/>
                    <a:pt x="363" y="92"/>
                    <a:pt x="384" y="76"/>
                  </a:cubicBezTo>
                  <a:cubicBezTo>
                    <a:pt x="386" y="75"/>
                    <a:pt x="387" y="74"/>
                    <a:pt x="388" y="73"/>
                  </a:cubicBezTo>
                  <a:cubicBezTo>
                    <a:pt x="388" y="97"/>
                    <a:pt x="388" y="97"/>
                    <a:pt x="388" y="97"/>
                  </a:cubicBezTo>
                  <a:cubicBezTo>
                    <a:pt x="383" y="102"/>
                    <a:pt x="378" y="108"/>
                    <a:pt x="374" y="113"/>
                  </a:cubicBezTo>
                  <a:cubicBezTo>
                    <a:pt x="370" y="120"/>
                    <a:pt x="368" y="125"/>
                    <a:pt x="367" y="130"/>
                  </a:cubicBezTo>
                  <a:cubicBezTo>
                    <a:pt x="342" y="130"/>
                    <a:pt x="342" y="130"/>
                    <a:pt x="342" y="130"/>
                  </a:cubicBezTo>
                  <a:cubicBezTo>
                    <a:pt x="343" y="127"/>
                    <a:pt x="344" y="124"/>
                    <a:pt x="343" y="120"/>
                  </a:cubicBezTo>
                  <a:cubicBezTo>
                    <a:pt x="341" y="112"/>
                    <a:pt x="334" y="107"/>
                    <a:pt x="325" y="107"/>
                  </a:cubicBezTo>
                  <a:cubicBezTo>
                    <a:pt x="318" y="107"/>
                    <a:pt x="310" y="110"/>
                    <a:pt x="305" y="115"/>
                  </a:cubicBezTo>
                  <a:cubicBezTo>
                    <a:pt x="302" y="118"/>
                    <a:pt x="301" y="122"/>
                    <a:pt x="302" y="125"/>
                  </a:cubicBezTo>
                  <a:cubicBezTo>
                    <a:pt x="303" y="127"/>
                    <a:pt x="304" y="129"/>
                    <a:pt x="306" y="130"/>
                  </a:cubicBezTo>
                  <a:cubicBezTo>
                    <a:pt x="261" y="130"/>
                    <a:pt x="261" y="130"/>
                    <a:pt x="261" y="130"/>
                  </a:cubicBezTo>
                  <a:cubicBezTo>
                    <a:pt x="264" y="124"/>
                    <a:pt x="267" y="119"/>
                    <a:pt x="270" y="113"/>
                  </a:cubicBezTo>
                  <a:cubicBezTo>
                    <a:pt x="271" y="113"/>
                    <a:pt x="272" y="112"/>
                    <a:pt x="273" y="112"/>
                  </a:cubicBezTo>
                  <a:close/>
                  <a:moveTo>
                    <a:pt x="440" y="48"/>
                  </a:moveTo>
                  <a:cubicBezTo>
                    <a:pt x="451" y="45"/>
                    <a:pt x="465" y="38"/>
                    <a:pt x="471" y="27"/>
                  </a:cubicBezTo>
                  <a:cubicBezTo>
                    <a:pt x="472" y="26"/>
                    <a:pt x="472" y="25"/>
                    <a:pt x="473" y="24"/>
                  </a:cubicBezTo>
                  <a:cubicBezTo>
                    <a:pt x="479" y="34"/>
                    <a:pt x="492" y="60"/>
                    <a:pt x="479" y="76"/>
                  </a:cubicBezTo>
                  <a:cubicBezTo>
                    <a:pt x="473" y="84"/>
                    <a:pt x="469" y="85"/>
                    <a:pt x="466" y="85"/>
                  </a:cubicBezTo>
                  <a:cubicBezTo>
                    <a:pt x="461" y="85"/>
                    <a:pt x="456" y="82"/>
                    <a:pt x="451" y="80"/>
                  </a:cubicBezTo>
                  <a:cubicBezTo>
                    <a:pt x="445" y="76"/>
                    <a:pt x="439" y="73"/>
                    <a:pt x="432" y="73"/>
                  </a:cubicBezTo>
                  <a:cubicBezTo>
                    <a:pt x="424" y="72"/>
                    <a:pt x="413" y="77"/>
                    <a:pt x="402" y="85"/>
                  </a:cubicBezTo>
                  <a:cubicBezTo>
                    <a:pt x="402" y="64"/>
                    <a:pt x="402" y="64"/>
                    <a:pt x="402" y="64"/>
                  </a:cubicBezTo>
                  <a:cubicBezTo>
                    <a:pt x="419" y="54"/>
                    <a:pt x="432" y="50"/>
                    <a:pt x="440" y="48"/>
                  </a:cubicBezTo>
                  <a:close/>
                  <a:moveTo>
                    <a:pt x="322" y="122"/>
                  </a:moveTo>
                  <a:cubicBezTo>
                    <a:pt x="325" y="121"/>
                    <a:pt x="327" y="121"/>
                    <a:pt x="328" y="122"/>
                  </a:cubicBezTo>
                  <a:cubicBezTo>
                    <a:pt x="328" y="122"/>
                    <a:pt x="327" y="122"/>
                    <a:pt x="327" y="122"/>
                  </a:cubicBezTo>
                  <a:cubicBezTo>
                    <a:pt x="325" y="122"/>
                    <a:pt x="324" y="122"/>
                    <a:pt x="322" y="122"/>
                  </a:cubicBezTo>
                  <a:close/>
                  <a:moveTo>
                    <a:pt x="368" y="144"/>
                  </a:moveTo>
                  <a:cubicBezTo>
                    <a:pt x="368" y="144"/>
                    <a:pt x="368" y="145"/>
                    <a:pt x="368" y="145"/>
                  </a:cubicBezTo>
                  <a:cubicBezTo>
                    <a:pt x="374" y="157"/>
                    <a:pt x="387" y="165"/>
                    <a:pt x="398" y="170"/>
                  </a:cubicBezTo>
                  <a:cubicBezTo>
                    <a:pt x="388" y="173"/>
                    <a:pt x="381" y="176"/>
                    <a:pt x="380" y="176"/>
                  </a:cubicBezTo>
                  <a:cubicBezTo>
                    <a:pt x="379" y="177"/>
                    <a:pt x="378" y="178"/>
                    <a:pt x="377" y="180"/>
                  </a:cubicBezTo>
                  <a:cubicBezTo>
                    <a:pt x="376" y="179"/>
                    <a:pt x="375" y="178"/>
                    <a:pt x="374" y="178"/>
                  </a:cubicBezTo>
                  <a:cubicBezTo>
                    <a:pt x="375" y="177"/>
                    <a:pt x="375" y="175"/>
                    <a:pt x="376" y="174"/>
                  </a:cubicBezTo>
                  <a:cubicBezTo>
                    <a:pt x="382" y="171"/>
                    <a:pt x="381" y="166"/>
                    <a:pt x="381" y="164"/>
                  </a:cubicBezTo>
                  <a:cubicBezTo>
                    <a:pt x="379" y="157"/>
                    <a:pt x="370" y="155"/>
                    <a:pt x="356" y="153"/>
                  </a:cubicBezTo>
                  <a:cubicBezTo>
                    <a:pt x="356" y="153"/>
                    <a:pt x="355" y="153"/>
                    <a:pt x="354" y="153"/>
                  </a:cubicBezTo>
                  <a:cubicBezTo>
                    <a:pt x="346" y="153"/>
                    <a:pt x="342" y="158"/>
                    <a:pt x="342" y="163"/>
                  </a:cubicBezTo>
                  <a:cubicBezTo>
                    <a:pt x="340" y="161"/>
                    <a:pt x="338" y="160"/>
                    <a:pt x="336" y="159"/>
                  </a:cubicBezTo>
                  <a:cubicBezTo>
                    <a:pt x="335" y="159"/>
                    <a:pt x="333" y="159"/>
                    <a:pt x="332" y="159"/>
                  </a:cubicBezTo>
                  <a:cubicBezTo>
                    <a:pt x="321" y="159"/>
                    <a:pt x="312" y="170"/>
                    <a:pt x="311" y="179"/>
                  </a:cubicBezTo>
                  <a:cubicBezTo>
                    <a:pt x="311" y="186"/>
                    <a:pt x="315" y="192"/>
                    <a:pt x="323" y="193"/>
                  </a:cubicBezTo>
                  <a:cubicBezTo>
                    <a:pt x="323" y="193"/>
                    <a:pt x="324" y="193"/>
                    <a:pt x="325" y="193"/>
                  </a:cubicBezTo>
                  <a:cubicBezTo>
                    <a:pt x="330" y="193"/>
                    <a:pt x="334" y="192"/>
                    <a:pt x="337" y="189"/>
                  </a:cubicBezTo>
                  <a:cubicBezTo>
                    <a:pt x="336" y="191"/>
                    <a:pt x="335" y="194"/>
                    <a:pt x="336" y="196"/>
                  </a:cubicBezTo>
                  <a:cubicBezTo>
                    <a:pt x="337" y="197"/>
                    <a:pt x="337" y="198"/>
                    <a:pt x="338" y="199"/>
                  </a:cubicBezTo>
                  <a:cubicBezTo>
                    <a:pt x="336" y="201"/>
                    <a:pt x="335" y="203"/>
                    <a:pt x="333" y="205"/>
                  </a:cubicBezTo>
                  <a:cubicBezTo>
                    <a:pt x="330" y="210"/>
                    <a:pt x="329" y="217"/>
                    <a:pt x="330" y="223"/>
                  </a:cubicBezTo>
                  <a:cubicBezTo>
                    <a:pt x="329" y="223"/>
                    <a:pt x="327" y="223"/>
                    <a:pt x="326" y="223"/>
                  </a:cubicBezTo>
                  <a:cubicBezTo>
                    <a:pt x="320" y="224"/>
                    <a:pt x="311" y="224"/>
                    <a:pt x="305" y="227"/>
                  </a:cubicBezTo>
                  <a:cubicBezTo>
                    <a:pt x="291" y="232"/>
                    <a:pt x="289" y="249"/>
                    <a:pt x="289" y="259"/>
                  </a:cubicBezTo>
                  <a:cubicBezTo>
                    <a:pt x="220" y="259"/>
                    <a:pt x="220" y="259"/>
                    <a:pt x="220" y="259"/>
                  </a:cubicBezTo>
                  <a:cubicBezTo>
                    <a:pt x="228" y="217"/>
                    <a:pt x="240" y="178"/>
                    <a:pt x="255" y="144"/>
                  </a:cubicBezTo>
                  <a:lnTo>
                    <a:pt x="368" y="144"/>
                  </a:lnTo>
                  <a:close/>
                  <a:moveTo>
                    <a:pt x="346" y="175"/>
                  </a:moveTo>
                  <a:cubicBezTo>
                    <a:pt x="346" y="175"/>
                    <a:pt x="346" y="174"/>
                    <a:pt x="346" y="174"/>
                  </a:cubicBezTo>
                  <a:cubicBezTo>
                    <a:pt x="346" y="175"/>
                    <a:pt x="347" y="176"/>
                    <a:pt x="348" y="177"/>
                  </a:cubicBezTo>
                  <a:cubicBezTo>
                    <a:pt x="348" y="177"/>
                    <a:pt x="348" y="177"/>
                    <a:pt x="348" y="177"/>
                  </a:cubicBezTo>
                  <a:cubicBezTo>
                    <a:pt x="347" y="178"/>
                    <a:pt x="345" y="180"/>
                    <a:pt x="344" y="181"/>
                  </a:cubicBezTo>
                  <a:cubicBezTo>
                    <a:pt x="345" y="179"/>
                    <a:pt x="345" y="177"/>
                    <a:pt x="346" y="175"/>
                  </a:cubicBezTo>
                  <a:close/>
                  <a:moveTo>
                    <a:pt x="363" y="169"/>
                  </a:moveTo>
                  <a:cubicBezTo>
                    <a:pt x="362" y="168"/>
                    <a:pt x="361" y="168"/>
                    <a:pt x="360" y="168"/>
                  </a:cubicBezTo>
                  <a:cubicBezTo>
                    <a:pt x="360" y="168"/>
                    <a:pt x="360" y="168"/>
                    <a:pt x="359" y="168"/>
                  </a:cubicBezTo>
                  <a:cubicBezTo>
                    <a:pt x="361" y="168"/>
                    <a:pt x="362" y="168"/>
                    <a:pt x="363" y="168"/>
                  </a:cubicBezTo>
                  <a:cubicBezTo>
                    <a:pt x="363" y="169"/>
                    <a:pt x="363" y="169"/>
                    <a:pt x="363" y="169"/>
                  </a:cubicBezTo>
                  <a:close/>
                  <a:moveTo>
                    <a:pt x="361" y="184"/>
                  </a:moveTo>
                  <a:cubicBezTo>
                    <a:pt x="362" y="185"/>
                    <a:pt x="362" y="186"/>
                    <a:pt x="363" y="187"/>
                  </a:cubicBezTo>
                  <a:cubicBezTo>
                    <a:pt x="361" y="187"/>
                    <a:pt x="360" y="187"/>
                    <a:pt x="357" y="188"/>
                  </a:cubicBezTo>
                  <a:cubicBezTo>
                    <a:pt x="359" y="187"/>
                    <a:pt x="360" y="185"/>
                    <a:pt x="361" y="184"/>
                  </a:cubicBezTo>
                  <a:close/>
                  <a:moveTo>
                    <a:pt x="332" y="173"/>
                  </a:moveTo>
                  <a:cubicBezTo>
                    <a:pt x="332" y="174"/>
                    <a:pt x="331" y="175"/>
                    <a:pt x="330" y="176"/>
                  </a:cubicBezTo>
                  <a:cubicBezTo>
                    <a:pt x="329" y="177"/>
                    <a:pt x="328" y="179"/>
                    <a:pt x="326" y="179"/>
                  </a:cubicBezTo>
                  <a:cubicBezTo>
                    <a:pt x="326" y="178"/>
                    <a:pt x="327" y="177"/>
                    <a:pt x="328" y="175"/>
                  </a:cubicBezTo>
                  <a:cubicBezTo>
                    <a:pt x="329" y="174"/>
                    <a:pt x="331" y="173"/>
                    <a:pt x="332" y="173"/>
                  </a:cubicBezTo>
                  <a:close/>
                  <a:moveTo>
                    <a:pt x="297" y="273"/>
                  </a:moveTo>
                  <a:cubicBezTo>
                    <a:pt x="298" y="273"/>
                    <a:pt x="300" y="273"/>
                    <a:pt x="301" y="272"/>
                  </a:cubicBezTo>
                  <a:cubicBezTo>
                    <a:pt x="302" y="272"/>
                    <a:pt x="303" y="273"/>
                    <a:pt x="303" y="274"/>
                  </a:cubicBezTo>
                  <a:cubicBezTo>
                    <a:pt x="303" y="275"/>
                    <a:pt x="304" y="275"/>
                    <a:pt x="303" y="277"/>
                  </a:cubicBezTo>
                  <a:cubicBezTo>
                    <a:pt x="292" y="283"/>
                    <a:pt x="247" y="307"/>
                    <a:pt x="239" y="338"/>
                  </a:cubicBezTo>
                  <a:cubicBezTo>
                    <a:pt x="234" y="354"/>
                    <a:pt x="231" y="372"/>
                    <a:pt x="229" y="389"/>
                  </a:cubicBezTo>
                  <a:cubicBezTo>
                    <a:pt x="208" y="389"/>
                    <a:pt x="208" y="389"/>
                    <a:pt x="208" y="389"/>
                  </a:cubicBezTo>
                  <a:cubicBezTo>
                    <a:pt x="208" y="349"/>
                    <a:pt x="212" y="310"/>
                    <a:pt x="218" y="273"/>
                  </a:cubicBezTo>
                  <a:lnTo>
                    <a:pt x="297" y="273"/>
                  </a:lnTo>
                  <a:close/>
                  <a:moveTo>
                    <a:pt x="208" y="403"/>
                  </a:moveTo>
                  <a:cubicBezTo>
                    <a:pt x="227" y="403"/>
                    <a:pt x="227" y="403"/>
                    <a:pt x="227" y="403"/>
                  </a:cubicBezTo>
                  <a:cubicBezTo>
                    <a:pt x="226" y="425"/>
                    <a:pt x="229" y="445"/>
                    <a:pt x="239" y="459"/>
                  </a:cubicBezTo>
                  <a:cubicBezTo>
                    <a:pt x="246" y="469"/>
                    <a:pt x="257" y="475"/>
                    <a:pt x="270" y="476"/>
                  </a:cubicBezTo>
                  <a:cubicBezTo>
                    <a:pt x="275" y="477"/>
                    <a:pt x="280" y="477"/>
                    <a:pt x="285" y="477"/>
                  </a:cubicBezTo>
                  <a:cubicBezTo>
                    <a:pt x="299" y="477"/>
                    <a:pt x="313" y="475"/>
                    <a:pt x="325" y="474"/>
                  </a:cubicBezTo>
                  <a:cubicBezTo>
                    <a:pt x="334" y="473"/>
                    <a:pt x="343" y="473"/>
                    <a:pt x="351" y="473"/>
                  </a:cubicBezTo>
                  <a:cubicBezTo>
                    <a:pt x="369" y="473"/>
                    <a:pt x="374" y="478"/>
                    <a:pt x="377" y="486"/>
                  </a:cubicBezTo>
                  <a:cubicBezTo>
                    <a:pt x="383" y="501"/>
                    <a:pt x="381" y="510"/>
                    <a:pt x="380" y="519"/>
                  </a:cubicBezTo>
                  <a:cubicBezTo>
                    <a:pt x="218" y="519"/>
                    <a:pt x="218" y="519"/>
                    <a:pt x="218" y="519"/>
                  </a:cubicBezTo>
                  <a:cubicBezTo>
                    <a:pt x="212" y="482"/>
                    <a:pt x="208" y="443"/>
                    <a:pt x="208" y="403"/>
                  </a:cubicBezTo>
                  <a:close/>
                  <a:moveTo>
                    <a:pt x="402" y="567"/>
                  </a:moveTo>
                  <a:cubicBezTo>
                    <a:pt x="406" y="573"/>
                    <a:pt x="408" y="577"/>
                    <a:pt x="405" y="581"/>
                  </a:cubicBezTo>
                  <a:cubicBezTo>
                    <a:pt x="404" y="582"/>
                    <a:pt x="403" y="584"/>
                    <a:pt x="402" y="586"/>
                  </a:cubicBezTo>
                  <a:lnTo>
                    <a:pt x="402" y="567"/>
                  </a:lnTo>
                  <a:close/>
                  <a:moveTo>
                    <a:pt x="402" y="623"/>
                  </a:moveTo>
                  <a:cubicBezTo>
                    <a:pt x="405" y="633"/>
                    <a:pt x="409" y="641"/>
                    <a:pt x="412" y="648"/>
                  </a:cubicBezTo>
                  <a:cubicBezTo>
                    <a:pt x="402" y="648"/>
                    <a:pt x="402" y="648"/>
                    <a:pt x="402" y="648"/>
                  </a:cubicBezTo>
                  <a:lnTo>
                    <a:pt x="402" y="623"/>
                  </a:lnTo>
                  <a:close/>
                  <a:moveTo>
                    <a:pt x="423" y="165"/>
                  </a:moveTo>
                  <a:cubicBezTo>
                    <a:pt x="425" y="149"/>
                    <a:pt x="425" y="149"/>
                    <a:pt x="425" y="149"/>
                  </a:cubicBezTo>
                  <a:cubicBezTo>
                    <a:pt x="429" y="155"/>
                    <a:pt x="433" y="162"/>
                    <a:pt x="434" y="166"/>
                  </a:cubicBezTo>
                  <a:cubicBezTo>
                    <a:pt x="432" y="165"/>
                    <a:pt x="429" y="165"/>
                    <a:pt x="426" y="165"/>
                  </a:cubicBezTo>
                  <a:cubicBezTo>
                    <a:pt x="425" y="165"/>
                    <a:pt x="424" y="165"/>
                    <a:pt x="423" y="165"/>
                  </a:cubicBezTo>
                  <a:close/>
                  <a:moveTo>
                    <a:pt x="204" y="273"/>
                  </a:moveTo>
                  <a:cubicBezTo>
                    <a:pt x="198" y="310"/>
                    <a:pt x="194" y="349"/>
                    <a:pt x="194" y="389"/>
                  </a:cubicBezTo>
                  <a:cubicBezTo>
                    <a:pt x="56" y="389"/>
                    <a:pt x="56" y="389"/>
                    <a:pt x="56" y="389"/>
                  </a:cubicBezTo>
                  <a:cubicBezTo>
                    <a:pt x="48" y="361"/>
                    <a:pt x="39" y="325"/>
                    <a:pt x="31" y="282"/>
                  </a:cubicBezTo>
                  <a:cubicBezTo>
                    <a:pt x="32" y="279"/>
                    <a:pt x="33" y="276"/>
                    <a:pt x="34" y="273"/>
                  </a:cubicBezTo>
                  <a:lnTo>
                    <a:pt x="204" y="273"/>
                  </a:lnTo>
                  <a:close/>
                  <a:moveTo>
                    <a:pt x="134" y="533"/>
                  </a:moveTo>
                  <a:cubicBezTo>
                    <a:pt x="206" y="533"/>
                    <a:pt x="206" y="533"/>
                    <a:pt x="206" y="533"/>
                  </a:cubicBezTo>
                  <a:cubicBezTo>
                    <a:pt x="214" y="574"/>
                    <a:pt x="225" y="613"/>
                    <a:pt x="240" y="648"/>
                  </a:cubicBezTo>
                  <a:cubicBezTo>
                    <a:pt x="143" y="648"/>
                    <a:pt x="143" y="648"/>
                    <a:pt x="143" y="648"/>
                  </a:cubicBezTo>
                  <a:cubicBezTo>
                    <a:pt x="122" y="595"/>
                    <a:pt x="129" y="558"/>
                    <a:pt x="134" y="533"/>
                  </a:cubicBezTo>
                  <a:close/>
                  <a:moveTo>
                    <a:pt x="220" y="533"/>
                  </a:moveTo>
                  <a:cubicBezTo>
                    <a:pt x="379" y="533"/>
                    <a:pt x="379" y="533"/>
                    <a:pt x="379" y="533"/>
                  </a:cubicBezTo>
                  <a:cubicBezTo>
                    <a:pt x="379" y="536"/>
                    <a:pt x="380" y="540"/>
                    <a:pt x="383" y="544"/>
                  </a:cubicBezTo>
                  <a:cubicBezTo>
                    <a:pt x="385" y="546"/>
                    <a:pt x="386" y="548"/>
                    <a:pt x="388" y="550"/>
                  </a:cubicBezTo>
                  <a:cubicBezTo>
                    <a:pt x="388" y="648"/>
                    <a:pt x="388" y="648"/>
                    <a:pt x="388" y="648"/>
                  </a:cubicBezTo>
                  <a:cubicBezTo>
                    <a:pt x="255" y="648"/>
                    <a:pt x="255" y="648"/>
                    <a:pt x="255" y="648"/>
                  </a:cubicBezTo>
                  <a:cubicBezTo>
                    <a:pt x="240" y="614"/>
                    <a:pt x="228" y="575"/>
                    <a:pt x="220" y="533"/>
                  </a:cubicBezTo>
                  <a:close/>
                  <a:moveTo>
                    <a:pt x="388" y="662"/>
                  </a:moveTo>
                  <a:cubicBezTo>
                    <a:pt x="388" y="777"/>
                    <a:pt x="388" y="777"/>
                    <a:pt x="388" y="777"/>
                  </a:cubicBezTo>
                  <a:cubicBezTo>
                    <a:pt x="339" y="774"/>
                    <a:pt x="294" y="730"/>
                    <a:pt x="261" y="662"/>
                  </a:cubicBezTo>
                  <a:lnTo>
                    <a:pt x="388" y="662"/>
                  </a:lnTo>
                  <a:close/>
                  <a:moveTo>
                    <a:pt x="402" y="662"/>
                  </a:moveTo>
                  <a:cubicBezTo>
                    <a:pt x="419" y="662"/>
                    <a:pt x="419" y="662"/>
                    <a:pt x="419" y="662"/>
                  </a:cubicBezTo>
                  <a:cubicBezTo>
                    <a:pt x="419" y="662"/>
                    <a:pt x="419" y="663"/>
                    <a:pt x="419" y="663"/>
                  </a:cubicBezTo>
                  <a:cubicBezTo>
                    <a:pt x="427" y="678"/>
                    <a:pt x="433" y="692"/>
                    <a:pt x="449" y="692"/>
                  </a:cubicBezTo>
                  <a:cubicBezTo>
                    <a:pt x="452" y="692"/>
                    <a:pt x="455" y="691"/>
                    <a:pt x="458" y="691"/>
                  </a:cubicBezTo>
                  <a:cubicBezTo>
                    <a:pt x="470" y="687"/>
                    <a:pt x="491" y="675"/>
                    <a:pt x="505" y="665"/>
                  </a:cubicBezTo>
                  <a:cubicBezTo>
                    <a:pt x="506" y="664"/>
                    <a:pt x="508" y="663"/>
                    <a:pt x="509" y="662"/>
                  </a:cubicBezTo>
                  <a:cubicBezTo>
                    <a:pt x="529" y="662"/>
                    <a:pt x="529" y="662"/>
                    <a:pt x="529" y="662"/>
                  </a:cubicBezTo>
                  <a:cubicBezTo>
                    <a:pt x="496" y="732"/>
                    <a:pt x="450" y="774"/>
                    <a:pt x="402" y="777"/>
                  </a:cubicBezTo>
                  <a:lnTo>
                    <a:pt x="402" y="662"/>
                  </a:lnTo>
                  <a:close/>
                  <a:moveTo>
                    <a:pt x="528" y="648"/>
                  </a:moveTo>
                  <a:cubicBezTo>
                    <a:pt x="539" y="638"/>
                    <a:pt x="539" y="634"/>
                    <a:pt x="539" y="632"/>
                  </a:cubicBezTo>
                  <a:cubicBezTo>
                    <a:pt x="539" y="628"/>
                    <a:pt x="545" y="617"/>
                    <a:pt x="552" y="605"/>
                  </a:cubicBezTo>
                  <a:cubicBezTo>
                    <a:pt x="547" y="621"/>
                    <a:pt x="541" y="635"/>
                    <a:pt x="536" y="648"/>
                  </a:cubicBezTo>
                  <a:lnTo>
                    <a:pt x="528" y="648"/>
                  </a:lnTo>
                  <a:close/>
                  <a:moveTo>
                    <a:pt x="570" y="592"/>
                  </a:moveTo>
                  <a:cubicBezTo>
                    <a:pt x="575" y="588"/>
                    <a:pt x="579" y="584"/>
                    <a:pt x="582" y="579"/>
                  </a:cubicBezTo>
                  <a:cubicBezTo>
                    <a:pt x="584" y="573"/>
                    <a:pt x="584" y="567"/>
                    <a:pt x="581" y="561"/>
                  </a:cubicBezTo>
                  <a:cubicBezTo>
                    <a:pt x="577" y="554"/>
                    <a:pt x="576" y="544"/>
                    <a:pt x="579" y="533"/>
                  </a:cubicBezTo>
                  <a:cubicBezTo>
                    <a:pt x="752" y="533"/>
                    <a:pt x="752" y="533"/>
                    <a:pt x="752" y="533"/>
                  </a:cubicBezTo>
                  <a:cubicBezTo>
                    <a:pt x="735" y="575"/>
                    <a:pt x="711" y="614"/>
                    <a:pt x="682" y="648"/>
                  </a:cubicBezTo>
                  <a:cubicBezTo>
                    <a:pt x="551" y="648"/>
                    <a:pt x="551" y="648"/>
                    <a:pt x="551" y="648"/>
                  </a:cubicBezTo>
                  <a:cubicBezTo>
                    <a:pt x="558" y="631"/>
                    <a:pt x="565" y="612"/>
                    <a:pt x="570" y="592"/>
                  </a:cubicBezTo>
                  <a:close/>
                  <a:moveTo>
                    <a:pt x="175" y="708"/>
                  </a:moveTo>
                  <a:cubicBezTo>
                    <a:pt x="164" y="691"/>
                    <a:pt x="155" y="676"/>
                    <a:pt x="149" y="662"/>
                  </a:cubicBezTo>
                  <a:cubicBezTo>
                    <a:pt x="246" y="662"/>
                    <a:pt x="246" y="662"/>
                    <a:pt x="246" y="662"/>
                  </a:cubicBezTo>
                  <a:cubicBezTo>
                    <a:pt x="248" y="666"/>
                    <a:pt x="250" y="670"/>
                    <a:pt x="252" y="674"/>
                  </a:cubicBezTo>
                  <a:cubicBezTo>
                    <a:pt x="275" y="720"/>
                    <a:pt x="302" y="753"/>
                    <a:pt x="333" y="772"/>
                  </a:cubicBezTo>
                  <a:cubicBezTo>
                    <a:pt x="275" y="763"/>
                    <a:pt x="221" y="740"/>
                    <a:pt x="175" y="708"/>
                  </a:cubicBezTo>
                  <a:close/>
                  <a:moveTo>
                    <a:pt x="457" y="773"/>
                  </a:moveTo>
                  <a:cubicBezTo>
                    <a:pt x="491" y="751"/>
                    <a:pt x="521" y="713"/>
                    <a:pt x="545" y="662"/>
                  </a:cubicBezTo>
                  <a:cubicBezTo>
                    <a:pt x="669" y="662"/>
                    <a:pt x="669" y="662"/>
                    <a:pt x="669" y="662"/>
                  </a:cubicBezTo>
                  <a:cubicBezTo>
                    <a:pt x="613" y="719"/>
                    <a:pt x="539" y="759"/>
                    <a:pt x="457" y="77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TextBox 8"/>
            <p:cNvSpPr txBox="1">
              <a:spLocks noChangeArrowheads="1"/>
            </p:cNvSpPr>
            <p:nvPr/>
          </p:nvSpPr>
          <p:spPr bwMode="auto">
            <a:xfrm>
              <a:off x="3341075" y="3018192"/>
              <a:ext cx="2360143" cy="357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Random Forest is often known as an ensemble of a large number of Decision Trees.</a:t>
              </a:r>
            </a:p>
            <a:p>
              <a:pPr algn="just">
                <a:buClr>
                  <a:schemeClr val="tx2"/>
                </a:buClr>
                <a:buFont typeface="Arial" panose="020B0604020202020204" pitchFamily="34" charset="0"/>
                <a:buChar char="•"/>
              </a:pPr>
              <a:endParaRPr lang="en-US" sz="2000" b="0" dirty="0">
                <a:solidFill>
                  <a:schemeClr val="tx1">
                    <a:lumMod val="75000"/>
                    <a:lumOff val="25000"/>
                  </a:schemeClr>
                </a:solidFill>
                <a:latin typeface="Abadi" panose="020B0604020104020204" pitchFamily="34" charset="0"/>
                <a:cs typeface="Arial" panose="020B0604020202020204" pitchFamily="34" charset="0"/>
              </a:endParaRPr>
            </a:p>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As bootstrapped aggregation technique to choose random samples from a dataset to train each tree in the forest. The final prediction in a Random Forest is an aggregation of prediction of individual trees.</a:t>
              </a:r>
            </a:p>
            <a:p>
              <a:pPr marL="0" indent="0" algn="just">
                <a:buClr>
                  <a:schemeClr val="tx2"/>
                </a:buClr>
              </a:pPr>
              <a:endParaRPr lang="en-US" sz="1600" b="0" dirty="0">
                <a:solidFill>
                  <a:schemeClr val="tx1">
                    <a:lumMod val="75000"/>
                    <a:lumOff val="25000"/>
                  </a:schemeClr>
                </a:solidFill>
                <a:latin typeface="Abadi" panose="020B0604020104020204" pitchFamily="34" charset="0"/>
                <a:cs typeface="Arial" panose="020B0604020202020204" pitchFamily="34" charset="0"/>
              </a:endParaRPr>
            </a:p>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One of the advantages of Random Forest is that, it gives out-of-bag(OOB) error estimates, which is the mean prediction error on a training sample, using the trees that do not have that training sample in their bootstrap sample.</a:t>
              </a:r>
              <a:endParaRPr lang="en-US" sz="1600" b="0" dirty="0">
                <a:solidFill>
                  <a:schemeClr val="tx1">
                    <a:lumMod val="75000"/>
                    <a:lumOff val="25000"/>
                  </a:schemeClr>
                </a:solidFill>
                <a:latin typeface="Abadi" panose="020B0604020104020204" pitchFamily="34" charset="0"/>
                <a:cs typeface="Arial" panose="020B0604020202020204" pitchFamily="34" charset="0"/>
              </a:endParaRPr>
            </a:p>
            <a:p>
              <a:pPr marL="0" indent="0" eaLnBrk="1">
                <a:buClr>
                  <a:schemeClr val="tx2"/>
                </a:buClr>
              </a:pPr>
              <a:endParaRPr lang="en-US" sz="1200" b="0" dirty="0">
                <a:solidFill>
                  <a:schemeClr val="bg1">
                    <a:lumMod val="50000"/>
                  </a:schemeClr>
                </a:solidFill>
                <a:latin typeface="Abadi" panose="020B0604020104020204" pitchFamily="34" charset="0"/>
                <a:cs typeface="Arial" panose="020B0604020202020204" pitchFamily="34" charset="0"/>
              </a:endParaRPr>
            </a:p>
          </p:txBody>
        </p:sp>
      </p:grpSp>
      <p:grpSp>
        <p:nvGrpSpPr>
          <p:cNvPr id="27" name="Group 26"/>
          <p:cNvGrpSpPr/>
          <p:nvPr/>
        </p:nvGrpSpPr>
        <p:grpSpPr>
          <a:xfrm>
            <a:off x="8090063" y="448950"/>
            <a:ext cx="3616885" cy="6098799"/>
            <a:chOff x="6152905" y="440680"/>
            <a:chExt cx="3186320" cy="6098799"/>
          </a:xfrm>
        </p:grpSpPr>
        <p:sp>
          <p:nvSpPr>
            <p:cNvPr id="8" name="Rounded Rectangle 6"/>
            <p:cNvSpPr/>
            <p:nvPr/>
          </p:nvSpPr>
          <p:spPr>
            <a:xfrm>
              <a:off x="6152905" y="1621229"/>
              <a:ext cx="2698474" cy="1450129"/>
            </a:xfrm>
            <a:custGeom>
              <a:avLst/>
              <a:gdLst>
                <a:gd name="connsiteX0" fmla="*/ 0 w 2698474"/>
                <a:gd name="connsiteY0" fmla="*/ 75422 h 1447918"/>
                <a:gd name="connsiteX1" fmla="*/ 75422 w 2698474"/>
                <a:gd name="connsiteY1" fmla="*/ 0 h 1447918"/>
                <a:gd name="connsiteX2" fmla="*/ 2623052 w 2698474"/>
                <a:gd name="connsiteY2" fmla="*/ 0 h 1447918"/>
                <a:gd name="connsiteX3" fmla="*/ 2698474 w 2698474"/>
                <a:gd name="connsiteY3" fmla="*/ 75422 h 1447918"/>
                <a:gd name="connsiteX4" fmla="*/ 2698474 w 2698474"/>
                <a:gd name="connsiteY4" fmla="*/ 1372496 h 1447918"/>
                <a:gd name="connsiteX5" fmla="*/ 2623052 w 2698474"/>
                <a:gd name="connsiteY5" fmla="*/ 1447918 h 1447918"/>
                <a:gd name="connsiteX6" fmla="*/ 75422 w 2698474"/>
                <a:gd name="connsiteY6" fmla="*/ 1447918 h 1447918"/>
                <a:gd name="connsiteX7" fmla="*/ 0 w 2698474"/>
                <a:gd name="connsiteY7" fmla="*/ 1372496 h 1447918"/>
                <a:gd name="connsiteX8" fmla="*/ 0 w 2698474"/>
                <a:gd name="connsiteY8" fmla="*/ 75422 h 1447918"/>
                <a:gd name="connsiteX0" fmla="*/ 0 w 2698474"/>
                <a:gd name="connsiteY0" fmla="*/ 75422 h 1450129"/>
                <a:gd name="connsiteX1" fmla="*/ 75422 w 2698474"/>
                <a:gd name="connsiteY1" fmla="*/ 0 h 1450129"/>
                <a:gd name="connsiteX2" fmla="*/ 2623052 w 2698474"/>
                <a:gd name="connsiteY2" fmla="*/ 0 h 1450129"/>
                <a:gd name="connsiteX3" fmla="*/ 2698474 w 2698474"/>
                <a:gd name="connsiteY3" fmla="*/ 75422 h 1450129"/>
                <a:gd name="connsiteX4" fmla="*/ 2698474 w 2698474"/>
                <a:gd name="connsiteY4" fmla="*/ 1372496 h 1450129"/>
                <a:gd name="connsiteX5" fmla="*/ 2623052 w 2698474"/>
                <a:gd name="connsiteY5" fmla="*/ 1447918 h 1450129"/>
                <a:gd name="connsiteX6" fmla="*/ 75422 w 2698474"/>
                <a:gd name="connsiteY6" fmla="*/ 1447918 h 1450129"/>
                <a:gd name="connsiteX7" fmla="*/ 9525 w 2698474"/>
                <a:gd name="connsiteY7" fmla="*/ 1420121 h 1450129"/>
                <a:gd name="connsiteX8" fmla="*/ 0 w 2698474"/>
                <a:gd name="connsiteY8" fmla="*/ 75422 h 1450129"/>
                <a:gd name="connsiteX0" fmla="*/ 0 w 2698474"/>
                <a:gd name="connsiteY0" fmla="*/ 75422 h 1450129"/>
                <a:gd name="connsiteX1" fmla="*/ 75422 w 2698474"/>
                <a:gd name="connsiteY1" fmla="*/ 0 h 1450129"/>
                <a:gd name="connsiteX2" fmla="*/ 2623052 w 2698474"/>
                <a:gd name="connsiteY2" fmla="*/ 0 h 1450129"/>
                <a:gd name="connsiteX3" fmla="*/ 2698474 w 2698474"/>
                <a:gd name="connsiteY3" fmla="*/ 75422 h 1450129"/>
                <a:gd name="connsiteX4" fmla="*/ 2698474 w 2698474"/>
                <a:gd name="connsiteY4" fmla="*/ 1420121 h 1450129"/>
                <a:gd name="connsiteX5" fmla="*/ 2623052 w 2698474"/>
                <a:gd name="connsiteY5" fmla="*/ 1447918 h 1450129"/>
                <a:gd name="connsiteX6" fmla="*/ 75422 w 2698474"/>
                <a:gd name="connsiteY6" fmla="*/ 1447918 h 1450129"/>
                <a:gd name="connsiteX7" fmla="*/ 9525 w 2698474"/>
                <a:gd name="connsiteY7" fmla="*/ 1420121 h 1450129"/>
                <a:gd name="connsiteX8" fmla="*/ 0 w 2698474"/>
                <a:gd name="connsiteY8" fmla="*/ 75422 h 1450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8474" h="1450129">
                  <a:moveTo>
                    <a:pt x="0" y="75422"/>
                  </a:moveTo>
                  <a:cubicBezTo>
                    <a:pt x="0" y="33768"/>
                    <a:pt x="33768" y="0"/>
                    <a:pt x="75422" y="0"/>
                  </a:cubicBezTo>
                  <a:lnTo>
                    <a:pt x="2623052" y="0"/>
                  </a:lnTo>
                  <a:cubicBezTo>
                    <a:pt x="2664706" y="0"/>
                    <a:pt x="2698474" y="33768"/>
                    <a:pt x="2698474" y="75422"/>
                  </a:cubicBezTo>
                  <a:lnTo>
                    <a:pt x="2698474" y="1420121"/>
                  </a:lnTo>
                  <a:cubicBezTo>
                    <a:pt x="2698474" y="1461775"/>
                    <a:pt x="2664706" y="1447918"/>
                    <a:pt x="2623052" y="1447918"/>
                  </a:cubicBezTo>
                  <a:lnTo>
                    <a:pt x="75422" y="1447918"/>
                  </a:lnTo>
                  <a:cubicBezTo>
                    <a:pt x="33768" y="1447918"/>
                    <a:pt x="9525" y="1461775"/>
                    <a:pt x="9525" y="1420121"/>
                  </a:cubicBezTo>
                  <a:cubicBezTo>
                    <a:pt x="9525" y="987763"/>
                    <a:pt x="0" y="507780"/>
                    <a:pt x="0" y="7542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dirty="0"/>
            </a:p>
          </p:txBody>
        </p:sp>
        <p:sp>
          <p:nvSpPr>
            <p:cNvPr id="12" name="Rounded Rectangle 11"/>
            <p:cNvSpPr/>
            <p:nvPr/>
          </p:nvSpPr>
          <p:spPr>
            <a:xfrm>
              <a:off x="6152905" y="3084687"/>
              <a:ext cx="2698474" cy="3399801"/>
            </a:xfrm>
            <a:prstGeom prst="roundRect">
              <a:avLst>
                <a:gd name="adj" fmla="val 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dirty="0"/>
            </a:p>
          </p:txBody>
        </p:sp>
        <p:sp>
          <p:nvSpPr>
            <p:cNvPr id="17" name="Rectangle 16"/>
            <p:cNvSpPr/>
            <p:nvPr/>
          </p:nvSpPr>
          <p:spPr>
            <a:xfrm>
              <a:off x="6254503" y="1775113"/>
              <a:ext cx="2136905" cy="338554"/>
            </a:xfrm>
            <a:prstGeom prst="rect">
              <a:avLst/>
            </a:prstGeom>
          </p:spPr>
          <p:txBody>
            <a:bodyPr wrap="none">
              <a:spAutoFit/>
            </a:bodyPr>
            <a:lstStyle/>
            <a:p>
              <a:r>
                <a:rPr lang="en-US" sz="1600" b="1" dirty="0">
                  <a:solidFill>
                    <a:schemeClr val="bg1"/>
                  </a:solidFill>
                  <a:latin typeface="+mj-lt"/>
                </a:rPr>
                <a:t>Support Vector Machine</a:t>
              </a:r>
              <a:endParaRPr lang="ar-IQ" sz="1600" b="1" dirty="0">
                <a:solidFill>
                  <a:schemeClr val="bg1"/>
                </a:solidFill>
                <a:latin typeface="+mj-lt"/>
              </a:endParaRPr>
            </a:p>
          </p:txBody>
        </p:sp>
        <p:sp>
          <p:nvSpPr>
            <p:cNvPr id="20" name="Freeform 136"/>
            <p:cNvSpPr>
              <a:spLocks noChangeAspect="1" noEditPoints="1"/>
            </p:cNvSpPr>
            <p:nvPr/>
          </p:nvSpPr>
          <p:spPr bwMode="auto">
            <a:xfrm>
              <a:off x="8830106" y="440680"/>
              <a:ext cx="509119" cy="420779"/>
            </a:xfrm>
            <a:custGeom>
              <a:avLst/>
              <a:gdLst>
                <a:gd name="T0" fmla="*/ 100 w 616"/>
                <a:gd name="T1" fmla="*/ 285 h 509"/>
                <a:gd name="T2" fmla="*/ 323 w 616"/>
                <a:gd name="T3" fmla="*/ 422 h 509"/>
                <a:gd name="T4" fmla="*/ 323 w 616"/>
                <a:gd name="T5" fmla="*/ 278 h 509"/>
                <a:gd name="T6" fmla="*/ 114 w 616"/>
                <a:gd name="T7" fmla="*/ 292 h 509"/>
                <a:gd name="T8" fmla="*/ 612 w 616"/>
                <a:gd name="T9" fmla="*/ 188 h 509"/>
                <a:gd name="T10" fmla="*/ 555 w 616"/>
                <a:gd name="T11" fmla="*/ 4 h 509"/>
                <a:gd name="T12" fmla="*/ 554 w 616"/>
                <a:gd name="T13" fmla="*/ 3 h 509"/>
                <a:gd name="T14" fmla="*/ 553 w 616"/>
                <a:gd name="T15" fmla="*/ 1 h 509"/>
                <a:gd name="T16" fmla="*/ 551 w 616"/>
                <a:gd name="T17" fmla="*/ 1 h 509"/>
                <a:gd name="T18" fmla="*/ 549 w 616"/>
                <a:gd name="T19" fmla="*/ 0 h 509"/>
                <a:gd name="T20" fmla="*/ 308 w 616"/>
                <a:gd name="T21" fmla="*/ 0 h 509"/>
                <a:gd name="T22" fmla="*/ 147 w 616"/>
                <a:gd name="T23" fmla="*/ 0 h 509"/>
                <a:gd name="T24" fmla="*/ 66 w 616"/>
                <a:gd name="T25" fmla="*/ 0 h 509"/>
                <a:gd name="T26" fmla="*/ 64 w 616"/>
                <a:gd name="T27" fmla="*/ 1 h 509"/>
                <a:gd name="T28" fmla="*/ 62 w 616"/>
                <a:gd name="T29" fmla="*/ 2 h 509"/>
                <a:gd name="T30" fmla="*/ 61 w 616"/>
                <a:gd name="T31" fmla="*/ 4 h 509"/>
                <a:gd name="T32" fmla="*/ 60 w 616"/>
                <a:gd name="T33" fmla="*/ 5 h 509"/>
                <a:gd name="T34" fmla="*/ 27 w 616"/>
                <a:gd name="T35" fmla="*/ 242 h 509"/>
                <a:gd name="T36" fmla="*/ 582 w 616"/>
                <a:gd name="T37" fmla="*/ 509 h 509"/>
                <a:gd name="T38" fmla="*/ 606 w 616"/>
                <a:gd name="T39" fmla="*/ 229 h 509"/>
                <a:gd name="T40" fmla="*/ 464 w 616"/>
                <a:gd name="T41" fmla="*/ 232 h 509"/>
                <a:gd name="T42" fmla="*/ 463 w 616"/>
                <a:gd name="T43" fmla="*/ 14 h 509"/>
                <a:gd name="T44" fmla="*/ 391 w 616"/>
                <a:gd name="T45" fmla="*/ 219 h 509"/>
                <a:gd name="T46" fmla="*/ 315 w 616"/>
                <a:gd name="T47" fmla="*/ 14 h 509"/>
                <a:gd name="T48" fmla="*/ 391 w 616"/>
                <a:gd name="T49" fmla="*/ 219 h 509"/>
                <a:gd name="T50" fmla="*/ 257 w 616"/>
                <a:gd name="T51" fmla="*/ 232 h 509"/>
                <a:gd name="T52" fmla="*/ 234 w 616"/>
                <a:gd name="T53" fmla="*/ 14 h 509"/>
                <a:gd name="T54" fmla="*/ 117 w 616"/>
                <a:gd name="T55" fmla="*/ 192 h 509"/>
                <a:gd name="T56" fmla="*/ 202 w 616"/>
                <a:gd name="T57" fmla="*/ 190 h 509"/>
                <a:gd name="T58" fmla="*/ 117 w 616"/>
                <a:gd name="T59" fmla="*/ 192 h 509"/>
                <a:gd name="T60" fmla="*/ 72 w 616"/>
                <a:gd name="T61" fmla="*/ 14 h 509"/>
                <a:gd name="T62" fmla="*/ 48 w 616"/>
                <a:gd name="T63" fmla="*/ 232 h 509"/>
                <a:gd name="T64" fmla="*/ 392 w 616"/>
                <a:gd name="T65" fmla="*/ 495 h 509"/>
                <a:gd name="T66" fmla="*/ 503 w 616"/>
                <a:gd name="T67" fmla="*/ 495 h 509"/>
                <a:gd name="T68" fmla="*/ 517 w 616"/>
                <a:gd name="T69" fmla="*/ 285 h 509"/>
                <a:gd name="T70" fmla="*/ 378 w 616"/>
                <a:gd name="T71" fmla="*/ 285 h 509"/>
                <a:gd name="T72" fmla="*/ 41 w 616"/>
                <a:gd name="T73" fmla="*/ 246 h 509"/>
                <a:gd name="T74" fmla="*/ 113 w 616"/>
                <a:gd name="T75" fmla="*/ 229 h 509"/>
                <a:gd name="T76" fmla="*/ 215 w 616"/>
                <a:gd name="T77" fmla="*/ 229 h 509"/>
                <a:gd name="T78" fmla="*/ 308 w 616"/>
                <a:gd name="T79" fmla="*/ 217 h 509"/>
                <a:gd name="T80" fmla="*/ 410 w 616"/>
                <a:gd name="T81" fmla="*/ 217 h 509"/>
                <a:gd name="T82" fmla="*/ 511 w 616"/>
                <a:gd name="T83" fmla="*/ 217 h 509"/>
                <a:gd name="T84" fmla="*/ 575 w 616"/>
                <a:gd name="T85" fmla="*/ 495 h 509"/>
                <a:gd name="T86" fmla="*/ 513 w 616"/>
                <a:gd name="T87" fmla="*/ 189 h 509"/>
                <a:gd name="T88" fmla="*/ 598 w 616"/>
                <a:gd name="T89" fmla="*/ 192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6" h="509">
                  <a:moveTo>
                    <a:pt x="323" y="278"/>
                  </a:moveTo>
                  <a:cubicBezTo>
                    <a:pt x="107" y="278"/>
                    <a:pt x="107" y="278"/>
                    <a:pt x="107" y="278"/>
                  </a:cubicBezTo>
                  <a:cubicBezTo>
                    <a:pt x="104" y="278"/>
                    <a:pt x="100" y="282"/>
                    <a:pt x="100" y="285"/>
                  </a:cubicBezTo>
                  <a:cubicBezTo>
                    <a:pt x="100" y="415"/>
                    <a:pt x="100" y="415"/>
                    <a:pt x="100" y="415"/>
                  </a:cubicBezTo>
                  <a:cubicBezTo>
                    <a:pt x="100" y="419"/>
                    <a:pt x="104" y="422"/>
                    <a:pt x="107" y="422"/>
                  </a:cubicBezTo>
                  <a:cubicBezTo>
                    <a:pt x="323" y="422"/>
                    <a:pt x="323" y="422"/>
                    <a:pt x="323" y="422"/>
                  </a:cubicBezTo>
                  <a:cubicBezTo>
                    <a:pt x="327" y="422"/>
                    <a:pt x="330" y="419"/>
                    <a:pt x="330" y="415"/>
                  </a:cubicBezTo>
                  <a:cubicBezTo>
                    <a:pt x="330" y="285"/>
                    <a:pt x="330" y="285"/>
                    <a:pt x="330" y="285"/>
                  </a:cubicBezTo>
                  <a:cubicBezTo>
                    <a:pt x="330" y="282"/>
                    <a:pt x="327" y="278"/>
                    <a:pt x="323" y="278"/>
                  </a:cubicBezTo>
                  <a:close/>
                  <a:moveTo>
                    <a:pt x="316" y="408"/>
                  </a:moveTo>
                  <a:cubicBezTo>
                    <a:pt x="114" y="408"/>
                    <a:pt x="114" y="408"/>
                    <a:pt x="114" y="408"/>
                  </a:cubicBezTo>
                  <a:cubicBezTo>
                    <a:pt x="114" y="292"/>
                    <a:pt x="114" y="292"/>
                    <a:pt x="114" y="292"/>
                  </a:cubicBezTo>
                  <a:cubicBezTo>
                    <a:pt x="316" y="292"/>
                    <a:pt x="316" y="292"/>
                    <a:pt x="316" y="292"/>
                  </a:cubicBezTo>
                  <a:lnTo>
                    <a:pt x="316" y="408"/>
                  </a:lnTo>
                  <a:close/>
                  <a:moveTo>
                    <a:pt x="612" y="188"/>
                  </a:moveTo>
                  <a:cubicBezTo>
                    <a:pt x="556" y="5"/>
                    <a:pt x="556" y="5"/>
                    <a:pt x="556" y="5"/>
                  </a:cubicBezTo>
                  <a:cubicBezTo>
                    <a:pt x="556" y="5"/>
                    <a:pt x="556" y="5"/>
                    <a:pt x="556" y="5"/>
                  </a:cubicBezTo>
                  <a:cubicBezTo>
                    <a:pt x="556" y="5"/>
                    <a:pt x="555" y="4"/>
                    <a:pt x="555" y="4"/>
                  </a:cubicBezTo>
                  <a:cubicBezTo>
                    <a:pt x="555" y="4"/>
                    <a:pt x="555" y="4"/>
                    <a:pt x="555" y="4"/>
                  </a:cubicBezTo>
                  <a:cubicBezTo>
                    <a:pt x="555" y="3"/>
                    <a:pt x="555" y="3"/>
                    <a:pt x="555" y="3"/>
                  </a:cubicBezTo>
                  <a:cubicBezTo>
                    <a:pt x="555" y="3"/>
                    <a:pt x="554" y="3"/>
                    <a:pt x="554" y="3"/>
                  </a:cubicBezTo>
                  <a:cubicBezTo>
                    <a:pt x="554" y="2"/>
                    <a:pt x="554" y="2"/>
                    <a:pt x="554" y="2"/>
                  </a:cubicBezTo>
                  <a:cubicBezTo>
                    <a:pt x="554" y="2"/>
                    <a:pt x="553" y="2"/>
                    <a:pt x="553" y="2"/>
                  </a:cubicBezTo>
                  <a:cubicBezTo>
                    <a:pt x="553" y="2"/>
                    <a:pt x="553" y="1"/>
                    <a:pt x="553" y="1"/>
                  </a:cubicBezTo>
                  <a:cubicBezTo>
                    <a:pt x="552" y="1"/>
                    <a:pt x="552" y="1"/>
                    <a:pt x="552" y="1"/>
                  </a:cubicBezTo>
                  <a:cubicBezTo>
                    <a:pt x="552" y="1"/>
                    <a:pt x="552" y="1"/>
                    <a:pt x="551" y="1"/>
                  </a:cubicBezTo>
                  <a:cubicBezTo>
                    <a:pt x="551" y="1"/>
                    <a:pt x="551" y="1"/>
                    <a:pt x="551" y="1"/>
                  </a:cubicBezTo>
                  <a:cubicBezTo>
                    <a:pt x="551" y="0"/>
                    <a:pt x="550" y="0"/>
                    <a:pt x="550" y="0"/>
                  </a:cubicBezTo>
                  <a:cubicBezTo>
                    <a:pt x="550" y="0"/>
                    <a:pt x="550" y="0"/>
                    <a:pt x="549" y="0"/>
                  </a:cubicBezTo>
                  <a:cubicBezTo>
                    <a:pt x="549" y="0"/>
                    <a:pt x="549" y="0"/>
                    <a:pt x="549" y="0"/>
                  </a:cubicBezTo>
                  <a:cubicBezTo>
                    <a:pt x="469" y="0"/>
                    <a:pt x="469" y="0"/>
                    <a:pt x="469" y="0"/>
                  </a:cubicBezTo>
                  <a:cubicBezTo>
                    <a:pt x="469" y="0"/>
                    <a:pt x="469" y="0"/>
                    <a:pt x="469" y="0"/>
                  </a:cubicBezTo>
                  <a:cubicBezTo>
                    <a:pt x="308" y="0"/>
                    <a:pt x="308" y="0"/>
                    <a:pt x="308" y="0"/>
                  </a:cubicBezTo>
                  <a:cubicBezTo>
                    <a:pt x="308" y="0"/>
                    <a:pt x="308" y="0"/>
                    <a:pt x="308" y="0"/>
                  </a:cubicBezTo>
                  <a:cubicBezTo>
                    <a:pt x="147" y="0"/>
                    <a:pt x="147" y="0"/>
                    <a:pt x="147" y="0"/>
                  </a:cubicBezTo>
                  <a:cubicBezTo>
                    <a:pt x="147" y="0"/>
                    <a:pt x="147" y="0"/>
                    <a:pt x="147" y="0"/>
                  </a:cubicBezTo>
                  <a:cubicBezTo>
                    <a:pt x="67" y="0"/>
                    <a:pt x="67" y="0"/>
                    <a:pt x="67" y="0"/>
                  </a:cubicBezTo>
                  <a:cubicBezTo>
                    <a:pt x="67" y="0"/>
                    <a:pt x="67" y="0"/>
                    <a:pt x="67" y="0"/>
                  </a:cubicBezTo>
                  <a:cubicBezTo>
                    <a:pt x="67" y="0"/>
                    <a:pt x="66" y="0"/>
                    <a:pt x="66" y="0"/>
                  </a:cubicBezTo>
                  <a:cubicBezTo>
                    <a:pt x="66" y="0"/>
                    <a:pt x="66" y="0"/>
                    <a:pt x="65" y="1"/>
                  </a:cubicBezTo>
                  <a:cubicBezTo>
                    <a:pt x="65" y="1"/>
                    <a:pt x="65" y="1"/>
                    <a:pt x="65" y="1"/>
                  </a:cubicBezTo>
                  <a:cubicBezTo>
                    <a:pt x="65" y="1"/>
                    <a:pt x="64" y="1"/>
                    <a:pt x="64" y="1"/>
                  </a:cubicBezTo>
                  <a:cubicBezTo>
                    <a:pt x="64" y="1"/>
                    <a:pt x="64" y="1"/>
                    <a:pt x="64" y="1"/>
                  </a:cubicBezTo>
                  <a:cubicBezTo>
                    <a:pt x="63" y="1"/>
                    <a:pt x="63" y="2"/>
                    <a:pt x="63" y="2"/>
                  </a:cubicBezTo>
                  <a:cubicBezTo>
                    <a:pt x="63" y="2"/>
                    <a:pt x="63" y="2"/>
                    <a:pt x="62" y="2"/>
                  </a:cubicBezTo>
                  <a:cubicBezTo>
                    <a:pt x="62" y="2"/>
                    <a:pt x="62" y="2"/>
                    <a:pt x="62" y="3"/>
                  </a:cubicBezTo>
                  <a:cubicBezTo>
                    <a:pt x="62" y="3"/>
                    <a:pt x="62" y="3"/>
                    <a:pt x="62" y="3"/>
                  </a:cubicBezTo>
                  <a:cubicBezTo>
                    <a:pt x="61" y="3"/>
                    <a:pt x="61" y="3"/>
                    <a:pt x="61" y="4"/>
                  </a:cubicBezTo>
                  <a:cubicBezTo>
                    <a:pt x="61" y="4"/>
                    <a:pt x="61" y="4"/>
                    <a:pt x="61" y="4"/>
                  </a:cubicBezTo>
                  <a:cubicBezTo>
                    <a:pt x="61" y="4"/>
                    <a:pt x="61" y="5"/>
                    <a:pt x="61" y="5"/>
                  </a:cubicBezTo>
                  <a:cubicBezTo>
                    <a:pt x="61" y="5"/>
                    <a:pt x="60" y="5"/>
                    <a:pt x="60" y="5"/>
                  </a:cubicBezTo>
                  <a:cubicBezTo>
                    <a:pt x="5" y="188"/>
                    <a:pt x="5" y="188"/>
                    <a:pt x="5" y="188"/>
                  </a:cubicBezTo>
                  <a:cubicBezTo>
                    <a:pt x="0" y="203"/>
                    <a:pt x="2" y="218"/>
                    <a:pt x="10" y="229"/>
                  </a:cubicBezTo>
                  <a:cubicBezTo>
                    <a:pt x="15" y="235"/>
                    <a:pt x="20" y="239"/>
                    <a:pt x="27" y="242"/>
                  </a:cubicBezTo>
                  <a:cubicBezTo>
                    <a:pt x="27" y="502"/>
                    <a:pt x="27" y="502"/>
                    <a:pt x="27" y="502"/>
                  </a:cubicBezTo>
                  <a:cubicBezTo>
                    <a:pt x="27" y="506"/>
                    <a:pt x="30" y="509"/>
                    <a:pt x="34" y="509"/>
                  </a:cubicBezTo>
                  <a:cubicBezTo>
                    <a:pt x="582" y="509"/>
                    <a:pt x="582" y="509"/>
                    <a:pt x="582" y="509"/>
                  </a:cubicBezTo>
                  <a:cubicBezTo>
                    <a:pt x="586" y="509"/>
                    <a:pt x="589" y="506"/>
                    <a:pt x="589" y="502"/>
                  </a:cubicBezTo>
                  <a:cubicBezTo>
                    <a:pt x="589" y="242"/>
                    <a:pt x="589" y="242"/>
                    <a:pt x="589" y="242"/>
                  </a:cubicBezTo>
                  <a:cubicBezTo>
                    <a:pt x="596" y="239"/>
                    <a:pt x="602" y="235"/>
                    <a:pt x="606" y="229"/>
                  </a:cubicBezTo>
                  <a:cubicBezTo>
                    <a:pt x="614" y="218"/>
                    <a:pt x="616" y="203"/>
                    <a:pt x="612" y="188"/>
                  </a:cubicBezTo>
                  <a:close/>
                  <a:moveTo>
                    <a:pt x="493" y="220"/>
                  </a:moveTo>
                  <a:cubicBezTo>
                    <a:pt x="486" y="228"/>
                    <a:pt x="476" y="232"/>
                    <a:pt x="464" y="232"/>
                  </a:cubicBezTo>
                  <a:cubicBezTo>
                    <a:pt x="439" y="232"/>
                    <a:pt x="417" y="213"/>
                    <a:pt x="414" y="190"/>
                  </a:cubicBezTo>
                  <a:cubicBezTo>
                    <a:pt x="396" y="14"/>
                    <a:pt x="396" y="14"/>
                    <a:pt x="396" y="14"/>
                  </a:cubicBezTo>
                  <a:cubicBezTo>
                    <a:pt x="463" y="14"/>
                    <a:pt x="463" y="14"/>
                    <a:pt x="463" y="14"/>
                  </a:cubicBezTo>
                  <a:cubicBezTo>
                    <a:pt x="499" y="192"/>
                    <a:pt x="499" y="192"/>
                    <a:pt x="499" y="192"/>
                  </a:cubicBezTo>
                  <a:cubicBezTo>
                    <a:pt x="501" y="202"/>
                    <a:pt x="499" y="212"/>
                    <a:pt x="493" y="220"/>
                  </a:cubicBezTo>
                  <a:close/>
                  <a:moveTo>
                    <a:pt x="391" y="219"/>
                  </a:moveTo>
                  <a:cubicBezTo>
                    <a:pt x="383" y="228"/>
                    <a:pt x="373" y="232"/>
                    <a:pt x="360" y="232"/>
                  </a:cubicBezTo>
                  <a:cubicBezTo>
                    <a:pt x="336" y="232"/>
                    <a:pt x="315" y="213"/>
                    <a:pt x="315" y="190"/>
                  </a:cubicBezTo>
                  <a:cubicBezTo>
                    <a:pt x="315" y="14"/>
                    <a:pt x="315" y="14"/>
                    <a:pt x="315" y="14"/>
                  </a:cubicBezTo>
                  <a:cubicBezTo>
                    <a:pt x="382" y="14"/>
                    <a:pt x="382" y="14"/>
                    <a:pt x="382" y="14"/>
                  </a:cubicBezTo>
                  <a:cubicBezTo>
                    <a:pt x="400" y="191"/>
                    <a:pt x="400" y="191"/>
                    <a:pt x="400" y="191"/>
                  </a:cubicBezTo>
                  <a:cubicBezTo>
                    <a:pt x="401" y="201"/>
                    <a:pt x="398" y="211"/>
                    <a:pt x="391" y="219"/>
                  </a:cubicBezTo>
                  <a:close/>
                  <a:moveTo>
                    <a:pt x="301" y="190"/>
                  </a:moveTo>
                  <a:cubicBezTo>
                    <a:pt x="301" y="201"/>
                    <a:pt x="297" y="212"/>
                    <a:pt x="288" y="220"/>
                  </a:cubicBezTo>
                  <a:cubicBezTo>
                    <a:pt x="280" y="228"/>
                    <a:pt x="269" y="232"/>
                    <a:pt x="257" y="232"/>
                  </a:cubicBezTo>
                  <a:cubicBezTo>
                    <a:pt x="244" y="232"/>
                    <a:pt x="233" y="228"/>
                    <a:pt x="226" y="219"/>
                  </a:cubicBezTo>
                  <a:cubicBezTo>
                    <a:pt x="219" y="211"/>
                    <a:pt x="216" y="201"/>
                    <a:pt x="217" y="191"/>
                  </a:cubicBezTo>
                  <a:cubicBezTo>
                    <a:pt x="234" y="14"/>
                    <a:pt x="234" y="14"/>
                    <a:pt x="234" y="14"/>
                  </a:cubicBezTo>
                  <a:cubicBezTo>
                    <a:pt x="301" y="14"/>
                    <a:pt x="301" y="14"/>
                    <a:pt x="301" y="14"/>
                  </a:cubicBezTo>
                  <a:lnTo>
                    <a:pt x="301" y="190"/>
                  </a:lnTo>
                  <a:close/>
                  <a:moveTo>
                    <a:pt x="117" y="192"/>
                  </a:moveTo>
                  <a:cubicBezTo>
                    <a:pt x="153" y="14"/>
                    <a:pt x="153" y="14"/>
                    <a:pt x="153" y="14"/>
                  </a:cubicBezTo>
                  <a:cubicBezTo>
                    <a:pt x="220" y="14"/>
                    <a:pt x="220" y="14"/>
                    <a:pt x="220" y="14"/>
                  </a:cubicBezTo>
                  <a:cubicBezTo>
                    <a:pt x="202" y="190"/>
                    <a:pt x="202" y="190"/>
                    <a:pt x="202" y="190"/>
                  </a:cubicBezTo>
                  <a:cubicBezTo>
                    <a:pt x="200" y="213"/>
                    <a:pt x="177" y="232"/>
                    <a:pt x="152" y="232"/>
                  </a:cubicBezTo>
                  <a:cubicBezTo>
                    <a:pt x="140" y="232"/>
                    <a:pt x="130" y="228"/>
                    <a:pt x="123" y="220"/>
                  </a:cubicBezTo>
                  <a:cubicBezTo>
                    <a:pt x="117" y="212"/>
                    <a:pt x="115" y="202"/>
                    <a:pt x="117" y="192"/>
                  </a:cubicBezTo>
                  <a:close/>
                  <a:moveTo>
                    <a:pt x="22" y="220"/>
                  </a:moveTo>
                  <a:cubicBezTo>
                    <a:pt x="16" y="213"/>
                    <a:pt x="15" y="203"/>
                    <a:pt x="18" y="192"/>
                  </a:cubicBezTo>
                  <a:cubicBezTo>
                    <a:pt x="72" y="14"/>
                    <a:pt x="72" y="14"/>
                    <a:pt x="72" y="14"/>
                  </a:cubicBezTo>
                  <a:cubicBezTo>
                    <a:pt x="139" y="14"/>
                    <a:pt x="139" y="14"/>
                    <a:pt x="139" y="14"/>
                  </a:cubicBezTo>
                  <a:cubicBezTo>
                    <a:pt x="103" y="189"/>
                    <a:pt x="103" y="189"/>
                    <a:pt x="103" y="189"/>
                  </a:cubicBezTo>
                  <a:cubicBezTo>
                    <a:pt x="99" y="212"/>
                    <a:pt x="73" y="232"/>
                    <a:pt x="48" y="232"/>
                  </a:cubicBezTo>
                  <a:cubicBezTo>
                    <a:pt x="37" y="232"/>
                    <a:pt x="27" y="228"/>
                    <a:pt x="22" y="220"/>
                  </a:cubicBezTo>
                  <a:close/>
                  <a:moveTo>
                    <a:pt x="503" y="495"/>
                  </a:moveTo>
                  <a:cubicBezTo>
                    <a:pt x="392" y="495"/>
                    <a:pt x="392" y="495"/>
                    <a:pt x="392" y="495"/>
                  </a:cubicBezTo>
                  <a:cubicBezTo>
                    <a:pt x="392" y="292"/>
                    <a:pt x="392" y="292"/>
                    <a:pt x="392" y="292"/>
                  </a:cubicBezTo>
                  <a:cubicBezTo>
                    <a:pt x="503" y="292"/>
                    <a:pt x="503" y="292"/>
                    <a:pt x="503" y="292"/>
                  </a:cubicBezTo>
                  <a:lnTo>
                    <a:pt x="503" y="495"/>
                  </a:lnTo>
                  <a:close/>
                  <a:moveTo>
                    <a:pt x="575" y="495"/>
                  </a:moveTo>
                  <a:cubicBezTo>
                    <a:pt x="517" y="495"/>
                    <a:pt x="517" y="495"/>
                    <a:pt x="517" y="495"/>
                  </a:cubicBezTo>
                  <a:cubicBezTo>
                    <a:pt x="517" y="285"/>
                    <a:pt x="517" y="285"/>
                    <a:pt x="517" y="285"/>
                  </a:cubicBezTo>
                  <a:cubicBezTo>
                    <a:pt x="517" y="282"/>
                    <a:pt x="514" y="278"/>
                    <a:pt x="510" y="278"/>
                  </a:cubicBezTo>
                  <a:cubicBezTo>
                    <a:pt x="385" y="278"/>
                    <a:pt x="385" y="278"/>
                    <a:pt x="385" y="278"/>
                  </a:cubicBezTo>
                  <a:cubicBezTo>
                    <a:pt x="381" y="278"/>
                    <a:pt x="378" y="282"/>
                    <a:pt x="378" y="285"/>
                  </a:cubicBezTo>
                  <a:cubicBezTo>
                    <a:pt x="378" y="495"/>
                    <a:pt x="378" y="495"/>
                    <a:pt x="378" y="495"/>
                  </a:cubicBezTo>
                  <a:cubicBezTo>
                    <a:pt x="41" y="495"/>
                    <a:pt x="41" y="495"/>
                    <a:pt x="41" y="495"/>
                  </a:cubicBezTo>
                  <a:cubicBezTo>
                    <a:pt x="41" y="246"/>
                    <a:pt x="41" y="246"/>
                    <a:pt x="41" y="246"/>
                  </a:cubicBezTo>
                  <a:cubicBezTo>
                    <a:pt x="43" y="246"/>
                    <a:pt x="46" y="246"/>
                    <a:pt x="48" y="246"/>
                  </a:cubicBezTo>
                  <a:cubicBezTo>
                    <a:pt x="71" y="246"/>
                    <a:pt x="92" y="234"/>
                    <a:pt x="106" y="217"/>
                  </a:cubicBezTo>
                  <a:cubicBezTo>
                    <a:pt x="107" y="221"/>
                    <a:pt x="110" y="225"/>
                    <a:pt x="113" y="229"/>
                  </a:cubicBezTo>
                  <a:cubicBezTo>
                    <a:pt x="122" y="240"/>
                    <a:pt x="136" y="246"/>
                    <a:pt x="152" y="246"/>
                  </a:cubicBezTo>
                  <a:cubicBezTo>
                    <a:pt x="175" y="246"/>
                    <a:pt x="196" y="234"/>
                    <a:pt x="207" y="216"/>
                  </a:cubicBezTo>
                  <a:cubicBezTo>
                    <a:pt x="209" y="221"/>
                    <a:pt x="212" y="225"/>
                    <a:pt x="215" y="229"/>
                  </a:cubicBezTo>
                  <a:cubicBezTo>
                    <a:pt x="226" y="240"/>
                    <a:pt x="241" y="246"/>
                    <a:pt x="257" y="246"/>
                  </a:cubicBezTo>
                  <a:cubicBezTo>
                    <a:pt x="272" y="246"/>
                    <a:pt x="287" y="240"/>
                    <a:pt x="298" y="230"/>
                  </a:cubicBezTo>
                  <a:cubicBezTo>
                    <a:pt x="302" y="226"/>
                    <a:pt x="306" y="221"/>
                    <a:pt x="308" y="217"/>
                  </a:cubicBezTo>
                  <a:cubicBezTo>
                    <a:pt x="318" y="234"/>
                    <a:pt x="338" y="246"/>
                    <a:pt x="360" y="246"/>
                  </a:cubicBezTo>
                  <a:cubicBezTo>
                    <a:pt x="376" y="246"/>
                    <a:pt x="391" y="240"/>
                    <a:pt x="401" y="229"/>
                  </a:cubicBezTo>
                  <a:cubicBezTo>
                    <a:pt x="405" y="225"/>
                    <a:pt x="407" y="221"/>
                    <a:pt x="410" y="217"/>
                  </a:cubicBezTo>
                  <a:cubicBezTo>
                    <a:pt x="421" y="234"/>
                    <a:pt x="442" y="246"/>
                    <a:pt x="464" y="246"/>
                  </a:cubicBezTo>
                  <a:cubicBezTo>
                    <a:pt x="480" y="246"/>
                    <a:pt x="495" y="240"/>
                    <a:pt x="504" y="229"/>
                  </a:cubicBezTo>
                  <a:cubicBezTo>
                    <a:pt x="507" y="225"/>
                    <a:pt x="509" y="221"/>
                    <a:pt x="511" y="217"/>
                  </a:cubicBezTo>
                  <a:cubicBezTo>
                    <a:pt x="524" y="234"/>
                    <a:pt x="546" y="246"/>
                    <a:pt x="568" y="246"/>
                  </a:cubicBezTo>
                  <a:cubicBezTo>
                    <a:pt x="570" y="246"/>
                    <a:pt x="573" y="246"/>
                    <a:pt x="575" y="246"/>
                  </a:cubicBezTo>
                  <a:lnTo>
                    <a:pt x="575" y="495"/>
                  </a:lnTo>
                  <a:close/>
                  <a:moveTo>
                    <a:pt x="595" y="220"/>
                  </a:moveTo>
                  <a:cubicBezTo>
                    <a:pt x="589" y="228"/>
                    <a:pt x="579" y="232"/>
                    <a:pt x="568" y="232"/>
                  </a:cubicBezTo>
                  <a:cubicBezTo>
                    <a:pt x="543" y="232"/>
                    <a:pt x="518" y="212"/>
                    <a:pt x="513" y="189"/>
                  </a:cubicBezTo>
                  <a:cubicBezTo>
                    <a:pt x="477" y="14"/>
                    <a:pt x="477" y="14"/>
                    <a:pt x="477" y="14"/>
                  </a:cubicBezTo>
                  <a:cubicBezTo>
                    <a:pt x="544" y="14"/>
                    <a:pt x="544" y="14"/>
                    <a:pt x="544" y="14"/>
                  </a:cubicBezTo>
                  <a:cubicBezTo>
                    <a:pt x="598" y="192"/>
                    <a:pt x="598" y="192"/>
                    <a:pt x="598" y="192"/>
                  </a:cubicBezTo>
                  <a:cubicBezTo>
                    <a:pt x="601" y="203"/>
                    <a:pt x="600" y="213"/>
                    <a:pt x="595" y="2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TextBox 8"/>
            <p:cNvSpPr txBox="1">
              <a:spLocks noChangeArrowheads="1"/>
            </p:cNvSpPr>
            <p:nvPr/>
          </p:nvSpPr>
          <p:spPr bwMode="auto">
            <a:xfrm>
              <a:off x="6205633" y="3084687"/>
              <a:ext cx="2360143" cy="345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The advent of computers brought on rapid advances in the field of statistical classification, one of which is the </a:t>
              </a:r>
              <a:r>
                <a:rPr lang="en-US" sz="1050" b="0" i="1" dirty="0">
                  <a:solidFill>
                    <a:schemeClr val="tx1">
                      <a:lumMod val="75000"/>
                      <a:lumOff val="25000"/>
                    </a:schemeClr>
                  </a:solidFill>
                  <a:effectLst/>
                  <a:latin typeface="Abadi" panose="020B0604020104020204" pitchFamily="34" charset="0"/>
                </a:rPr>
                <a:t>Support Vector Machine</a:t>
              </a:r>
              <a:r>
                <a:rPr lang="en-US" sz="1050" b="0" i="0" dirty="0">
                  <a:solidFill>
                    <a:schemeClr val="tx1">
                      <a:lumMod val="75000"/>
                      <a:lumOff val="25000"/>
                    </a:schemeClr>
                  </a:solidFill>
                  <a:effectLst/>
                  <a:latin typeface="Abadi" panose="020B0604020104020204" pitchFamily="34" charset="0"/>
                </a:rPr>
                <a:t>, or SVM</a:t>
              </a:r>
              <a:r>
                <a:rPr lang="en-US" sz="1600" b="0" dirty="0">
                  <a:solidFill>
                    <a:schemeClr val="tx1">
                      <a:lumMod val="75000"/>
                      <a:lumOff val="25000"/>
                    </a:schemeClr>
                  </a:solidFill>
                  <a:latin typeface="Abadi" panose="020B0604020104020204" pitchFamily="34" charset="0"/>
                  <a:cs typeface="Arial" panose="020B0604020202020204" pitchFamily="34" charset="0"/>
                </a:rPr>
                <a:t>. </a:t>
              </a:r>
            </a:p>
            <a:p>
              <a:pPr eaLnBrk="1">
                <a:buClr>
                  <a:schemeClr val="tx2"/>
                </a:buClr>
                <a:buFont typeface="Arial" panose="020B0604020202020204" pitchFamily="34" charset="0"/>
                <a:buChar char="•"/>
              </a:pPr>
              <a:endParaRPr lang="en-US" sz="1200" b="0" dirty="0">
                <a:solidFill>
                  <a:schemeClr val="tx1">
                    <a:lumMod val="75000"/>
                    <a:lumOff val="25000"/>
                  </a:schemeClr>
                </a:solidFill>
                <a:latin typeface="Abadi" panose="020B0604020104020204" pitchFamily="34" charset="0"/>
                <a:cs typeface="Arial" panose="020B0604020202020204" pitchFamily="34" charset="0"/>
              </a:endParaRPr>
            </a:p>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The goal of an SVM is to take groups of observations and construct boundaries to predict which group future observations belong to based on their measurements.</a:t>
              </a:r>
              <a:endParaRPr lang="en-US" sz="1600" b="0" dirty="0">
                <a:solidFill>
                  <a:schemeClr val="tx1">
                    <a:lumMod val="75000"/>
                    <a:lumOff val="25000"/>
                  </a:schemeClr>
                </a:solidFill>
                <a:latin typeface="Abadi" panose="020B0604020104020204" pitchFamily="34" charset="0"/>
                <a:cs typeface="Arial" panose="020B0604020202020204" pitchFamily="34" charset="0"/>
              </a:endParaRPr>
            </a:p>
            <a:p>
              <a:pPr eaLnBrk="1">
                <a:buClr>
                  <a:schemeClr val="tx2"/>
                </a:buClr>
                <a:buFont typeface="Arial" panose="020B0604020202020204" pitchFamily="34" charset="0"/>
                <a:buChar char="•"/>
              </a:pPr>
              <a:endParaRPr lang="en-US" sz="1200" b="0" dirty="0">
                <a:solidFill>
                  <a:schemeClr val="tx1">
                    <a:lumMod val="75000"/>
                    <a:lumOff val="25000"/>
                  </a:schemeClr>
                </a:solidFill>
                <a:latin typeface="Abadi" panose="020B0604020104020204" pitchFamily="34" charset="0"/>
                <a:cs typeface="Arial" panose="020B0604020202020204" pitchFamily="34" charset="0"/>
              </a:endParaRPr>
            </a:p>
            <a:p>
              <a:pPr algn="just">
                <a:buClr>
                  <a:schemeClr val="tx2"/>
                </a:buClr>
                <a:buFont typeface="Arial" panose="020B0604020202020204" pitchFamily="34" charset="0"/>
                <a:buChar char="•"/>
              </a:pPr>
              <a:r>
                <a:rPr lang="en-US" sz="1050" b="0" i="0" dirty="0">
                  <a:solidFill>
                    <a:schemeClr val="tx1">
                      <a:lumMod val="75000"/>
                      <a:lumOff val="25000"/>
                    </a:schemeClr>
                  </a:solidFill>
                  <a:effectLst/>
                  <a:latin typeface="Abadi" panose="020B0604020104020204" pitchFamily="34" charset="0"/>
                </a:rPr>
                <a:t>SVMs can take almost any shape (including linear, radial, and polynomial, among others), and are generally flexible enough to be used in almost any classification endeavor that the user chooses to undertake.</a:t>
              </a:r>
              <a:endParaRPr lang="en-US" sz="1600" b="0" dirty="0">
                <a:solidFill>
                  <a:schemeClr val="tx1">
                    <a:lumMod val="75000"/>
                    <a:lumOff val="25000"/>
                  </a:schemeClr>
                </a:solidFill>
                <a:latin typeface="Abadi" panose="020B0604020104020204" pitchFamily="34" charset="0"/>
                <a:cs typeface="Arial" panose="020B0604020202020204" pitchFamily="34" charset="0"/>
              </a:endParaRPr>
            </a:p>
          </p:txBody>
        </p:sp>
      </p:grpSp>
      <p:pic>
        <p:nvPicPr>
          <p:cNvPr id="3086" name="Picture 14" descr="Random Forest Icons - Download Free Vector Icons | Noun Project">
            <a:extLst>
              <a:ext uri="{FF2B5EF4-FFF2-40B4-BE49-F238E27FC236}">
                <a16:creationId xmlns:a16="http://schemas.microsoft.com/office/drawing/2014/main" id="{84CE9241-6BB0-4E40-9C97-1C52C2AF4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994" y="2113667"/>
            <a:ext cx="806362" cy="80636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Support Vector Machines Icons - Download Free Vector Icons | Noun Project">
            <a:extLst>
              <a:ext uri="{FF2B5EF4-FFF2-40B4-BE49-F238E27FC236}">
                <a16:creationId xmlns:a16="http://schemas.microsoft.com/office/drawing/2014/main" id="{479B14D2-DBE0-48FA-8FF2-6517C281C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4541" y="2218364"/>
            <a:ext cx="550623" cy="550623"/>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Artificial Neural Networks: Mathematics of Backpropagation (Part 4) — BRIAN  DOLHANSKY">
            <a:extLst>
              <a:ext uri="{FF2B5EF4-FFF2-40B4-BE49-F238E27FC236}">
                <a16:creationId xmlns:a16="http://schemas.microsoft.com/office/drawing/2014/main" id="{5B561DFC-612E-44D1-9741-9F53CDE6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436" y="2235284"/>
            <a:ext cx="1201802" cy="70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3005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90"/>
                                        </p:tgtEl>
                                        <p:attrNameLst>
                                          <p:attrName>style.visibility</p:attrName>
                                        </p:attrNameLst>
                                      </p:cBhvr>
                                      <p:to>
                                        <p:strVal val="visible"/>
                                      </p:to>
                                    </p:set>
                                    <p:animEffect transition="in" filter="wipe(down)">
                                      <p:cBhvr>
                                        <p:cTn id="22" dur="500"/>
                                        <p:tgtEl>
                                          <p:spTgt spid="30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86"/>
                                        </p:tgtEl>
                                        <p:attrNameLst>
                                          <p:attrName>style.visibility</p:attrName>
                                        </p:attrNameLst>
                                      </p:cBhvr>
                                      <p:to>
                                        <p:strVal val="visible"/>
                                      </p:to>
                                    </p:set>
                                    <p:animEffect transition="in" filter="wipe(down)">
                                      <p:cBhvr>
                                        <p:cTn id="32" dur="500"/>
                                        <p:tgtEl>
                                          <p:spTgt spid="30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088"/>
                                        </p:tgtEl>
                                        <p:attrNameLst>
                                          <p:attrName>style.visibility</p:attrName>
                                        </p:attrNameLst>
                                      </p:cBhvr>
                                      <p:to>
                                        <p:strVal val="visible"/>
                                      </p:to>
                                    </p:set>
                                    <p:animEffect transition="in" filter="wipe(down)">
                                      <p:cBhvr>
                                        <p:cTn id="42" dur="5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a:t>Process of Random forest</a:t>
            </a:r>
          </a:p>
        </p:txBody>
      </p:sp>
      <p:sp>
        <p:nvSpPr>
          <p:cNvPr id="3" name="Title 2"/>
          <p:cNvSpPr>
            <a:spLocks noGrp="1"/>
          </p:cNvSpPr>
          <p:nvPr>
            <p:ph type="title"/>
          </p:nvPr>
        </p:nvSpPr>
        <p:spPr>
          <a:xfrm>
            <a:off x="556216" y="435516"/>
            <a:ext cx="11157817" cy="660511"/>
          </a:xfrm>
        </p:spPr>
        <p:txBody>
          <a:bodyPr/>
          <a:lstStyle/>
          <a:p>
            <a:r>
              <a:rPr lang="en-US" dirty="0"/>
              <a:t>RANDOM FOREST</a:t>
            </a:r>
          </a:p>
        </p:txBody>
      </p:sp>
      <p:sp>
        <p:nvSpPr>
          <p:cNvPr id="4" name="Slide Number Placeholder 3"/>
          <p:cNvSpPr>
            <a:spLocks noGrp="1"/>
          </p:cNvSpPr>
          <p:nvPr>
            <p:ph type="sldNum" sz="quarter" idx="16"/>
          </p:nvPr>
        </p:nvSpPr>
        <p:spPr/>
        <p:txBody>
          <a:bodyPr/>
          <a:lstStyle/>
          <a:p>
            <a:pPr>
              <a:defRPr/>
            </a:pPr>
            <a:fld id="{84E0A6AB-449E-4F6C-AA85-160DA8B532EA}" type="slidenum">
              <a:rPr lang="en-US" smtClean="0"/>
              <a:pPr>
                <a:defRPr/>
              </a:pPr>
              <a:t>6</a:t>
            </a:fld>
            <a:endParaRPr lang="en-US" dirty="0"/>
          </a:p>
        </p:txBody>
      </p:sp>
      <p:sp>
        <p:nvSpPr>
          <p:cNvPr id="5" name="AutoShape 3"/>
          <p:cNvSpPr>
            <a:spLocks/>
          </p:cNvSpPr>
          <p:nvPr/>
        </p:nvSpPr>
        <p:spPr bwMode="auto">
          <a:xfrm>
            <a:off x="5518485" y="4755262"/>
            <a:ext cx="1369793" cy="2523415"/>
          </a:xfrm>
          <a:custGeom>
            <a:avLst/>
            <a:gdLst>
              <a:gd name="T0" fmla="+- 0 10791 17"/>
              <a:gd name="T1" fmla="*/ T0 w 21548"/>
              <a:gd name="T2" fmla="+- 0 10841 82"/>
              <a:gd name="T3" fmla="*/ 10841 h 21518"/>
              <a:gd name="T4" fmla="+- 0 10791 17"/>
              <a:gd name="T5" fmla="*/ T4 w 21548"/>
              <a:gd name="T6" fmla="+- 0 10841 82"/>
              <a:gd name="T7" fmla="*/ 10841 h 21518"/>
              <a:gd name="T8" fmla="+- 0 10791 17"/>
              <a:gd name="T9" fmla="*/ T8 w 21548"/>
              <a:gd name="T10" fmla="+- 0 10841 82"/>
              <a:gd name="T11" fmla="*/ 10841 h 21518"/>
              <a:gd name="T12" fmla="+- 0 10791 17"/>
              <a:gd name="T13" fmla="*/ T12 w 21548"/>
              <a:gd name="T14" fmla="+- 0 10841 82"/>
              <a:gd name="T15" fmla="*/ 10841 h 21518"/>
            </a:gdLst>
            <a:ahLst/>
            <a:cxnLst>
              <a:cxn ang="0">
                <a:pos x="T1" y="T3"/>
              </a:cxn>
              <a:cxn ang="0">
                <a:pos x="T5" y="T7"/>
              </a:cxn>
              <a:cxn ang="0">
                <a:pos x="T9" y="T11"/>
              </a:cxn>
              <a:cxn ang="0">
                <a:pos x="T13" y="T15"/>
              </a:cxn>
            </a:cxnLst>
            <a:rect l="0" t="0" r="r" b="b"/>
            <a:pathLst>
              <a:path w="21548" h="21518">
                <a:moveTo>
                  <a:pt x="3683" y="21518"/>
                </a:moveTo>
                <a:lnTo>
                  <a:pt x="4791" y="16101"/>
                </a:lnTo>
                <a:cubicBezTo>
                  <a:pt x="4862" y="15589"/>
                  <a:pt x="4812" y="15074"/>
                  <a:pt x="4643" y="14569"/>
                </a:cubicBezTo>
                <a:cubicBezTo>
                  <a:pt x="4477" y="14073"/>
                  <a:pt x="4198" y="13591"/>
                  <a:pt x="3889" y="13116"/>
                </a:cubicBezTo>
                <a:cubicBezTo>
                  <a:pt x="3403" y="12371"/>
                  <a:pt x="2840" y="11633"/>
                  <a:pt x="2649" y="10849"/>
                </a:cubicBezTo>
                <a:cubicBezTo>
                  <a:pt x="2544" y="10416"/>
                  <a:pt x="2555" y="9978"/>
                  <a:pt x="2505" y="9543"/>
                </a:cubicBezTo>
                <a:cubicBezTo>
                  <a:pt x="2454" y="9095"/>
                  <a:pt x="2338" y="8650"/>
                  <a:pt x="2156" y="8211"/>
                </a:cubicBezTo>
                <a:cubicBezTo>
                  <a:pt x="2006" y="7849"/>
                  <a:pt x="1810" y="7493"/>
                  <a:pt x="1617" y="7136"/>
                </a:cubicBezTo>
                <a:cubicBezTo>
                  <a:pt x="1406" y="6745"/>
                  <a:pt x="1198" y="6354"/>
                  <a:pt x="1002" y="5961"/>
                </a:cubicBezTo>
                <a:cubicBezTo>
                  <a:pt x="656" y="5268"/>
                  <a:pt x="345" y="4571"/>
                  <a:pt x="70" y="3869"/>
                </a:cubicBezTo>
                <a:cubicBezTo>
                  <a:pt x="-3" y="3744"/>
                  <a:pt x="-17" y="3616"/>
                  <a:pt x="19" y="3494"/>
                </a:cubicBezTo>
                <a:cubicBezTo>
                  <a:pt x="85" y="3273"/>
                  <a:pt x="320" y="3062"/>
                  <a:pt x="738" y="2992"/>
                </a:cubicBezTo>
                <a:cubicBezTo>
                  <a:pt x="1138" y="2925"/>
                  <a:pt x="1565" y="3029"/>
                  <a:pt x="1746" y="3233"/>
                </a:cubicBezTo>
                <a:cubicBezTo>
                  <a:pt x="1936" y="3511"/>
                  <a:pt x="2117" y="3790"/>
                  <a:pt x="2283" y="4072"/>
                </a:cubicBezTo>
                <a:cubicBezTo>
                  <a:pt x="2548" y="4524"/>
                  <a:pt x="2780" y="4983"/>
                  <a:pt x="3096" y="5425"/>
                </a:cubicBezTo>
                <a:cubicBezTo>
                  <a:pt x="3295" y="5703"/>
                  <a:pt x="3526" y="5974"/>
                  <a:pt x="3731" y="6250"/>
                </a:cubicBezTo>
                <a:cubicBezTo>
                  <a:pt x="4050" y="6680"/>
                  <a:pt x="4307" y="7123"/>
                  <a:pt x="4498" y="7574"/>
                </a:cubicBezTo>
                <a:cubicBezTo>
                  <a:pt x="4612" y="7550"/>
                  <a:pt x="4719" y="7519"/>
                  <a:pt x="4818" y="7481"/>
                </a:cubicBezTo>
                <a:cubicBezTo>
                  <a:pt x="4919" y="7441"/>
                  <a:pt x="5010" y="7395"/>
                  <a:pt x="5089" y="7343"/>
                </a:cubicBezTo>
                <a:cubicBezTo>
                  <a:pt x="4995" y="6960"/>
                  <a:pt x="4884" y="6579"/>
                  <a:pt x="4754" y="6200"/>
                </a:cubicBezTo>
                <a:cubicBezTo>
                  <a:pt x="4620" y="5808"/>
                  <a:pt x="4467" y="5419"/>
                  <a:pt x="4344" y="5026"/>
                </a:cubicBezTo>
                <a:cubicBezTo>
                  <a:pt x="4122" y="4319"/>
                  <a:pt x="3999" y="3605"/>
                  <a:pt x="3819" y="2895"/>
                </a:cubicBezTo>
                <a:cubicBezTo>
                  <a:pt x="3754" y="2640"/>
                  <a:pt x="3682" y="2385"/>
                  <a:pt x="3629" y="2129"/>
                </a:cubicBezTo>
                <a:cubicBezTo>
                  <a:pt x="3574" y="1860"/>
                  <a:pt x="3541" y="1590"/>
                  <a:pt x="3530" y="1319"/>
                </a:cubicBezTo>
                <a:cubicBezTo>
                  <a:pt x="3557" y="1052"/>
                  <a:pt x="3872" y="818"/>
                  <a:pt x="4334" y="723"/>
                </a:cubicBezTo>
                <a:cubicBezTo>
                  <a:pt x="4603" y="668"/>
                  <a:pt x="4890" y="665"/>
                  <a:pt x="5130" y="739"/>
                </a:cubicBezTo>
                <a:cubicBezTo>
                  <a:pt x="5380" y="817"/>
                  <a:pt x="5530" y="966"/>
                  <a:pt x="5643" y="1119"/>
                </a:cubicBezTo>
                <a:cubicBezTo>
                  <a:pt x="5801" y="1333"/>
                  <a:pt x="5911" y="1557"/>
                  <a:pt x="5960" y="1786"/>
                </a:cubicBezTo>
                <a:cubicBezTo>
                  <a:pt x="6013" y="2032"/>
                  <a:pt x="5994" y="2280"/>
                  <a:pt x="6019" y="2527"/>
                </a:cubicBezTo>
                <a:cubicBezTo>
                  <a:pt x="6044" y="2781"/>
                  <a:pt x="6116" y="3033"/>
                  <a:pt x="6211" y="3282"/>
                </a:cubicBezTo>
                <a:cubicBezTo>
                  <a:pt x="6432" y="3859"/>
                  <a:pt x="6778" y="4419"/>
                  <a:pt x="7043" y="4991"/>
                </a:cubicBezTo>
                <a:cubicBezTo>
                  <a:pt x="7297" y="5538"/>
                  <a:pt x="7476" y="6095"/>
                  <a:pt x="7578" y="6657"/>
                </a:cubicBezTo>
                <a:lnTo>
                  <a:pt x="7971" y="6564"/>
                </a:lnTo>
                <a:cubicBezTo>
                  <a:pt x="7794" y="6026"/>
                  <a:pt x="7694" y="5481"/>
                  <a:pt x="7671" y="4935"/>
                </a:cubicBezTo>
                <a:cubicBezTo>
                  <a:pt x="7651" y="4440"/>
                  <a:pt x="7694" y="3945"/>
                  <a:pt x="7718" y="3451"/>
                </a:cubicBezTo>
                <a:cubicBezTo>
                  <a:pt x="7762" y="2552"/>
                  <a:pt x="7744" y="1653"/>
                  <a:pt x="7664" y="755"/>
                </a:cubicBezTo>
                <a:cubicBezTo>
                  <a:pt x="7646" y="576"/>
                  <a:pt x="7748" y="408"/>
                  <a:pt x="7932" y="274"/>
                </a:cubicBezTo>
                <a:cubicBezTo>
                  <a:pt x="8099" y="153"/>
                  <a:pt x="8337" y="57"/>
                  <a:pt x="8627" y="19"/>
                </a:cubicBezTo>
                <a:cubicBezTo>
                  <a:pt x="9387" y="-82"/>
                  <a:pt x="10120" y="231"/>
                  <a:pt x="10116" y="656"/>
                </a:cubicBezTo>
                <a:cubicBezTo>
                  <a:pt x="10159" y="1169"/>
                  <a:pt x="10208" y="1683"/>
                  <a:pt x="10265" y="2196"/>
                </a:cubicBezTo>
                <a:cubicBezTo>
                  <a:pt x="10320" y="2698"/>
                  <a:pt x="10381" y="3199"/>
                  <a:pt x="10446" y="3700"/>
                </a:cubicBezTo>
                <a:cubicBezTo>
                  <a:pt x="10497" y="4083"/>
                  <a:pt x="10549" y="4467"/>
                  <a:pt x="10560" y="4852"/>
                </a:cubicBezTo>
                <a:cubicBezTo>
                  <a:pt x="10569" y="5196"/>
                  <a:pt x="10544" y="5541"/>
                  <a:pt x="10570" y="5885"/>
                </a:cubicBezTo>
                <a:cubicBezTo>
                  <a:pt x="10586" y="6116"/>
                  <a:pt x="10626" y="6346"/>
                  <a:pt x="10687" y="6575"/>
                </a:cubicBezTo>
                <a:lnTo>
                  <a:pt x="11616" y="6641"/>
                </a:lnTo>
                <a:cubicBezTo>
                  <a:pt x="11753" y="5871"/>
                  <a:pt x="11904" y="5102"/>
                  <a:pt x="12068" y="4334"/>
                </a:cubicBezTo>
                <a:cubicBezTo>
                  <a:pt x="12291" y="3285"/>
                  <a:pt x="12540" y="2239"/>
                  <a:pt x="12814" y="1194"/>
                </a:cubicBezTo>
                <a:cubicBezTo>
                  <a:pt x="12862" y="877"/>
                  <a:pt x="13367" y="638"/>
                  <a:pt x="13953" y="654"/>
                </a:cubicBezTo>
                <a:cubicBezTo>
                  <a:pt x="14389" y="666"/>
                  <a:pt x="14749" y="807"/>
                  <a:pt x="14929" y="1005"/>
                </a:cubicBezTo>
                <a:cubicBezTo>
                  <a:pt x="15076" y="1167"/>
                  <a:pt x="15090" y="1350"/>
                  <a:pt x="15092" y="1527"/>
                </a:cubicBezTo>
                <a:cubicBezTo>
                  <a:pt x="15095" y="1686"/>
                  <a:pt x="15088" y="1846"/>
                  <a:pt x="15073" y="2010"/>
                </a:cubicBezTo>
                <a:cubicBezTo>
                  <a:pt x="15046" y="2853"/>
                  <a:pt x="14986" y="3696"/>
                  <a:pt x="14894" y="4539"/>
                </a:cubicBezTo>
                <a:cubicBezTo>
                  <a:pt x="14803" y="5373"/>
                  <a:pt x="14679" y="6208"/>
                  <a:pt x="14742" y="7044"/>
                </a:cubicBezTo>
                <a:cubicBezTo>
                  <a:pt x="14772" y="7439"/>
                  <a:pt x="14843" y="7832"/>
                  <a:pt x="14991" y="8218"/>
                </a:cubicBezTo>
                <a:cubicBezTo>
                  <a:pt x="15146" y="8627"/>
                  <a:pt x="15386" y="9025"/>
                  <a:pt x="15706" y="9406"/>
                </a:cubicBezTo>
                <a:cubicBezTo>
                  <a:pt x="16064" y="9401"/>
                  <a:pt x="16400" y="9310"/>
                  <a:pt x="16621" y="9157"/>
                </a:cubicBezTo>
                <a:cubicBezTo>
                  <a:pt x="16785" y="9043"/>
                  <a:pt x="16869" y="8908"/>
                  <a:pt x="16962" y="8774"/>
                </a:cubicBezTo>
                <a:cubicBezTo>
                  <a:pt x="17219" y="8402"/>
                  <a:pt x="17559" y="8037"/>
                  <a:pt x="17842" y="7668"/>
                </a:cubicBezTo>
                <a:cubicBezTo>
                  <a:pt x="18173" y="7237"/>
                  <a:pt x="18446" y="6789"/>
                  <a:pt x="18938" y="6405"/>
                </a:cubicBezTo>
                <a:cubicBezTo>
                  <a:pt x="19200" y="6200"/>
                  <a:pt x="19536" y="6018"/>
                  <a:pt x="19907" y="5887"/>
                </a:cubicBezTo>
                <a:cubicBezTo>
                  <a:pt x="20068" y="5830"/>
                  <a:pt x="20239" y="5783"/>
                  <a:pt x="20413" y="5746"/>
                </a:cubicBezTo>
                <a:cubicBezTo>
                  <a:pt x="20555" y="5715"/>
                  <a:pt x="20701" y="5692"/>
                  <a:pt x="20861" y="5689"/>
                </a:cubicBezTo>
                <a:cubicBezTo>
                  <a:pt x="21087" y="5684"/>
                  <a:pt x="21313" y="5728"/>
                  <a:pt x="21445" y="5826"/>
                </a:cubicBezTo>
                <a:cubicBezTo>
                  <a:pt x="21582" y="5929"/>
                  <a:pt x="21583" y="6068"/>
                  <a:pt x="21446" y="6172"/>
                </a:cubicBezTo>
                <a:cubicBezTo>
                  <a:pt x="21224" y="6484"/>
                  <a:pt x="21044" y="6804"/>
                  <a:pt x="20909" y="7130"/>
                </a:cubicBezTo>
                <a:cubicBezTo>
                  <a:pt x="20766" y="7477"/>
                  <a:pt x="20673" y="7830"/>
                  <a:pt x="20492" y="8172"/>
                </a:cubicBezTo>
                <a:cubicBezTo>
                  <a:pt x="20299" y="8535"/>
                  <a:pt x="20009" y="8879"/>
                  <a:pt x="19742" y="9228"/>
                </a:cubicBezTo>
                <a:cubicBezTo>
                  <a:pt x="19466" y="9589"/>
                  <a:pt x="19215" y="9954"/>
                  <a:pt x="18965" y="10319"/>
                </a:cubicBezTo>
                <a:cubicBezTo>
                  <a:pt x="18687" y="10726"/>
                  <a:pt x="18408" y="11136"/>
                  <a:pt x="17991" y="11508"/>
                </a:cubicBezTo>
                <a:cubicBezTo>
                  <a:pt x="17641" y="11821"/>
                  <a:pt x="17201" y="12099"/>
                  <a:pt x="16795" y="12390"/>
                </a:cubicBezTo>
                <a:cubicBezTo>
                  <a:pt x="16432" y="12651"/>
                  <a:pt x="16094" y="12924"/>
                  <a:pt x="15725" y="13183"/>
                </a:cubicBezTo>
                <a:cubicBezTo>
                  <a:pt x="15130" y="13601"/>
                  <a:pt x="14449" y="13990"/>
                  <a:pt x="14085" y="14478"/>
                </a:cubicBezTo>
                <a:cubicBezTo>
                  <a:pt x="13830" y="14820"/>
                  <a:pt x="13745" y="15193"/>
                  <a:pt x="13841" y="15559"/>
                </a:cubicBezTo>
                <a:lnTo>
                  <a:pt x="14869" y="21495"/>
                </a:lnTo>
                <a:lnTo>
                  <a:pt x="3683" y="21518"/>
                </a:lnTo>
                <a:close/>
              </a:path>
            </a:pathLst>
          </a:custGeom>
          <a:solidFill>
            <a:srgbClr val="DCDEE0"/>
          </a:solidFill>
          <a:ln w="12700" cap="flat" cmpd="sng">
            <a:no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endParaRPr lang="ar-IQ" sz="1600">
              <a:latin typeface="Helvetica Light" charset="0"/>
              <a:ea typeface="Helvetica Light" charset="0"/>
              <a:cs typeface="Helvetica Light" charset="0"/>
              <a:sym typeface="Helvetica Light" charset="0"/>
            </a:endParaRPr>
          </a:p>
        </p:txBody>
      </p:sp>
      <p:sp>
        <p:nvSpPr>
          <p:cNvPr id="6" name="AutoShape 4"/>
          <p:cNvSpPr>
            <a:spLocks/>
          </p:cNvSpPr>
          <p:nvPr/>
        </p:nvSpPr>
        <p:spPr bwMode="auto">
          <a:xfrm>
            <a:off x="3530115" y="1698449"/>
            <a:ext cx="5256698" cy="4393779"/>
          </a:xfrm>
          <a:custGeom>
            <a:avLst/>
            <a:gdLst>
              <a:gd name="T0" fmla="*/ 10800 w 21600"/>
              <a:gd name="T1" fmla="*/ 10762 h 21524"/>
              <a:gd name="T2" fmla="*/ 10800 w 21600"/>
              <a:gd name="T3" fmla="*/ 10762 h 21524"/>
              <a:gd name="T4" fmla="*/ 10800 w 21600"/>
              <a:gd name="T5" fmla="*/ 10762 h 21524"/>
              <a:gd name="T6" fmla="*/ 10800 w 21600"/>
              <a:gd name="T7" fmla="*/ 10762 h 21524"/>
            </a:gdLst>
            <a:ahLst/>
            <a:cxnLst>
              <a:cxn ang="0">
                <a:pos x="T0" y="T1"/>
              </a:cxn>
              <a:cxn ang="0">
                <a:pos x="T2" y="T3"/>
              </a:cxn>
              <a:cxn ang="0">
                <a:pos x="T4" y="T5"/>
              </a:cxn>
              <a:cxn ang="0">
                <a:pos x="T6" y="T7"/>
              </a:cxn>
            </a:cxnLst>
            <a:rect l="0" t="0" r="r" b="b"/>
            <a:pathLst>
              <a:path w="21600" h="21524">
                <a:moveTo>
                  <a:pt x="10495" y="0"/>
                </a:moveTo>
                <a:cubicBezTo>
                  <a:pt x="9762" y="955"/>
                  <a:pt x="9326" y="2180"/>
                  <a:pt x="9260" y="3471"/>
                </a:cubicBezTo>
                <a:cubicBezTo>
                  <a:pt x="9197" y="4690"/>
                  <a:pt x="9468" y="5901"/>
                  <a:pt x="10031" y="6921"/>
                </a:cubicBezTo>
                <a:cubicBezTo>
                  <a:pt x="10012" y="6364"/>
                  <a:pt x="10036" y="5807"/>
                  <a:pt x="10101" y="5255"/>
                </a:cubicBezTo>
                <a:cubicBezTo>
                  <a:pt x="10169" y="4687"/>
                  <a:pt x="10281" y="4127"/>
                  <a:pt x="10435" y="3583"/>
                </a:cubicBezTo>
                <a:cubicBezTo>
                  <a:pt x="10388" y="4182"/>
                  <a:pt x="10381" y="4784"/>
                  <a:pt x="10416" y="5384"/>
                </a:cubicBezTo>
                <a:cubicBezTo>
                  <a:pt x="10446" y="5887"/>
                  <a:pt x="10505" y="6386"/>
                  <a:pt x="10592" y="6879"/>
                </a:cubicBezTo>
                <a:cubicBezTo>
                  <a:pt x="11371" y="6139"/>
                  <a:pt x="11860" y="5050"/>
                  <a:pt x="11943" y="3867"/>
                </a:cubicBezTo>
                <a:cubicBezTo>
                  <a:pt x="12050" y="2367"/>
                  <a:pt x="11503" y="907"/>
                  <a:pt x="10495" y="0"/>
                </a:cubicBezTo>
                <a:close/>
                <a:moveTo>
                  <a:pt x="13962" y="3542"/>
                </a:moveTo>
                <a:cubicBezTo>
                  <a:pt x="13289" y="4259"/>
                  <a:pt x="12700" y="5068"/>
                  <a:pt x="12205" y="5948"/>
                </a:cubicBezTo>
                <a:cubicBezTo>
                  <a:pt x="11701" y="6843"/>
                  <a:pt x="11288" y="7821"/>
                  <a:pt x="11050" y="8880"/>
                </a:cubicBezTo>
                <a:cubicBezTo>
                  <a:pt x="10588" y="10930"/>
                  <a:pt x="10819" y="13115"/>
                  <a:pt x="11692" y="14966"/>
                </a:cubicBezTo>
                <a:cubicBezTo>
                  <a:pt x="11749" y="13895"/>
                  <a:pt x="11933" y="12840"/>
                  <a:pt x="12237" y="11830"/>
                </a:cubicBezTo>
                <a:cubicBezTo>
                  <a:pt x="12523" y="10883"/>
                  <a:pt x="12912" y="9984"/>
                  <a:pt x="13395" y="9158"/>
                </a:cubicBezTo>
                <a:cubicBezTo>
                  <a:pt x="13137" y="10107"/>
                  <a:pt x="12943" y="11078"/>
                  <a:pt x="12813" y="12063"/>
                </a:cubicBezTo>
                <a:cubicBezTo>
                  <a:pt x="12676" y="13099"/>
                  <a:pt x="12611" y="14146"/>
                  <a:pt x="12620" y="15194"/>
                </a:cubicBezTo>
                <a:cubicBezTo>
                  <a:pt x="14407" y="14183"/>
                  <a:pt x="15617" y="12127"/>
                  <a:pt x="15806" y="9779"/>
                </a:cubicBezTo>
                <a:cubicBezTo>
                  <a:pt x="15896" y="8655"/>
                  <a:pt x="15745" y="7542"/>
                  <a:pt x="15437" y="6507"/>
                </a:cubicBezTo>
                <a:cubicBezTo>
                  <a:pt x="15115" y="5428"/>
                  <a:pt x="14619" y="4419"/>
                  <a:pt x="13962" y="3542"/>
                </a:cubicBezTo>
                <a:close/>
                <a:moveTo>
                  <a:pt x="5154" y="4431"/>
                </a:moveTo>
                <a:cubicBezTo>
                  <a:pt x="5013" y="5491"/>
                  <a:pt x="4982" y="6559"/>
                  <a:pt x="5057" y="7612"/>
                </a:cubicBezTo>
                <a:cubicBezTo>
                  <a:pt x="5131" y="8651"/>
                  <a:pt x="5309" y="9690"/>
                  <a:pt x="5676" y="10657"/>
                </a:cubicBezTo>
                <a:cubicBezTo>
                  <a:pt x="6315" y="12340"/>
                  <a:pt x="7474" y="13664"/>
                  <a:pt x="8912" y="14351"/>
                </a:cubicBezTo>
                <a:cubicBezTo>
                  <a:pt x="8421" y="13604"/>
                  <a:pt x="8036" y="12764"/>
                  <a:pt x="7773" y="11868"/>
                </a:cubicBezTo>
                <a:cubicBezTo>
                  <a:pt x="7517" y="10994"/>
                  <a:pt x="7381" y="10078"/>
                  <a:pt x="7369" y="9153"/>
                </a:cubicBezTo>
                <a:cubicBezTo>
                  <a:pt x="7667" y="9967"/>
                  <a:pt x="7998" y="10763"/>
                  <a:pt x="8362" y="11538"/>
                </a:cubicBezTo>
                <a:cubicBezTo>
                  <a:pt x="8721" y="12303"/>
                  <a:pt x="9111" y="13046"/>
                  <a:pt x="9531" y="13766"/>
                </a:cubicBezTo>
                <a:cubicBezTo>
                  <a:pt x="10307" y="11996"/>
                  <a:pt x="10301" y="9884"/>
                  <a:pt x="9516" y="8120"/>
                </a:cubicBezTo>
                <a:cubicBezTo>
                  <a:pt x="9073" y="7126"/>
                  <a:pt x="8419" y="6317"/>
                  <a:pt x="7666" y="5698"/>
                </a:cubicBezTo>
                <a:cubicBezTo>
                  <a:pt x="6921" y="5084"/>
                  <a:pt x="6069" y="4647"/>
                  <a:pt x="5154" y="4431"/>
                </a:cubicBezTo>
                <a:close/>
                <a:moveTo>
                  <a:pt x="20331" y="6529"/>
                </a:moveTo>
                <a:cubicBezTo>
                  <a:pt x="19303" y="6650"/>
                  <a:pt x="18347" y="7216"/>
                  <a:pt x="17646" y="8121"/>
                </a:cubicBezTo>
                <a:cubicBezTo>
                  <a:pt x="17000" y="8953"/>
                  <a:pt x="16610" y="10020"/>
                  <a:pt x="16538" y="11150"/>
                </a:cubicBezTo>
                <a:cubicBezTo>
                  <a:pt x="16767" y="10725"/>
                  <a:pt x="17043" y="10339"/>
                  <a:pt x="17358" y="10002"/>
                </a:cubicBezTo>
                <a:cubicBezTo>
                  <a:pt x="17685" y="9651"/>
                  <a:pt x="18052" y="9357"/>
                  <a:pt x="18448" y="9127"/>
                </a:cubicBezTo>
                <a:cubicBezTo>
                  <a:pt x="18126" y="9449"/>
                  <a:pt x="17838" y="9815"/>
                  <a:pt x="17591" y="10219"/>
                </a:cubicBezTo>
                <a:cubicBezTo>
                  <a:pt x="17355" y="10604"/>
                  <a:pt x="17158" y="11020"/>
                  <a:pt x="17002" y="11459"/>
                </a:cubicBezTo>
                <a:cubicBezTo>
                  <a:pt x="18071" y="11574"/>
                  <a:pt x="19111" y="11003"/>
                  <a:pt x="19732" y="9959"/>
                </a:cubicBezTo>
                <a:cubicBezTo>
                  <a:pt x="20022" y="9471"/>
                  <a:pt x="20199" y="8913"/>
                  <a:pt x="20296" y="8342"/>
                </a:cubicBezTo>
                <a:cubicBezTo>
                  <a:pt x="20395" y="7752"/>
                  <a:pt x="20410" y="7139"/>
                  <a:pt x="20331" y="6529"/>
                </a:cubicBezTo>
                <a:close/>
                <a:moveTo>
                  <a:pt x="1613" y="7371"/>
                </a:moveTo>
                <a:cubicBezTo>
                  <a:pt x="1212" y="7359"/>
                  <a:pt x="807" y="7423"/>
                  <a:pt x="411" y="7568"/>
                </a:cubicBezTo>
                <a:cubicBezTo>
                  <a:pt x="629" y="8650"/>
                  <a:pt x="1148" y="9611"/>
                  <a:pt x="1884" y="10295"/>
                </a:cubicBezTo>
                <a:cubicBezTo>
                  <a:pt x="2630" y="10989"/>
                  <a:pt x="3553" y="11357"/>
                  <a:pt x="4500" y="11335"/>
                </a:cubicBezTo>
                <a:cubicBezTo>
                  <a:pt x="4117" y="11143"/>
                  <a:pt x="3762" y="10881"/>
                  <a:pt x="3445" y="10560"/>
                </a:cubicBezTo>
                <a:cubicBezTo>
                  <a:pt x="3116" y="10225"/>
                  <a:pt x="2833" y="9830"/>
                  <a:pt x="2608" y="9389"/>
                </a:cubicBezTo>
                <a:cubicBezTo>
                  <a:pt x="2930" y="9728"/>
                  <a:pt x="3280" y="10027"/>
                  <a:pt x="3652" y="10282"/>
                </a:cubicBezTo>
                <a:cubicBezTo>
                  <a:pt x="3996" y="10517"/>
                  <a:pt x="4357" y="10713"/>
                  <a:pt x="4730" y="10868"/>
                </a:cubicBezTo>
                <a:cubicBezTo>
                  <a:pt x="4742" y="9874"/>
                  <a:pt x="4379" y="8924"/>
                  <a:pt x="3743" y="8281"/>
                </a:cubicBezTo>
                <a:cubicBezTo>
                  <a:pt x="3329" y="7863"/>
                  <a:pt x="2836" y="7604"/>
                  <a:pt x="2326" y="7472"/>
                </a:cubicBezTo>
                <a:cubicBezTo>
                  <a:pt x="2092" y="7412"/>
                  <a:pt x="1854" y="7378"/>
                  <a:pt x="1613" y="7371"/>
                </a:cubicBezTo>
                <a:close/>
                <a:moveTo>
                  <a:pt x="3744" y="11926"/>
                </a:moveTo>
                <a:cubicBezTo>
                  <a:pt x="3310" y="11930"/>
                  <a:pt x="2879" y="12001"/>
                  <a:pt x="2462" y="12128"/>
                </a:cubicBezTo>
                <a:cubicBezTo>
                  <a:pt x="1554" y="12407"/>
                  <a:pt x="704" y="12957"/>
                  <a:pt x="0" y="13756"/>
                </a:cubicBezTo>
                <a:cubicBezTo>
                  <a:pt x="868" y="15144"/>
                  <a:pt x="2119" y="16123"/>
                  <a:pt x="3532" y="16521"/>
                </a:cubicBezTo>
                <a:cubicBezTo>
                  <a:pt x="5008" y="16937"/>
                  <a:pt x="6560" y="16692"/>
                  <a:pt x="7895" y="15833"/>
                </a:cubicBezTo>
                <a:cubicBezTo>
                  <a:pt x="7220" y="15801"/>
                  <a:pt x="6551" y="15671"/>
                  <a:pt x="5902" y="15449"/>
                </a:cubicBezTo>
                <a:cubicBezTo>
                  <a:pt x="5261" y="15229"/>
                  <a:pt x="4645" y="14920"/>
                  <a:pt x="4065" y="14526"/>
                </a:cubicBezTo>
                <a:cubicBezTo>
                  <a:pt x="4711" y="14749"/>
                  <a:pt x="5375" y="14892"/>
                  <a:pt x="6045" y="14953"/>
                </a:cubicBezTo>
                <a:cubicBezTo>
                  <a:pt x="6666" y="15010"/>
                  <a:pt x="7289" y="14996"/>
                  <a:pt x="7907" y="14913"/>
                </a:cubicBezTo>
                <a:cubicBezTo>
                  <a:pt x="7329" y="13542"/>
                  <a:pt x="6289" y="12528"/>
                  <a:pt x="5048" y="12125"/>
                </a:cubicBezTo>
                <a:cubicBezTo>
                  <a:pt x="4617" y="11985"/>
                  <a:pt x="4179" y="11922"/>
                  <a:pt x="3744" y="11926"/>
                </a:cubicBezTo>
                <a:close/>
                <a:moveTo>
                  <a:pt x="19254" y="12213"/>
                </a:moveTo>
                <a:cubicBezTo>
                  <a:pt x="18632" y="12202"/>
                  <a:pt x="18006" y="12303"/>
                  <a:pt x="17400" y="12515"/>
                </a:cubicBezTo>
                <a:cubicBezTo>
                  <a:pt x="15954" y="13023"/>
                  <a:pt x="14710" y="14136"/>
                  <a:pt x="13896" y="15650"/>
                </a:cubicBezTo>
                <a:cubicBezTo>
                  <a:pt x="14560" y="15211"/>
                  <a:pt x="15283" y="14916"/>
                  <a:pt x="16033" y="14780"/>
                </a:cubicBezTo>
                <a:cubicBezTo>
                  <a:pt x="16710" y="14656"/>
                  <a:pt x="17399" y="14663"/>
                  <a:pt x="18074" y="14800"/>
                </a:cubicBezTo>
                <a:cubicBezTo>
                  <a:pt x="17422" y="14865"/>
                  <a:pt x="16780" y="15020"/>
                  <a:pt x="16159" y="15264"/>
                </a:cubicBezTo>
                <a:cubicBezTo>
                  <a:pt x="15449" y="15543"/>
                  <a:pt x="14773" y="15934"/>
                  <a:pt x="14150" y="16427"/>
                </a:cubicBezTo>
                <a:cubicBezTo>
                  <a:pt x="15404" y="17565"/>
                  <a:pt x="17079" y="17796"/>
                  <a:pt x="18517" y="17028"/>
                </a:cubicBezTo>
                <a:cubicBezTo>
                  <a:pt x="19244" y="16640"/>
                  <a:pt x="19851" y="16027"/>
                  <a:pt x="20353" y="15327"/>
                </a:cubicBezTo>
                <a:cubicBezTo>
                  <a:pt x="20883" y="14589"/>
                  <a:pt x="21307" y="13738"/>
                  <a:pt x="21600" y="12802"/>
                </a:cubicBezTo>
                <a:cubicBezTo>
                  <a:pt x="20852" y="12424"/>
                  <a:pt x="20055" y="12227"/>
                  <a:pt x="19254" y="12213"/>
                </a:cubicBezTo>
                <a:close/>
                <a:moveTo>
                  <a:pt x="6024" y="17642"/>
                </a:moveTo>
                <a:cubicBezTo>
                  <a:pt x="5670" y="17664"/>
                  <a:pt x="5318" y="17753"/>
                  <a:pt x="4981" y="17909"/>
                </a:cubicBezTo>
                <a:cubicBezTo>
                  <a:pt x="3810" y="18452"/>
                  <a:pt x="2982" y="19714"/>
                  <a:pt x="2822" y="21200"/>
                </a:cubicBezTo>
                <a:cubicBezTo>
                  <a:pt x="3913" y="21600"/>
                  <a:pt x="5090" y="21493"/>
                  <a:pt x="6117" y="20898"/>
                </a:cubicBezTo>
                <a:cubicBezTo>
                  <a:pt x="6939" y="20422"/>
                  <a:pt x="7619" y="19657"/>
                  <a:pt x="8065" y="18707"/>
                </a:cubicBezTo>
                <a:cubicBezTo>
                  <a:pt x="7708" y="18970"/>
                  <a:pt x="7326" y="19183"/>
                  <a:pt x="6927" y="19339"/>
                </a:cubicBezTo>
                <a:cubicBezTo>
                  <a:pt x="6481" y="19515"/>
                  <a:pt x="6017" y="19619"/>
                  <a:pt x="5548" y="19651"/>
                </a:cubicBezTo>
                <a:cubicBezTo>
                  <a:pt x="5984" y="19510"/>
                  <a:pt x="6400" y="19295"/>
                  <a:pt x="6785" y="19013"/>
                </a:cubicBezTo>
                <a:cubicBezTo>
                  <a:pt x="7138" y="18754"/>
                  <a:pt x="7460" y="18441"/>
                  <a:pt x="7744" y="18082"/>
                </a:cubicBezTo>
                <a:cubicBezTo>
                  <a:pt x="7208" y="17752"/>
                  <a:pt x="6614" y="17604"/>
                  <a:pt x="6024" y="17642"/>
                </a:cubicBezTo>
                <a:close/>
                <a:moveTo>
                  <a:pt x="14904" y="17872"/>
                </a:moveTo>
                <a:cubicBezTo>
                  <a:pt x="14637" y="17882"/>
                  <a:pt x="14371" y="17925"/>
                  <a:pt x="14108" y="18000"/>
                </a:cubicBezTo>
                <a:cubicBezTo>
                  <a:pt x="14565" y="18158"/>
                  <a:pt x="15000" y="18394"/>
                  <a:pt x="15400" y="18701"/>
                </a:cubicBezTo>
                <a:cubicBezTo>
                  <a:pt x="15780" y="18991"/>
                  <a:pt x="16124" y="19342"/>
                  <a:pt x="16423" y="19743"/>
                </a:cubicBezTo>
                <a:cubicBezTo>
                  <a:pt x="16043" y="19446"/>
                  <a:pt x="15636" y="19198"/>
                  <a:pt x="15211" y="19006"/>
                </a:cubicBezTo>
                <a:cubicBezTo>
                  <a:pt x="14816" y="18828"/>
                  <a:pt x="14407" y="18698"/>
                  <a:pt x="13990" y="18619"/>
                </a:cubicBezTo>
                <a:cubicBezTo>
                  <a:pt x="14104" y="19803"/>
                  <a:pt x="14754" y="20818"/>
                  <a:pt x="15682" y="21260"/>
                </a:cubicBezTo>
                <a:cubicBezTo>
                  <a:pt x="16198" y="21506"/>
                  <a:pt x="16750" y="21553"/>
                  <a:pt x="17287" y="21510"/>
                </a:cubicBezTo>
                <a:cubicBezTo>
                  <a:pt x="17807" y="21468"/>
                  <a:pt x="18326" y="21340"/>
                  <a:pt x="18829" y="21123"/>
                </a:cubicBezTo>
                <a:cubicBezTo>
                  <a:pt x="18540" y="20084"/>
                  <a:pt x="17958" y="19197"/>
                  <a:pt x="17183" y="18612"/>
                </a:cubicBezTo>
                <a:cubicBezTo>
                  <a:pt x="16497" y="18094"/>
                  <a:pt x="15702" y="17840"/>
                  <a:pt x="14904" y="17872"/>
                </a:cubicBezTo>
                <a:close/>
              </a:path>
            </a:pathLst>
          </a:custGeom>
          <a:gradFill rotWithShape="0">
            <a:gsLst>
              <a:gs pos="0">
                <a:schemeClr val="accent2"/>
              </a:gs>
              <a:gs pos="100000">
                <a:schemeClr val="accent3"/>
              </a:gs>
            </a:gsLst>
            <a:lin ang="5400000" scaled="0"/>
          </a:gradFill>
          <a:ln>
            <a:noFill/>
          </a:ln>
          <a:effectLst/>
        </p:spPr>
        <p:txBody>
          <a:bodyPr lIns="25400" tIns="25400" rIns="25400" bIns="25400" anchor="ctr"/>
          <a:lstStyle/>
          <a:p>
            <a:endParaRPr lang="ar-IQ" sz="1600">
              <a:latin typeface="Helvetica Light" charset="0"/>
              <a:ea typeface="Helvetica Light" charset="0"/>
              <a:cs typeface="Helvetica Light" charset="0"/>
              <a:sym typeface="Helvetica Light" charset="0"/>
            </a:endParaRPr>
          </a:p>
        </p:txBody>
      </p:sp>
      <p:sp>
        <p:nvSpPr>
          <p:cNvPr id="25" name="Rectangle 24">
            <a:extLst>
              <a:ext uri="{FF2B5EF4-FFF2-40B4-BE49-F238E27FC236}">
                <a16:creationId xmlns:a16="http://schemas.microsoft.com/office/drawing/2014/main" id="{469E6CBC-B67C-48AC-8A13-CB61B77A09FB}"/>
              </a:ext>
            </a:extLst>
          </p:cNvPr>
          <p:cNvSpPr/>
          <p:nvPr/>
        </p:nvSpPr>
        <p:spPr>
          <a:xfrm>
            <a:off x="1320035" y="2091133"/>
            <a:ext cx="1848536" cy="338554"/>
          </a:xfrm>
          <a:prstGeom prst="rect">
            <a:avLst/>
          </a:prstGeom>
        </p:spPr>
        <p:txBody>
          <a:bodyPr wrap="square" anchor="b">
            <a:spAutoFit/>
          </a:bodyPr>
          <a:lstStyle/>
          <a:p>
            <a:pPr algn="r"/>
            <a:r>
              <a:rPr lang="en-US" sz="1600" b="1" dirty="0">
                <a:solidFill>
                  <a:schemeClr val="accent1"/>
                </a:solidFill>
                <a:latin typeface="+mj-lt"/>
              </a:rPr>
              <a:t>Selection Process</a:t>
            </a:r>
          </a:p>
        </p:txBody>
      </p:sp>
      <p:sp>
        <p:nvSpPr>
          <p:cNvPr id="26" name="Rectangle 25">
            <a:extLst>
              <a:ext uri="{FF2B5EF4-FFF2-40B4-BE49-F238E27FC236}">
                <a16:creationId xmlns:a16="http://schemas.microsoft.com/office/drawing/2014/main" id="{D1850666-E1E1-489C-A176-BFEFCB0B551E}"/>
              </a:ext>
            </a:extLst>
          </p:cNvPr>
          <p:cNvSpPr/>
          <p:nvPr/>
        </p:nvSpPr>
        <p:spPr>
          <a:xfrm>
            <a:off x="1325625" y="2429687"/>
            <a:ext cx="2324298" cy="765594"/>
          </a:xfrm>
          <a:prstGeom prst="rect">
            <a:avLst/>
          </a:prstGeom>
        </p:spPr>
        <p:txBody>
          <a:bodyPr wrap="square">
            <a:spAutoFit/>
          </a:bodyPr>
          <a:lstStyle/>
          <a:p>
            <a:pPr algn="just">
              <a:lnSpc>
                <a:spcPts val="1800"/>
              </a:lnSpc>
            </a:pPr>
            <a:r>
              <a:rPr lang="en-US" sz="1200" dirty="0"/>
              <a:t>First, start with the selection of random samples from a given dataset</a:t>
            </a:r>
            <a:endParaRPr lang="en-US" sz="1000" dirty="0">
              <a:solidFill>
                <a:schemeClr val="bg1">
                  <a:lumMod val="50000"/>
                </a:schemeClr>
              </a:solidFill>
            </a:endParaRPr>
          </a:p>
        </p:txBody>
      </p:sp>
      <p:sp>
        <p:nvSpPr>
          <p:cNvPr id="27" name="Rectangle 26">
            <a:extLst>
              <a:ext uri="{FF2B5EF4-FFF2-40B4-BE49-F238E27FC236}">
                <a16:creationId xmlns:a16="http://schemas.microsoft.com/office/drawing/2014/main" id="{469E6CBC-B67C-48AC-8A13-CB61B77A09FB}"/>
              </a:ext>
            </a:extLst>
          </p:cNvPr>
          <p:cNvSpPr/>
          <p:nvPr/>
        </p:nvSpPr>
        <p:spPr>
          <a:xfrm>
            <a:off x="639238" y="3641493"/>
            <a:ext cx="1848536" cy="338554"/>
          </a:xfrm>
          <a:prstGeom prst="rect">
            <a:avLst/>
          </a:prstGeom>
        </p:spPr>
        <p:txBody>
          <a:bodyPr wrap="square" anchor="b">
            <a:spAutoFit/>
          </a:bodyPr>
          <a:lstStyle/>
          <a:p>
            <a:pPr algn="r"/>
            <a:r>
              <a:rPr lang="en-US" sz="1600" b="1" dirty="0">
                <a:solidFill>
                  <a:schemeClr val="accent6"/>
                </a:solidFill>
                <a:latin typeface="+mj-lt"/>
              </a:rPr>
              <a:t>Splitting of Data</a:t>
            </a:r>
          </a:p>
        </p:txBody>
      </p:sp>
      <p:sp>
        <p:nvSpPr>
          <p:cNvPr id="28" name="Rectangle 27">
            <a:extLst>
              <a:ext uri="{FF2B5EF4-FFF2-40B4-BE49-F238E27FC236}">
                <a16:creationId xmlns:a16="http://schemas.microsoft.com/office/drawing/2014/main" id="{D1850666-E1E1-489C-A176-BFEFCB0B551E}"/>
              </a:ext>
            </a:extLst>
          </p:cNvPr>
          <p:cNvSpPr/>
          <p:nvPr/>
        </p:nvSpPr>
        <p:spPr>
          <a:xfrm>
            <a:off x="779838" y="3992178"/>
            <a:ext cx="2543654" cy="996427"/>
          </a:xfrm>
          <a:prstGeom prst="rect">
            <a:avLst/>
          </a:prstGeom>
        </p:spPr>
        <p:txBody>
          <a:bodyPr wrap="square">
            <a:spAutoFit/>
          </a:bodyPr>
          <a:lstStyle/>
          <a:p>
            <a:pPr algn="just">
              <a:lnSpc>
                <a:spcPts val="1800"/>
              </a:lnSpc>
            </a:pPr>
            <a:r>
              <a:rPr lang="en-US" sz="1200" dirty="0"/>
              <a:t>Training (75%) and Testing (25%)</a:t>
            </a:r>
          </a:p>
          <a:p>
            <a:pPr algn="just">
              <a:lnSpc>
                <a:spcPts val="1800"/>
              </a:lnSpc>
            </a:pPr>
            <a:r>
              <a:rPr lang="en-US" sz="1000" dirty="0" err="1">
                <a:solidFill>
                  <a:schemeClr val="tx1">
                    <a:lumMod val="65000"/>
                    <a:lumOff val="35000"/>
                  </a:schemeClr>
                </a:solidFill>
              </a:rPr>
              <a:t>train_tbl</a:t>
            </a:r>
            <a:r>
              <a:rPr lang="en-US" sz="1000" dirty="0">
                <a:solidFill>
                  <a:schemeClr val="tx1">
                    <a:lumMod val="65000"/>
                    <a:lumOff val="35000"/>
                  </a:schemeClr>
                </a:solidFill>
              </a:rPr>
              <a:t> &lt;- </a:t>
            </a:r>
            <a:r>
              <a:rPr lang="en-US" sz="1000" dirty="0" err="1">
                <a:solidFill>
                  <a:schemeClr val="tx1">
                    <a:lumMod val="65000"/>
                    <a:lumOff val="35000"/>
                  </a:schemeClr>
                </a:solidFill>
              </a:rPr>
              <a:t>train_test_split</a:t>
            </a:r>
            <a:r>
              <a:rPr lang="en-US" sz="1000" dirty="0">
                <a:solidFill>
                  <a:schemeClr val="tx1">
                    <a:lumMod val="65000"/>
                    <a:lumOff val="35000"/>
                  </a:schemeClr>
                </a:solidFill>
              </a:rPr>
              <a:t> %&gt;% training() </a:t>
            </a:r>
          </a:p>
          <a:p>
            <a:pPr algn="just">
              <a:lnSpc>
                <a:spcPts val="1800"/>
              </a:lnSpc>
            </a:pPr>
            <a:r>
              <a:rPr lang="en-US" sz="1000" dirty="0" err="1">
                <a:solidFill>
                  <a:schemeClr val="tx1">
                    <a:lumMod val="65000"/>
                    <a:lumOff val="35000"/>
                  </a:schemeClr>
                </a:solidFill>
              </a:rPr>
              <a:t>test_tbl</a:t>
            </a:r>
            <a:r>
              <a:rPr lang="en-US" sz="1000" dirty="0">
                <a:solidFill>
                  <a:schemeClr val="tx1">
                    <a:lumMod val="65000"/>
                    <a:lumOff val="35000"/>
                  </a:schemeClr>
                </a:solidFill>
              </a:rPr>
              <a:t>  &lt;- </a:t>
            </a:r>
            <a:r>
              <a:rPr lang="en-US" sz="1000" dirty="0" err="1">
                <a:solidFill>
                  <a:schemeClr val="tx1">
                    <a:lumMod val="65000"/>
                    <a:lumOff val="35000"/>
                  </a:schemeClr>
                </a:solidFill>
              </a:rPr>
              <a:t>train_test_split</a:t>
            </a:r>
            <a:r>
              <a:rPr lang="en-US" sz="1000" dirty="0">
                <a:solidFill>
                  <a:schemeClr val="tx1">
                    <a:lumMod val="65000"/>
                    <a:lumOff val="35000"/>
                  </a:schemeClr>
                </a:solidFill>
              </a:rPr>
              <a:t> %&gt;% testing() </a:t>
            </a:r>
          </a:p>
          <a:p>
            <a:pPr algn="r">
              <a:lnSpc>
                <a:spcPts val="1800"/>
              </a:lnSpc>
            </a:pPr>
            <a:r>
              <a:rPr lang="en-US" sz="1200" dirty="0"/>
              <a:t> </a:t>
            </a:r>
            <a:endParaRPr lang="en-US" sz="1000" dirty="0">
              <a:solidFill>
                <a:schemeClr val="bg1">
                  <a:lumMod val="50000"/>
                </a:schemeClr>
              </a:solidFill>
            </a:endParaRPr>
          </a:p>
        </p:txBody>
      </p:sp>
      <p:sp>
        <p:nvSpPr>
          <p:cNvPr id="29" name="Rectangle 28">
            <a:extLst>
              <a:ext uri="{FF2B5EF4-FFF2-40B4-BE49-F238E27FC236}">
                <a16:creationId xmlns:a16="http://schemas.microsoft.com/office/drawing/2014/main" id="{469E6CBC-B67C-48AC-8A13-CB61B77A09FB}"/>
              </a:ext>
            </a:extLst>
          </p:cNvPr>
          <p:cNvSpPr/>
          <p:nvPr/>
        </p:nvSpPr>
        <p:spPr>
          <a:xfrm>
            <a:off x="1801387" y="5221930"/>
            <a:ext cx="1848536" cy="338554"/>
          </a:xfrm>
          <a:prstGeom prst="rect">
            <a:avLst/>
          </a:prstGeom>
        </p:spPr>
        <p:txBody>
          <a:bodyPr wrap="square" anchor="b">
            <a:spAutoFit/>
          </a:bodyPr>
          <a:lstStyle/>
          <a:p>
            <a:pPr algn="just"/>
            <a:r>
              <a:rPr lang="en-US" sz="1600" b="1" dirty="0">
                <a:solidFill>
                  <a:schemeClr val="accent5"/>
                </a:solidFill>
                <a:latin typeface="+mj-lt"/>
              </a:rPr>
              <a:t>Implement</a:t>
            </a:r>
          </a:p>
        </p:txBody>
      </p:sp>
      <p:sp>
        <p:nvSpPr>
          <p:cNvPr id="30" name="Rectangle 29">
            <a:extLst>
              <a:ext uri="{FF2B5EF4-FFF2-40B4-BE49-F238E27FC236}">
                <a16:creationId xmlns:a16="http://schemas.microsoft.com/office/drawing/2014/main" id="{D1850666-E1E1-489C-A176-BFEFCB0B551E}"/>
              </a:ext>
            </a:extLst>
          </p:cNvPr>
          <p:cNvSpPr/>
          <p:nvPr/>
        </p:nvSpPr>
        <p:spPr>
          <a:xfrm>
            <a:off x="1801387" y="5563532"/>
            <a:ext cx="2324298" cy="534762"/>
          </a:xfrm>
          <a:prstGeom prst="rect">
            <a:avLst/>
          </a:prstGeom>
        </p:spPr>
        <p:txBody>
          <a:bodyPr wrap="square">
            <a:spAutoFit/>
          </a:bodyPr>
          <a:lstStyle/>
          <a:p>
            <a:pPr algn="just">
              <a:lnSpc>
                <a:spcPts val="1800"/>
              </a:lnSpc>
            </a:pPr>
            <a:r>
              <a:rPr lang="en-US" sz="1200" dirty="0"/>
              <a:t>The algorithm will construct a decision tree for every sample</a:t>
            </a:r>
            <a:endParaRPr lang="en-US" sz="1000" dirty="0">
              <a:solidFill>
                <a:schemeClr val="bg1">
                  <a:lumMod val="50000"/>
                </a:schemeClr>
              </a:solidFill>
            </a:endParaRPr>
          </a:p>
        </p:txBody>
      </p:sp>
      <p:sp>
        <p:nvSpPr>
          <p:cNvPr id="31" name="Rectangle 30">
            <a:extLst>
              <a:ext uri="{FF2B5EF4-FFF2-40B4-BE49-F238E27FC236}">
                <a16:creationId xmlns:a16="http://schemas.microsoft.com/office/drawing/2014/main" id="{469E6CBC-B67C-48AC-8A13-CB61B77A09FB}"/>
              </a:ext>
            </a:extLst>
          </p:cNvPr>
          <p:cNvSpPr/>
          <p:nvPr/>
        </p:nvSpPr>
        <p:spPr>
          <a:xfrm>
            <a:off x="8547668" y="2063841"/>
            <a:ext cx="1848536" cy="338554"/>
          </a:xfrm>
          <a:prstGeom prst="rect">
            <a:avLst/>
          </a:prstGeom>
        </p:spPr>
        <p:txBody>
          <a:bodyPr wrap="square" anchor="b">
            <a:spAutoFit/>
          </a:bodyPr>
          <a:lstStyle/>
          <a:p>
            <a:r>
              <a:rPr lang="en-US" sz="1600" b="1" dirty="0">
                <a:solidFill>
                  <a:schemeClr val="accent2"/>
                </a:solidFill>
                <a:latin typeface="+mj-lt"/>
              </a:rPr>
              <a:t>Prediction</a:t>
            </a:r>
          </a:p>
        </p:txBody>
      </p:sp>
      <p:sp>
        <p:nvSpPr>
          <p:cNvPr id="32" name="Rectangle 31">
            <a:extLst>
              <a:ext uri="{FF2B5EF4-FFF2-40B4-BE49-F238E27FC236}">
                <a16:creationId xmlns:a16="http://schemas.microsoft.com/office/drawing/2014/main" id="{D1850666-E1E1-489C-A176-BFEFCB0B551E}"/>
              </a:ext>
            </a:extLst>
          </p:cNvPr>
          <p:cNvSpPr/>
          <p:nvPr/>
        </p:nvSpPr>
        <p:spPr>
          <a:xfrm>
            <a:off x="8547667" y="2429687"/>
            <a:ext cx="2324298" cy="534762"/>
          </a:xfrm>
          <a:prstGeom prst="rect">
            <a:avLst/>
          </a:prstGeom>
        </p:spPr>
        <p:txBody>
          <a:bodyPr wrap="square">
            <a:spAutoFit/>
          </a:bodyPr>
          <a:lstStyle/>
          <a:p>
            <a:pPr algn="just">
              <a:lnSpc>
                <a:spcPts val="1800"/>
              </a:lnSpc>
            </a:pPr>
            <a:r>
              <a:rPr lang="en-US" sz="1200" dirty="0"/>
              <a:t>Then it will get the prediction result from every decision tree.</a:t>
            </a:r>
            <a:endParaRPr lang="en-US" sz="1000" dirty="0">
              <a:solidFill>
                <a:schemeClr val="bg1">
                  <a:lumMod val="50000"/>
                </a:schemeClr>
              </a:solidFill>
            </a:endParaRPr>
          </a:p>
        </p:txBody>
      </p:sp>
      <p:sp>
        <p:nvSpPr>
          <p:cNvPr id="33" name="Rectangle 32">
            <a:extLst>
              <a:ext uri="{FF2B5EF4-FFF2-40B4-BE49-F238E27FC236}">
                <a16:creationId xmlns:a16="http://schemas.microsoft.com/office/drawing/2014/main" id="{469E6CBC-B67C-48AC-8A13-CB61B77A09FB}"/>
              </a:ext>
            </a:extLst>
          </p:cNvPr>
          <p:cNvSpPr/>
          <p:nvPr/>
        </p:nvSpPr>
        <p:spPr>
          <a:xfrm>
            <a:off x="8547668" y="5221930"/>
            <a:ext cx="1848536" cy="338554"/>
          </a:xfrm>
          <a:prstGeom prst="rect">
            <a:avLst/>
          </a:prstGeom>
        </p:spPr>
        <p:txBody>
          <a:bodyPr wrap="square" anchor="b">
            <a:spAutoFit/>
          </a:bodyPr>
          <a:lstStyle/>
          <a:p>
            <a:r>
              <a:rPr lang="en-US" sz="1600" b="1" dirty="0">
                <a:solidFill>
                  <a:schemeClr val="accent4"/>
                </a:solidFill>
                <a:latin typeface="+mj-lt"/>
              </a:rPr>
              <a:t>Final Output</a:t>
            </a:r>
          </a:p>
        </p:txBody>
      </p:sp>
      <p:sp>
        <p:nvSpPr>
          <p:cNvPr id="34" name="Rectangle 33">
            <a:extLst>
              <a:ext uri="{FF2B5EF4-FFF2-40B4-BE49-F238E27FC236}">
                <a16:creationId xmlns:a16="http://schemas.microsoft.com/office/drawing/2014/main" id="{D1850666-E1E1-489C-A176-BFEFCB0B551E}"/>
              </a:ext>
            </a:extLst>
          </p:cNvPr>
          <p:cNvSpPr/>
          <p:nvPr/>
        </p:nvSpPr>
        <p:spPr>
          <a:xfrm>
            <a:off x="8547667" y="5587776"/>
            <a:ext cx="2324298" cy="772006"/>
          </a:xfrm>
          <a:prstGeom prst="rect">
            <a:avLst/>
          </a:prstGeom>
        </p:spPr>
        <p:txBody>
          <a:bodyPr wrap="square">
            <a:spAutoFit/>
          </a:bodyPr>
          <a:lstStyle/>
          <a:p>
            <a:pPr algn="just">
              <a:lnSpc>
                <a:spcPts val="1800"/>
              </a:lnSpc>
            </a:pPr>
            <a:r>
              <a:rPr lang="en-US" sz="1200" dirty="0"/>
              <a:t>At last, select the most voted prediction result as the final prediction result.</a:t>
            </a:r>
            <a:endParaRPr lang="en-US" sz="1200" dirty="0">
              <a:solidFill>
                <a:schemeClr val="bg1">
                  <a:lumMod val="50000"/>
                </a:schemeClr>
              </a:solidFill>
            </a:endParaRPr>
          </a:p>
        </p:txBody>
      </p:sp>
      <p:sp>
        <p:nvSpPr>
          <p:cNvPr id="35" name="Rectangle 34">
            <a:extLst>
              <a:ext uri="{FF2B5EF4-FFF2-40B4-BE49-F238E27FC236}">
                <a16:creationId xmlns:a16="http://schemas.microsoft.com/office/drawing/2014/main" id="{469E6CBC-B67C-48AC-8A13-CB61B77A09FB}"/>
              </a:ext>
            </a:extLst>
          </p:cNvPr>
          <p:cNvSpPr/>
          <p:nvPr/>
        </p:nvSpPr>
        <p:spPr>
          <a:xfrm>
            <a:off x="9234056" y="3640946"/>
            <a:ext cx="1848536" cy="338554"/>
          </a:xfrm>
          <a:prstGeom prst="rect">
            <a:avLst/>
          </a:prstGeom>
        </p:spPr>
        <p:txBody>
          <a:bodyPr wrap="square" anchor="b">
            <a:spAutoFit/>
          </a:bodyPr>
          <a:lstStyle/>
          <a:p>
            <a:r>
              <a:rPr lang="en-US" sz="1600" b="1" dirty="0">
                <a:solidFill>
                  <a:schemeClr val="accent3"/>
                </a:solidFill>
                <a:latin typeface="+mj-lt"/>
              </a:rPr>
              <a:t>Voting</a:t>
            </a:r>
          </a:p>
        </p:txBody>
      </p:sp>
      <p:sp>
        <p:nvSpPr>
          <p:cNvPr id="36" name="Rectangle 35">
            <a:extLst>
              <a:ext uri="{FF2B5EF4-FFF2-40B4-BE49-F238E27FC236}">
                <a16:creationId xmlns:a16="http://schemas.microsoft.com/office/drawing/2014/main" id="{D1850666-E1E1-489C-A176-BFEFCB0B551E}"/>
              </a:ext>
            </a:extLst>
          </p:cNvPr>
          <p:cNvSpPr/>
          <p:nvPr/>
        </p:nvSpPr>
        <p:spPr>
          <a:xfrm>
            <a:off x="9228464" y="3978124"/>
            <a:ext cx="2324298" cy="765594"/>
          </a:xfrm>
          <a:prstGeom prst="rect">
            <a:avLst/>
          </a:prstGeom>
        </p:spPr>
        <p:txBody>
          <a:bodyPr wrap="square">
            <a:spAutoFit/>
          </a:bodyPr>
          <a:lstStyle/>
          <a:p>
            <a:pPr algn="just">
              <a:lnSpc>
                <a:spcPts val="1800"/>
              </a:lnSpc>
            </a:pPr>
            <a:r>
              <a:rPr lang="en-US" sz="1200" dirty="0"/>
              <a:t>In this step, voting will be performed for every predicted result.</a:t>
            </a:r>
            <a:endParaRPr lang="en-US" sz="1200" dirty="0">
              <a:solidFill>
                <a:schemeClr val="bg1">
                  <a:lumMod val="50000"/>
                </a:schemeClr>
              </a:solidFill>
            </a:endParaRPr>
          </a:p>
        </p:txBody>
      </p:sp>
    </p:spTree>
    <p:extLst>
      <p:ext uri="{BB962C8B-B14F-4D97-AF65-F5344CB8AC3E}">
        <p14:creationId xmlns:p14="http://schemas.microsoft.com/office/powerpoint/2010/main" val="41721458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ppt_x"/>
                                          </p:val>
                                        </p:tav>
                                        <p:tav tm="100000">
                                          <p:val>
                                            <p:strVal val="#ppt_x"/>
                                          </p:val>
                                        </p:tav>
                                      </p:tavLst>
                                    </p:anim>
                                    <p:anim calcmode="lin" valueType="num">
                                      <p:cBhvr additive="base">
                                        <p:cTn id="4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500" fill="hold"/>
                                        <p:tgtEl>
                                          <p:spTgt spid="31"/>
                                        </p:tgtEl>
                                        <p:attrNameLst>
                                          <p:attrName>ppt_x</p:attrName>
                                        </p:attrNameLst>
                                      </p:cBhvr>
                                      <p:tavLst>
                                        <p:tav tm="0">
                                          <p:val>
                                            <p:strVal val="#ppt_x"/>
                                          </p:val>
                                        </p:tav>
                                        <p:tav tm="100000">
                                          <p:val>
                                            <p:strVal val="#ppt_x"/>
                                          </p:val>
                                        </p:tav>
                                      </p:tavLst>
                                    </p:anim>
                                    <p:anim calcmode="lin" valueType="num">
                                      <p:cBhvr additive="base">
                                        <p:cTn id="51" dur="500" fill="hold"/>
                                        <p:tgtEl>
                                          <p:spTgt spid="3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ppt_x"/>
                                          </p:val>
                                        </p:tav>
                                        <p:tav tm="100000">
                                          <p:val>
                                            <p:strVal val="#ppt_x"/>
                                          </p:val>
                                        </p:tav>
                                      </p:tavLst>
                                    </p:anim>
                                    <p:anim calcmode="lin" valueType="num">
                                      <p:cBhvr additive="base">
                                        <p:cTn id="5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ppt_x"/>
                                          </p:val>
                                        </p:tav>
                                        <p:tav tm="100000">
                                          <p:val>
                                            <p:strVal val="#ppt_x"/>
                                          </p:val>
                                        </p:tav>
                                      </p:tavLst>
                                    </p:anim>
                                    <p:anim calcmode="lin" valueType="num">
                                      <p:cBhvr additive="base">
                                        <p:cTn id="61" dur="500" fill="hold"/>
                                        <p:tgtEl>
                                          <p:spTgt spid="3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ppt_x"/>
                                          </p:val>
                                        </p:tav>
                                        <p:tav tm="100000">
                                          <p:val>
                                            <p:strVal val="#ppt_x"/>
                                          </p:val>
                                        </p:tav>
                                      </p:tavLst>
                                    </p:anim>
                                    <p:anim calcmode="lin" valueType="num">
                                      <p:cBhvr additive="base">
                                        <p:cTn id="6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additive="base">
                                        <p:cTn id="70" dur="500" fill="hold"/>
                                        <p:tgtEl>
                                          <p:spTgt spid="33"/>
                                        </p:tgtEl>
                                        <p:attrNameLst>
                                          <p:attrName>ppt_x</p:attrName>
                                        </p:attrNameLst>
                                      </p:cBhvr>
                                      <p:tavLst>
                                        <p:tav tm="0">
                                          <p:val>
                                            <p:strVal val="#ppt_x"/>
                                          </p:val>
                                        </p:tav>
                                        <p:tav tm="100000">
                                          <p:val>
                                            <p:strVal val="#ppt_x"/>
                                          </p:val>
                                        </p:tav>
                                      </p:tavLst>
                                    </p:anim>
                                    <p:anim calcmode="lin" valueType="num">
                                      <p:cBhvr additive="base">
                                        <p:cTn id="71" dur="500" fill="hold"/>
                                        <p:tgtEl>
                                          <p:spTgt spid="33"/>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fill="hold"/>
                                        <p:tgtEl>
                                          <p:spTgt spid="34"/>
                                        </p:tgtEl>
                                        <p:attrNameLst>
                                          <p:attrName>ppt_x</p:attrName>
                                        </p:attrNameLst>
                                      </p:cBhvr>
                                      <p:tavLst>
                                        <p:tav tm="0">
                                          <p:val>
                                            <p:strVal val="#ppt_x"/>
                                          </p:val>
                                        </p:tav>
                                        <p:tav tm="100000">
                                          <p:val>
                                            <p:strVal val="#ppt_x"/>
                                          </p:val>
                                        </p:tav>
                                      </p:tavLst>
                                    </p:anim>
                                    <p:anim calcmode="lin" valueType="num">
                                      <p:cBhvr additive="base">
                                        <p:cTn id="7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5" grpId="0"/>
      <p:bldP spid="26" grpId="0"/>
      <p:bldP spid="27" grpId="0"/>
      <p:bldP spid="28" grpId="0"/>
      <p:bldP spid="29" grpId="0"/>
      <p:bldP spid="30" grpId="0"/>
      <p:bldP spid="31" grpId="0"/>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29362-1D6E-4A4B-8576-586CA786D969}"/>
              </a:ext>
            </a:extLst>
          </p:cNvPr>
          <p:cNvSpPr>
            <a:spLocks noGrp="1"/>
          </p:cNvSpPr>
          <p:nvPr>
            <p:ph type="body" sz="half" idx="2"/>
          </p:nvPr>
        </p:nvSpPr>
        <p:spPr>
          <a:xfrm>
            <a:off x="508001" y="1181002"/>
            <a:ext cx="11157817" cy="231007"/>
          </a:xfrm>
        </p:spPr>
        <p:txBody>
          <a:bodyPr/>
          <a:lstStyle/>
          <a:p>
            <a:r>
              <a:rPr lang="en-US" dirty="0"/>
              <a:t>Improvement’s and Drawback</a:t>
            </a:r>
            <a:endParaRPr lang="en-IN" dirty="0"/>
          </a:p>
        </p:txBody>
      </p:sp>
      <p:sp>
        <p:nvSpPr>
          <p:cNvPr id="3" name="Title 2">
            <a:extLst>
              <a:ext uri="{FF2B5EF4-FFF2-40B4-BE49-F238E27FC236}">
                <a16:creationId xmlns:a16="http://schemas.microsoft.com/office/drawing/2014/main" id="{1F24C47B-C415-4090-9FB8-23D526F594F0}"/>
              </a:ext>
            </a:extLst>
          </p:cNvPr>
          <p:cNvSpPr>
            <a:spLocks noGrp="1"/>
          </p:cNvSpPr>
          <p:nvPr>
            <p:ph type="title"/>
          </p:nvPr>
        </p:nvSpPr>
        <p:spPr/>
        <p:txBody>
          <a:bodyPr/>
          <a:lstStyle/>
          <a:p>
            <a:r>
              <a:rPr lang="en-US" dirty="0"/>
              <a:t>Random Forest </a:t>
            </a:r>
            <a:endParaRPr lang="en-IN" dirty="0"/>
          </a:p>
        </p:txBody>
      </p:sp>
      <p:pic>
        <p:nvPicPr>
          <p:cNvPr id="1026" name="Picture 2" descr="jpg">
            <a:extLst>
              <a:ext uri="{FF2B5EF4-FFF2-40B4-BE49-F238E27FC236}">
                <a16:creationId xmlns:a16="http://schemas.microsoft.com/office/drawing/2014/main" id="{C9E77FFB-37F6-49FF-AF7E-0F954D177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986" y="675981"/>
            <a:ext cx="3021621" cy="26405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944FFB6-C49F-4FB6-8BF5-76F08663E734}"/>
              </a:ext>
            </a:extLst>
          </p:cNvPr>
          <p:cNvSpPr txBox="1"/>
          <p:nvPr/>
        </p:nvSpPr>
        <p:spPr>
          <a:xfrm>
            <a:off x="4270921" y="1472265"/>
            <a:ext cx="7542226" cy="2554545"/>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494E52"/>
                </a:solidFill>
                <a:effectLst/>
                <a:latin typeface="-apple-system"/>
              </a:rPr>
              <a:t>The accuracy has remained virtually unchanged, with a value of 75.683%</a:t>
            </a:r>
          </a:p>
          <a:p>
            <a:pPr marL="285750" indent="-285750" algn="just">
              <a:buFont typeface="Arial" panose="020B0604020202020204" pitchFamily="34" charset="0"/>
              <a:buChar char="•"/>
            </a:pPr>
            <a:r>
              <a:rPr lang="en-US" sz="1600" b="0" i="0" dirty="0">
                <a:solidFill>
                  <a:srgbClr val="494E52"/>
                </a:solidFill>
                <a:effectLst/>
                <a:latin typeface="-apple-system"/>
              </a:rPr>
              <a:t>There’s two measures of feature importance that are reported, mean decrease in accuracy, and mean decrease in </a:t>
            </a:r>
            <a:r>
              <a:rPr lang="en-US" sz="1600" b="0" i="0" dirty="0" err="1">
                <a:solidFill>
                  <a:srgbClr val="494E52"/>
                </a:solidFill>
                <a:effectLst/>
                <a:latin typeface="-apple-system"/>
              </a:rPr>
              <a:t>gini</a:t>
            </a:r>
            <a:r>
              <a:rPr lang="en-US" sz="1600" b="0" i="0" dirty="0">
                <a:solidFill>
                  <a:srgbClr val="494E52"/>
                </a:solidFill>
                <a:effectLst/>
                <a:latin typeface="-apple-system"/>
              </a:rPr>
              <a:t>.</a:t>
            </a:r>
          </a:p>
          <a:p>
            <a:pPr marL="285750" indent="-285750" algn="just">
              <a:buFont typeface="Arial" panose="020B0604020202020204" pitchFamily="34" charset="0"/>
              <a:buChar char="•"/>
            </a:pPr>
            <a:r>
              <a:rPr lang="en-US" sz="1600" b="0" i="0" dirty="0">
                <a:solidFill>
                  <a:srgbClr val="494E52"/>
                </a:solidFill>
                <a:effectLst/>
                <a:latin typeface="-apple-system"/>
              </a:rPr>
              <a:t>Random forest uses multiple decision trees to make predictions. Single decision trees on their own can be very effective at learning non-linear relationships</a:t>
            </a:r>
          </a:p>
          <a:p>
            <a:pPr marL="285750" indent="-285750" algn="just">
              <a:buFont typeface="Arial" panose="020B0604020202020204" pitchFamily="34" charset="0"/>
              <a:buChar char="•"/>
            </a:pPr>
            <a:r>
              <a:rPr lang="en-US" sz="1600" b="0" i="0" dirty="0">
                <a:solidFill>
                  <a:srgbClr val="494E52"/>
                </a:solidFill>
                <a:effectLst/>
                <a:latin typeface="-apple-system"/>
              </a:rPr>
              <a:t>Rather than try a different subset of features, I’ll try to tune some of the parameters of the random forest model. First </a:t>
            </a:r>
            <a:r>
              <a:rPr lang="en-US" sz="1600" b="0" i="0" dirty="0" err="1">
                <a:solidFill>
                  <a:srgbClr val="494E52"/>
                </a:solidFill>
                <a:effectLst/>
                <a:latin typeface="-apple-system"/>
              </a:rPr>
              <a:t>i</a:t>
            </a:r>
            <a:r>
              <a:rPr lang="en-US" sz="1600" b="0" i="0" dirty="0">
                <a:solidFill>
                  <a:srgbClr val="494E52"/>
                </a:solidFill>
                <a:effectLst/>
                <a:latin typeface="-apple-system"/>
              </a:rPr>
              <a:t> added cross validation(10-fold) . Right now the default is 10 different test value with equal distribution, and 3 </a:t>
            </a:r>
            <a:r>
              <a:rPr lang="en-US" sz="1600" b="0" i="0" dirty="0" err="1">
                <a:solidFill>
                  <a:srgbClr val="494E52"/>
                </a:solidFill>
                <a:effectLst/>
                <a:latin typeface="-apple-system"/>
              </a:rPr>
              <a:t>repeation</a:t>
            </a:r>
            <a:r>
              <a:rPr lang="en-US" sz="1600" b="0" i="0" dirty="0">
                <a:solidFill>
                  <a:srgbClr val="494E52"/>
                </a:solidFill>
                <a:effectLst/>
                <a:latin typeface="-apple-system"/>
              </a:rPr>
              <a:t> so after try several numbers, the accuracy improve with a value of 80.583%</a:t>
            </a:r>
          </a:p>
          <a:p>
            <a:pPr marL="285750" indent="-285750" algn="just">
              <a:buFont typeface="Arial" panose="020B0604020202020204" pitchFamily="34" charset="0"/>
              <a:buChar char="•"/>
            </a:pPr>
            <a:r>
              <a:rPr lang="en-US" sz="1600" b="0" i="0" dirty="0">
                <a:solidFill>
                  <a:srgbClr val="494E52"/>
                </a:solidFill>
                <a:effectLst/>
                <a:latin typeface="-apple-system"/>
              </a:rPr>
              <a:t>Due to their high variance, they  tend to over-fit.</a:t>
            </a:r>
            <a:endParaRPr lang="en-IN" sz="1600" dirty="0"/>
          </a:p>
        </p:txBody>
      </p:sp>
      <p:pic>
        <p:nvPicPr>
          <p:cNvPr id="12" name="Picture 11">
            <a:extLst>
              <a:ext uri="{FF2B5EF4-FFF2-40B4-BE49-F238E27FC236}">
                <a16:creationId xmlns:a16="http://schemas.microsoft.com/office/drawing/2014/main" id="{9CB9AC82-9635-4498-ACD4-B5578F094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052" y="4473818"/>
            <a:ext cx="2161930" cy="2246769"/>
          </a:xfrm>
          <a:prstGeom prst="rect">
            <a:avLst/>
          </a:prstGeom>
        </p:spPr>
      </p:pic>
      <p:sp>
        <p:nvSpPr>
          <p:cNvPr id="17" name="Rectangle 14">
            <a:extLst>
              <a:ext uri="{FF2B5EF4-FFF2-40B4-BE49-F238E27FC236}">
                <a16:creationId xmlns:a16="http://schemas.microsoft.com/office/drawing/2014/main" id="{E6E04547-04FE-4A98-A538-274AF97C9265}"/>
              </a:ext>
            </a:extLst>
          </p:cNvPr>
          <p:cNvSpPr>
            <a:spLocks noChangeArrowheads="1"/>
          </p:cNvSpPr>
          <p:nvPr/>
        </p:nvSpPr>
        <p:spPr bwMode="auto">
          <a:xfrm>
            <a:off x="3352293" y="4473818"/>
            <a:ext cx="1997342" cy="230832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Accuracy : 0.78683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95% CI : (0.7846, 0.8223)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No Information Rate : 0.7347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P-Value [Acc &gt; NIR] : 6.588e-12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Kappa : 0.4708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a:t>
            </a:r>
            <a:r>
              <a:rPr kumimoji="0" lang="en-US" altLang="en-US" sz="1000" b="0" i="0" u="none" strike="noStrike" cap="none" normalizeH="0" baseline="0" dirty="0" err="1">
                <a:ln>
                  <a:noFill/>
                </a:ln>
                <a:solidFill>
                  <a:srgbClr val="93A1A1"/>
                </a:solidFill>
                <a:effectLst/>
                <a:latin typeface="Monaco"/>
              </a:rPr>
              <a:t>Mcnemar's</a:t>
            </a:r>
            <a:r>
              <a:rPr kumimoji="0" lang="en-US" altLang="en-US" sz="1000" b="0" i="0" u="none" strike="noStrike" cap="none" normalizeH="0" baseline="0" dirty="0">
                <a:ln>
                  <a:noFill/>
                </a:ln>
                <a:solidFill>
                  <a:srgbClr val="93A1A1"/>
                </a:solidFill>
                <a:effectLst/>
                <a:latin typeface="Monaco"/>
              </a:rPr>
              <a:t> Test P-Value : 0.000106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Sensitivity : 0.5525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Specificity : 0.8948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Pos Pred Value : 0.6548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Neg Pred Value : 0.8470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Prevalence : 0.2653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Detection Rate : 0.1466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Detection Prevalence : 0.2239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Balanced Accuracy : 0.7236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'Positive' Class : Yes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07D84B46-4388-4CBD-A7C4-0A42CCEF2FDE}"/>
              </a:ext>
            </a:extLst>
          </p:cNvPr>
          <p:cNvSpPr>
            <a:spLocks noChangeArrowheads="1"/>
          </p:cNvSpPr>
          <p:nvPr/>
        </p:nvSpPr>
        <p:spPr bwMode="auto">
          <a:xfrm>
            <a:off x="9172399" y="4473818"/>
            <a:ext cx="2063065" cy="230832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Accuracy : 0.80583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95% CI : (0.7917, 0.8288)</a:t>
            </a:r>
            <a:r>
              <a:rPr kumimoji="0" lang="en-US" altLang="en-US" sz="1000" b="0" i="0" u="none" strike="noStrike" cap="none" normalizeH="0" baseline="0" dirty="0">
                <a:ln>
                  <a:noFill/>
                </a:ln>
                <a:solidFill>
                  <a:srgbClr val="586E7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No Information Rate : 0.7347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P-Value [Acc &gt; NIR] : 4.239e-14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Kappa : 0.4877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a:t>
            </a:r>
            <a:r>
              <a:rPr kumimoji="0" lang="en-US" altLang="en-US" sz="1000" b="0" i="0" u="none" strike="noStrike" cap="none" normalizeH="0" baseline="0" dirty="0" err="1">
                <a:ln>
                  <a:noFill/>
                </a:ln>
                <a:solidFill>
                  <a:srgbClr val="93A1A1"/>
                </a:solidFill>
                <a:effectLst/>
                <a:latin typeface="Monaco"/>
              </a:rPr>
              <a:t>Mcnemar's</a:t>
            </a:r>
            <a:r>
              <a:rPr kumimoji="0" lang="en-US" altLang="en-US" sz="1000" b="0" i="0" u="none" strike="noStrike" cap="none" normalizeH="0" baseline="0" dirty="0">
                <a:ln>
                  <a:noFill/>
                </a:ln>
                <a:solidFill>
                  <a:srgbClr val="93A1A1"/>
                </a:solidFill>
                <a:effectLst/>
                <a:latin typeface="Monaco"/>
              </a:rPr>
              <a:t> Test P-Value : 3.117e-05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 Sensitivity : 0.5610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Specificity : 0.9010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Pos Pred Value : 0.6718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Neg Pred Value : 0.8504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Prevalence : 0.2653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Detection Rate : 0.1489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Detection Prevalence : 0.2216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Balanced Accuracy : 0.7310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3A1A1"/>
                </a:solidFill>
                <a:effectLst/>
                <a:latin typeface="Monaco"/>
              </a:rPr>
              <a:t>## 'Positive' Class : Yes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E315D25-4876-48C9-9693-84E710EE9DEB}"/>
              </a:ext>
            </a:extLst>
          </p:cNvPr>
          <p:cNvPicPr/>
          <p:nvPr/>
        </p:nvPicPr>
        <p:blipFill rotWithShape="1">
          <a:blip r:embed="rId4">
            <a:extLst>
              <a:ext uri="{28A0092B-C50C-407E-A947-70E740481C1C}">
                <a14:useLocalDpi xmlns:a14="http://schemas.microsoft.com/office/drawing/2010/main" val="0"/>
              </a:ext>
            </a:extLst>
          </a:blip>
          <a:srcRect l="34175" r="30984"/>
          <a:stretch/>
        </p:blipFill>
        <p:spPr bwMode="auto">
          <a:xfrm>
            <a:off x="326409" y="4292923"/>
            <a:ext cx="2610222" cy="2554545"/>
          </a:xfrm>
          <a:prstGeom prst="rect">
            <a:avLst/>
          </a:prstGeom>
          <a:noFill/>
          <a:ln>
            <a:noFill/>
          </a:ln>
          <a:extLst>
            <a:ext uri="{53640926-AAD7-44D8-BBD7-CCE9431645EC}">
              <a14:shadowObscured xmlns:a14="http://schemas.microsoft.com/office/drawing/2010/main"/>
            </a:ext>
          </a:extLst>
        </p:spPr>
      </p:pic>
      <p:graphicFrame>
        <p:nvGraphicFramePr>
          <p:cNvPr id="5" name="Table 4">
            <a:extLst>
              <a:ext uri="{FF2B5EF4-FFF2-40B4-BE49-F238E27FC236}">
                <a16:creationId xmlns:a16="http://schemas.microsoft.com/office/drawing/2014/main" id="{466FA8DF-3189-4455-9046-0938F1145852}"/>
              </a:ext>
            </a:extLst>
          </p:cNvPr>
          <p:cNvGraphicFramePr>
            <a:graphicFrameLocks noGrp="1"/>
          </p:cNvGraphicFramePr>
          <p:nvPr>
            <p:extLst>
              <p:ext uri="{D42A27DB-BD31-4B8C-83A1-F6EECF244321}">
                <p14:modId xmlns:p14="http://schemas.microsoft.com/office/powerpoint/2010/main" val="4255566207"/>
              </p:ext>
            </p:extLst>
          </p:nvPr>
        </p:nvGraphicFramePr>
        <p:xfrm>
          <a:off x="1616151" y="3438951"/>
          <a:ext cx="1736142" cy="731520"/>
        </p:xfrm>
        <a:graphic>
          <a:graphicData uri="http://schemas.openxmlformats.org/drawingml/2006/table">
            <a:tbl>
              <a:tblPr/>
              <a:tblGrid>
                <a:gridCol w="868071">
                  <a:extLst>
                    <a:ext uri="{9D8B030D-6E8A-4147-A177-3AD203B41FA5}">
                      <a16:colId xmlns:a16="http://schemas.microsoft.com/office/drawing/2014/main" val="2838053705"/>
                    </a:ext>
                  </a:extLst>
                </a:gridCol>
                <a:gridCol w="868071">
                  <a:extLst>
                    <a:ext uri="{9D8B030D-6E8A-4147-A177-3AD203B41FA5}">
                      <a16:colId xmlns:a16="http://schemas.microsoft.com/office/drawing/2014/main" val="883548179"/>
                    </a:ext>
                  </a:extLst>
                </a:gridCol>
              </a:tblGrid>
              <a:tr h="240943">
                <a:tc>
                  <a:txBody>
                    <a:bodyPr/>
                    <a:lstStyle/>
                    <a:p>
                      <a:pPr algn="l" fontAlgn="base"/>
                      <a:r>
                        <a:rPr lang="en-IN" sz="1000">
                          <a:effectLst/>
                        </a:rPr>
                        <a:t>precision</a:t>
                      </a:r>
                    </a:p>
                  </a:txBody>
                  <a:tcPr anchor="ctr">
                    <a:lnL>
                      <a:noFill/>
                    </a:lnL>
                    <a:lnR w="7620" cap="flat" cmpd="sng" algn="ctr">
                      <a:solidFill>
                        <a:srgbClr val="D8D8D8"/>
                      </a:solidFill>
                      <a:prstDash val="solid"/>
                      <a:round/>
                      <a:headEnd type="none" w="med" len="med"/>
                      <a:tailEnd type="none" w="med" len="med"/>
                    </a:lnR>
                    <a:lnT>
                      <a:noFill/>
                    </a:lnT>
                    <a:lnB w="7620" cap="flat" cmpd="sng" algn="ctr">
                      <a:solidFill>
                        <a:srgbClr val="D8D8D8"/>
                      </a:solidFill>
                      <a:prstDash val="solid"/>
                      <a:round/>
                      <a:headEnd type="none" w="med" len="med"/>
                      <a:tailEnd type="none" w="med" len="med"/>
                    </a:lnB>
                    <a:solidFill>
                      <a:srgbClr val="FFFFFF"/>
                    </a:solidFill>
                  </a:tcPr>
                </a:tc>
                <a:tc>
                  <a:txBody>
                    <a:bodyPr/>
                    <a:lstStyle/>
                    <a:p>
                      <a:pPr algn="r" fontAlgn="base"/>
                      <a:r>
                        <a:rPr lang="en-IN" sz="1000" dirty="0">
                          <a:effectLst/>
                        </a:rPr>
                        <a:t>0.8328118</a:t>
                      </a:r>
                    </a:p>
                  </a:txBody>
                  <a:tcPr anchor="ctr">
                    <a:lnL w="7620" cap="flat" cmpd="sng" algn="ctr">
                      <a:solidFill>
                        <a:srgbClr val="D8D8D8"/>
                      </a:solidFill>
                      <a:prstDash val="solid"/>
                      <a:round/>
                      <a:headEnd type="none" w="med" len="med"/>
                      <a:tailEnd type="none" w="med" len="med"/>
                    </a:lnL>
                    <a:lnR w="7620" cap="flat" cmpd="sng" algn="ctr">
                      <a:solidFill>
                        <a:srgbClr val="D8D8D8"/>
                      </a:solidFill>
                      <a:prstDash val="solid"/>
                      <a:round/>
                      <a:headEnd type="none" w="med" len="med"/>
                      <a:tailEnd type="none" w="med" len="med"/>
                    </a:lnR>
                    <a:lnT>
                      <a:noFill/>
                    </a:lnT>
                    <a:lnB w="7620"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4257573625"/>
                  </a:ext>
                </a:extLst>
              </a:tr>
              <a:tr h="178211">
                <a:tc>
                  <a:txBody>
                    <a:bodyPr/>
                    <a:lstStyle/>
                    <a:p>
                      <a:pPr algn="l" fontAlgn="base"/>
                      <a:r>
                        <a:rPr lang="en-IN" sz="1000" dirty="0">
                          <a:effectLst/>
                        </a:rPr>
                        <a:t>recall</a:t>
                      </a:r>
                    </a:p>
                  </a:txBody>
                  <a:tcPr anchor="ctr">
                    <a:lnL>
                      <a:noFill/>
                    </a:lnL>
                    <a:lnR w="7620" cap="flat" cmpd="sng" algn="ctr">
                      <a:solidFill>
                        <a:srgbClr val="D8D8D8"/>
                      </a:solidFill>
                      <a:prstDash val="solid"/>
                      <a:round/>
                      <a:headEnd type="none" w="med" len="med"/>
                      <a:tailEnd type="none" w="med" len="med"/>
                    </a:lnR>
                    <a:lnT w="7620" cap="flat" cmpd="sng" algn="ctr">
                      <a:solidFill>
                        <a:srgbClr val="D8D8D8"/>
                      </a:solidFill>
                      <a:prstDash val="solid"/>
                      <a:round/>
                      <a:headEnd type="none" w="med" len="med"/>
                      <a:tailEnd type="none" w="med" len="med"/>
                    </a:lnT>
                    <a:lnB w="7620" cap="flat" cmpd="sng" algn="ctr">
                      <a:solidFill>
                        <a:srgbClr val="D8D8D8"/>
                      </a:solidFill>
                      <a:prstDash val="solid"/>
                      <a:round/>
                      <a:headEnd type="none" w="med" len="med"/>
                      <a:tailEnd type="none" w="med" len="med"/>
                    </a:lnB>
                    <a:solidFill>
                      <a:srgbClr val="FFFFFF"/>
                    </a:solidFill>
                  </a:tcPr>
                </a:tc>
                <a:tc>
                  <a:txBody>
                    <a:bodyPr/>
                    <a:lstStyle/>
                    <a:p>
                      <a:pPr algn="r" fontAlgn="base"/>
                      <a:r>
                        <a:rPr lang="en-IN" sz="1000" dirty="0">
                          <a:effectLst/>
                        </a:rPr>
                        <a:t>0.9050279</a:t>
                      </a:r>
                    </a:p>
                  </a:txBody>
                  <a:tcPr anchor="ctr">
                    <a:lnL w="7620" cap="flat" cmpd="sng" algn="ctr">
                      <a:solidFill>
                        <a:srgbClr val="D8D8D8"/>
                      </a:solidFill>
                      <a:prstDash val="solid"/>
                      <a:round/>
                      <a:headEnd type="none" w="med" len="med"/>
                      <a:tailEnd type="none" w="med" len="med"/>
                    </a:lnL>
                    <a:lnR w="7620" cap="flat" cmpd="sng" algn="ctr">
                      <a:solidFill>
                        <a:srgbClr val="D8D8D8"/>
                      </a:solidFill>
                      <a:prstDash val="solid"/>
                      <a:round/>
                      <a:headEnd type="none" w="med" len="med"/>
                      <a:tailEnd type="none" w="med" len="med"/>
                    </a:lnR>
                    <a:lnT w="7620" cap="flat" cmpd="sng" algn="ctr">
                      <a:solidFill>
                        <a:srgbClr val="D8D8D8"/>
                      </a:solidFill>
                      <a:prstDash val="solid"/>
                      <a:round/>
                      <a:headEnd type="none" w="med" len="med"/>
                      <a:tailEnd type="none" w="med" len="med"/>
                    </a:lnT>
                    <a:lnB w="7620"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3133804714"/>
                  </a:ext>
                </a:extLst>
              </a:tr>
              <a:tr h="178211">
                <a:tc>
                  <a:txBody>
                    <a:bodyPr/>
                    <a:lstStyle/>
                    <a:p>
                      <a:pPr algn="l" fontAlgn="base"/>
                      <a:r>
                        <a:rPr lang="en-IN" sz="1000">
                          <a:effectLst/>
                        </a:rPr>
                        <a:t>f_meas</a:t>
                      </a:r>
                    </a:p>
                  </a:txBody>
                  <a:tcPr anchor="ctr">
                    <a:lnL>
                      <a:noFill/>
                    </a:lnL>
                    <a:lnR w="7620" cap="flat" cmpd="sng" algn="ctr">
                      <a:solidFill>
                        <a:srgbClr val="D8D8D8"/>
                      </a:solidFill>
                      <a:prstDash val="solid"/>
                      <a:round/>
                      <a:headEnd type="none" w="med" len="med"/>
                      <a:tailEnd type="none" w="med" len="med"/>
                    </a:lnR>
                    <a:lnT w="7620" cap="flat" cmpd="sng" algn="ctr">
                      <a:solidFill>
                        <a:srgbClr val="D8D8D8"/>
                      </a:solidFill>
                      <a:prstDash val="solid"/>
                      <a:round/>
                      <a:headEnd type="none" w="med" len="med"/>
                      <a:tailEnd type="none" w="med" len="med"/>
                    </a:lnT>
                    <a:lnB w="7620" cap="flat" cmpd="sng" algn="ctr">
                      <a:solidFill>
                        <a:srgbClr val="D8D8D8"/>
                      </a:solidFill>
                      <a:prstDash val="solid"/>
                      <a:round/>
                      <a:headEnd type="none" w="med" len="med"/>
                      <a:tailEnd type="none" w="med" len="med"/>
                    </a:lnB>
                    <a:solidFill>
                      <a:srgbClr val="FFFFFF"/>
                    </a:solidFill>
                  </a:tcPr>
                </a:tc>
                <a:tc>
                  <a:txBody>
                    <a:bodyPr/>
                    <a:lstStyle/>
                    <a:p>
                      <a:pPr algn="r" fontAlgn="base"/>
                      <a:r>
                        <a:rPr lang="en-IN" sz="1000" dirty="0">
                          <a:effectLst/>
                        </a:rPr>
                        <a:t>0.8674194</a:t>
                      </a:r>
                    </a:p>
                  </a:txBody>
                  <a:tcPr anchor="ctr">
                    <a:lnL w="7620" cap="flat" cmpd="sng" algn="ctr">
                      <a:solidFill>
                        <a:srgbClr val="D8D8D8"/>
                      </a:solidFill>
                      <a:prstDash val="solid"/>
                      <a:round/>
                      <a:headEnd type="none" w="med" len="med"/>
                      <a:tailEnd type="none" w="med" len="med"/>
                    </a:lnL>
                    <a:lnR w="7620" cap="flat" cmpd="sng" algn="ctr">
                      <a:solidFill>
                        <a:srgbClr val="D8D8D8"/>
                      </a:solidFill>
                      <a:prstDash val="solid"/>
                      <a:round/>
                      <a:headEnd type="none" w="med" len="med"/>
                      <a:tailEnd type="none" w="med" len="med"/>
                    </a:lnR>
                    <a:lnT w="7620" cap="flat" cmpd="sng" algn="ctr">
                      <a:solidFill>
                        <a:srgbClr val="D8D8D8"/>
                      </a:solidFill>
                      <a:prstDash val="solid"/>
                      <a:round/>
                      <a:headEnd type="none" w="med" len="med"/>
                      <a:tailEnd type="none" w="med" len="med"/>
                    </a:lnT>
                    <a:lnB w="7620"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2612929106"/>
                  </a:ext>
                </a:extLst>
              </a:tr>
            </a:tbl>
          </a:graphicData>
        </a:graphic>
      </p:graphicFrame>
    </p:spTree>
    <p:extLst>
      <p:ext uri="{BB962C8B-B14F-4D97-AF65-F5344CB8AC3E}">
        <p14:creationId xmlns:p14="http://schemas.microsoft.com/office/powerpoint/2010/main" val="78427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7" grpId="0"/>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a:t>Workflow of SVM</a:t>
            </a:r>
          </a:p>
        </p:txBody>
      </p:sp>
      <p:sp>
        <p:nvSpPr>
          <p:cNvPr id="3" name="Title 2"/>
          <p:cNvSpPr>
            <a:spLocks noGrp="1"/>
          </p:cNvSpPr>
          <p:nvPr>
            <p:ph type="title"/>
          </p:nvPr>
        </p:nvSpPr>
        <p:spPr/>
        <p:txBody>
          <a:bodyPr/>
          <a:lstStyle/>
          <a:p>
            <a:r>
              <a:rPr lang="en-US" dirty="0"/>
              <a:t>Support Vector Machine</a:t>
            </a:r>
          </a:p>
        </p:txBody>
      </p:sp>
      <p:sp>
        <p:nvSpPr>
          <p:cNvPr id="4" name="Slide Number Placeholder 3"/>
          <p:cNvSpPr>
            <a:spLocks noGrp="1"/>
          </p:cNvSpPr>
          <p:nvPr>
            <p:ph type="sldNum" sz="quarter" idx="16"/>
          </p:nvPr>
        </p:nvSpPr>
        <p:spPr/>
        <p:txBody>
          <a:bodyPr/>
          <a:lstStyle/>
          <a:p>
            <a:pPr>
              <a:defRPr/>
            </a:pPr>
            <a:fld id="{84E0A6AB-449E-4F6C-AA85-160DA8B532EA}" type="slidenum">
              <a:rPr lang="en-US" smtClean="0"/>
              <a:pPr>
                <a:defRPr/>
              </a:pPr>
              <a:t>8</a:t>
            </a:fld>
            <a:endParaRPr lang="en-US" dirty="0"/>
          </a:p>
        </p:txBody>
      </p:sp>
      <p:grpSp>
        <p:nvGrpSpPr>
          <p:cNvPr id="5" name="Group 4"/>
          <p:cNvGrpSpPr/>
          <p:nvPr/>
        </p:nvGrpSpPr>
        <p:grpSpPr>
          <a:xfrm>
            <a:off x="4769086" y="2099932"/>
            <a:ext cx="2653828" cy="4486264"/>
            <a:chOff x="4769086" y="1642734"/>
            <a:chExt cx="2653828" cy="4486264"/>
          </a:xfrm>
        </p:grpSpPr>
        <p:sp>
          <p:nvSpPr>
            <p:cNvPr id="6" name="Freeform 13"/>
            <p:cNvSpPr>
              <a:spLocks noEditPoints="1"/>
            </p:cNvSpPr>
            <p:nvPr/>
          </p:nvSpPr>
          <p:spPr bwMode="auto">
            <a:xfrm>
              <a:off x="6530067" y="1894525"/>
              <a:ext cx="453376" cy="460327"/>
            </a:xfrm>
            <a:custGeom>
              <a:avLst/>
              <a:gdLst>
                <a:gd name="T0" fmla="*/ 144 w 248"/>
                <a:gd name="T1" fmla="*/ 158 h 252"/>
                <a:gd name="T2" fmla="*/ 126 w 248"/>
                <a:gd name="T3" fmla="*/ 178 h 252"/>
                <a:gd name="T4" fmla="*/ 117 w 248"/>
                <a:gd name="T5" fmla="*/ 169 h 252"/>
                <a:gd name="T6" fmla="*/ 103 w 248"/>
                <a:gd name="T7" fmla="*/ 167 h 252"/>
                <a:gd name="T8" fmla="*/ 95 w 248"/>
                <a:gd name="T9" fmla="*/ 149 h 252"/>
                <a:gd name="T10" fmla="*/ 112 w 248"/>
                <a:gd name="T11" fmla="*/ 156 h 252"/>
                <a:gd name="T12" fmla="*/ 110 w 248"/>
                <a:gd name="T13" fmla="*/ 126 h 252"/>
                <a:gd name="T14" fmla="*/ 94 w 248"/>
                <a:gd name="T15" fmla="*/ 101 h 252"/>
                <a:gd name="T16" fmla="*/ 108 w 248"/>
                <a:gd name="T17" fmla="*/ 81 h 252"/>
                <a:gd name="T18" fmla="*/ 126 w 248"/>
                <a:gd name="T19" fmla="*/ 68 h 252"/>
                <a:gd name="T20" fmla="*/ 136 w 248"/>
                <a:gd name="T21" fmla="*/ 77 h 252"/>
                <a:gd name="T22" fmla="*/ 135 w 248"/>
                <a:gd name="T23" fmla="*/ 89 h 252"/>
                <a:gd name="T24" fmla="*/ 134 w 248"/>
                <a:gd name="T25" fmla="*/ 116 h 252"/>
                <a:gd name="T26" fmla="*/ 150 w 248"/>
                <a:gd name="T27" fmla="*/ 141 h 252"/>
                <a:gd name="T28" fmla="*/ 118 w 248"/>
                <a:gd name="T29" fmla="*/ 109 h 252"/>
                <a:gd name="T30" fmla="*/ 110 w 248"/>
                <a:gd name="T31" fmla="*/ 93 h 252"/>
                <a:gd name="T32" fmla="*/ 132 w 248"/>
                <a:gd name="T33" fmla="*/ 137 h 252"/>
                <a:gd name="T34" fmla="*/ 128 w 248"/>
                <a:gd name="T35" fmla="*/ 156 h 252"/>
                <a:gd name="T36" fmla="*/ 135 w 248"/>
                <a:gd name="T37" fmla="*/ 144 h 252"/>
                <a:gd name="T38" fmla="*/ 125 w 248"/>
                <a:gd name="T39" fmla="*/ 200 h 252"/>
                <a:gd name="T40" fmla="*/ 152 w 248"/>
                <a:gd name="T41" fmla="*/ 28 h 252"/>
                <a:gd name="T42" fmla="*/ 130 w 248"/>
                <a:gd name="T43" fmla="*/ 0 h 252"/>
                <a:gd name="T44" fmla="*/ 86 w 248"/>
                <a:gd name="T45" fmla="*/ 32 h 252"/>
                <a:gd name="T46" fmla="*/ 47 w 248"/>
                <a:gd name="T47" fmla="*/ 27 h 252"/>
                <a:gd name="T48" fmla="*/ 45 w 248"/>
                <a:gd name="T49" fmla="*/ 62 h 252"/>
                <a:gd name="T50" fmla="*/ 29 w 248"/>
                <a:gd name="T51" fmla="*/ 93 h 252"/>
                <a:gd name="T52" fmla="*/ 0 w 248"/>
                <a:gd name="T53" fmla="*/ 113 h 252"/>
                <a:gd name="T54" fmla="*/ 30 w 248"/>
                <a:gd name="T55" fmla="*/ 164 h 252"/>
                <a:gd name="T56" fmla="*/ 25 w 248"/>
                <a:gd name="T57" fmla="*/ 202 h 252"/>
                <a:gd name="T58" fmla="*/ 67 w 248"/>
                <a:gd name="T59" fmla="*/ 210 h 252"/>
                <a:gd name="T60" fmla="*/ 98 w 248"/>
                <a:gd name="T61" fmla="*/ 224 h 252"/>
                <a:gd name="T62" fmla="*/ 115 w 248"/>
                <a:gd name="T63" fmla="*/ 228 h 252"/>
                <a:gd name="T64" fmla="*/ 149 w 248"/>
                <a:gd name="T65" fmla="*/ 225 h 252"/>
                <a:gd name="T66" fmla="*/ 165 w 248"/>
                <a:gd name="T67" fmla="*/ 221 h 252"/>
                <a:gd name="T68" fmla="*/ 194 w 248"/>
                <a:gd name="T69" fmla="*/ 201 h 252"/>
                <a:gd name="T70" fmla="*/ 205 w 248"/>
                <a:gd name="T71" fmla="*/ 190 h 252"/>
                <a:gd name="T72" fmla="*/ 221 w 248"/>
                <a:gd name="T73" fmla="*/ 159 h 252"/>
                <a:gd name="T74" fmla="*/ 226 w 248"/>
                <a:gd name="T75" fmla="*/ 141 h 252"/>
                <a:gd name="T76" fmla="*/ 224 w 248"/>
                <a:gd name="T77" fmla="*/ 109 h 252"/>
                <a:gd name="T78" fmla="*/ 220 w 248"/>
                <a:gd name="T79" fmla="*/ 88 h 252"/>
                <a:gd name="T80" fmla="*/ 202 w 248"/>
                <a:gd name="T81" fmla="*/ 59 h 252"/>
                <a:gd name="T82" fmla="*/ 183 w 248"/>
                <a:gd name="T83" fmla="*/ 42 h 252"/>
                <a:gd name="T84" fmla="*/ 152 w 248"/>
                <a:gd name="T85" fmla="*/ 28 h 252"/>
                <a:gd name="T86" fmla="*/ 40 w 248"/>
                <a:gd name="T87"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8" h="252">
                  <a:moveTo>
                    <a:pt x="150" y="141"/>
                  </a:moveTo>
                  <a:cubicBezTo>
                    <a:pt x="150" y="144"/>
                    <a:pt x="150" y="147"/>
                    <a:pt x="149" y="150"/>
                  </a:cubicBezTo>
                  <a:cubicBezTo>
                    <a:pt x="147" y="152"/>
                    <a:pt x="146" y="155"/>
                    <a:pt x="144" y="158"/>
                  </a:cubicBezTo>
                  <a:cubicBezTo>
                    <a:pt x="142" y="160"/>
                    <a:pt x="139" y="162"/>
                    <a:pt x="136" y="164"/>
                  </a:cubicBezTo>
                  <a:cubicBezTo>
                    <a:pt x="133" y="166"/>
                    <a:pt x="129" y="167"/>
                    <a:pt x="126" y="168"/>
                  </a:cubicBezTo>
                  <a:cubicBezTo>
                    <a:pt x="126" y="178"/>
                    <a:pt x="126" y="178"/>
                    <a:pt x="126" y="178"/>
                  </a:cubicBezTo>
                  <a:cubicBezTo>
                    <a:pt x="118" y="178"/>
                    <a:pt x="118" y="178"/>
                    <a:pt x="118" y="178"/>
                  </a:cubicBezTo>
                  <a:cubicBezTo>
                    <a:pt x="118" y="169"/>
                    <a:pt x="118" y="169"/>
                    <a:pt x="118" y="169"/>
                  </a:cubicBezTo>
                  <a:cubicBezTo>
                    <a:pt x="118" y="169"/>
                    <a:pt x="118" y="169"/>
                    <a:pt x="117" y="169"/>
                  </a:cubicBezTo>
                  <a:cubicBezTo>
                    <a:pt x="117" y="169"/>
                    <a:pt x="117" y="169"/>
                    <a:pt x="117" y="169"/>
                  </a:cubicBezTo>
                  <a:cubicBezTo>
                    <a:pt x="114" y="169"/>
                    <a:pt x="111" y="169"/>
                    <a:pt x="109" y="168"/>
                  </a:cubicBezTo>
                  <a:cubicBezTo>
                    <a:pt x="107" y="168"/>
                    <a:pt x="105" y="168"/>
                    <a:pt x="103" y="167"/>
                  </a:cubicBezTo>
                  <a:cubicBezTo>
                    <a:pt x="101" y="167"/>
                    <a:pt x="99" y="166"/>
                    <a:pt x="97" y="165"/>
                  </a:cubicBezTo>
                  <a:cubicBezTo>
                    <a:pt x="95" y="164"/>
                    <a:pt x="93" y="163"/>
                    <a:pt x="91" y="162"/>
                  </a:cubicBezTo>
                  <a:cubicBezTo>
                    <a:pt x="95" y="149"/>
                    <a:pt x="95" y="149"/>
                    <a:pt x="95" y="149"/>
                  </a:cubicBezTo>
                  <a:cubicBezTo>
                    <a:pt x="96" y="150"/>
                    <a:pt x="98" y="151"/>
                    <a:pt x="100" y="152"/>
                  </a:cubicBezTo>
                  <a:cubicBezTo>
                    <a:pt x="102" y="153"/>
                    <a:pt x="103" y="153"/>
                    <a:pt x="106" y="154"/>
                  </a:cubicBezTo>
                  <a:cubicBezTo>
                    <a:pt x="108" y="155"/>
                    <a:pt x="110" y="156"/>
                    <a:pt x="112" y="156"/>
                  </a:cubicBezTo>
                  <a:cubicBezTo>
                    <a:pt x="114" y="157"/>
                    <a:pt x="116" y="157"/>
                    <a:pt x="118" y="157"/>
                  </a:cubicBezTo>
                  <a:cubicBezTo>
                    <a:pt x="118" y="130"/>
                    <a:pt x="118" y="130"/>
                    <a:pt x="118" y="130"/>
                  </a:cubicBezTo>
                  <a:cubicBezTo>
                    <a:pt x="115" y="128"/>
                    <a:pt x="112" y="127"/>
                    <a:pt x="110" y="126"/>
                  </a:cubicBezTo>
                  <a:cubicBezTo>
                    <a:pt x="107" y="124"/>
                    <a:pt x="104" y="123"/>
                    <a:pt x="102" y="121"/>
                  </a:cubicBezTo>
                  <a:cubicBezTo>
                    <a:pt x="100" y="119"/>
                    <a:pt x="98" y="116"/>
                    <a:pt x="96" y="113"/>
                  </a:cubicBezTo>
                  <a:cubicBezTo>
                    <a:pt x="95" y="110"/>
                    <a:pt x="94" y="106"/>
                    <a:pt x="94" y="101"/>
                  </a:cubicBezTo>
                  <a:cubicBezTo>
                    <a:pt x="94" y="99"/>
                    <a:pt x="95" y="97"/>
                    <a:pt x="96" y="94"/>
                  </a:cubicBezTo>
                  <a:cubicBezTo>
                    <a:pt x="97" y="92"/>
                    <a:pt x="98" y="89"/>
                    <a:pt x="100" y="87"/>
                  </a:cubicBezTo>
                  <a:cubicBezTo>
                    <a:pt x="102" y="85"/>
                    <a:pt x="105" y="83"/>
                    <a:pt x="108" y="81"/>
                  </a:cubicBezTo>
                  <a:cubicBezTo>
                    <a:pt x="111" y="79"/>
                    <a:pt x="114" y="78"/>
                    <a:pt x="118" y="78"/>
                  </a:cubicBezTo>
                  <a:cubicBezTo>
                    <a:pt x="118" y="68"/>
                    <a:pt x="118" y="68"/>
                    <a:pt x="118" y="68"/>
                  </a:cubicBezTo>
                  <a:cubicBezTo>
                    <a:pt x="126" y="68"/>
                    <a:pt x="126" y="68"/>
                    <a:pt x="126" y="68"/>
                  </a:cubicBezTo>
                  <a:cubicBezTo>
                    <a:pt x="126" y="77"/>
                    <a:pt x="126" y="77"/>
                    <a:pt x="126" y="77"/>
                  </a:cubicBezTo>
                  <a:cubicBezTo>
                    <a:pt x="126" y="77"/>
                    <a:pt x="126" y="77"/>
                    <a:pt x="126" y="77"/>
                  </a:cubicBezTo>
                  <a:cubicBezTo>
                    <a:pt x="130" y="77"/>
                    <a:pt x="133" y="77"/>
                    <a:pt x="136" y="77"/>
                  </a:cubicBezTo>
                  <a:cubicBezTo>
                    <a:pt x="140" y="78"/>
                    <a:pt x="143" y="78"/>
                    <a:pt x="146" y="79"/>
                  </a:cubicBezTo>
                  <a:cubicBezTo>
                    <a:pt x="144" y="92"/>
                    <a:pt x="144" y="92"/>
                    <a:pt x="144" y="92"/>
                  </a:cubicBezTo>
                  <a:cubicBezTo>
                    <a:pt x="141" y="91"/>
                    <a:pt x="138" y="90"/>
                    <a:pt x="135" y="89"/>
                  </a:cubicBezTo>
                  <a:cubicBezTo>
                    <a:pt x="131" y="89"/>
                    <a:pt x="128" y="88"/>
                    <a:pt x="126" y="88"/>
                  </a:cubicBezTo>
                  <a:cubicBezTo>
                    <a:pt x="126" y="113"/>
                    <a:pt x="126" y="113"/>
                    <a:pt x="126" y="113"/>
                  </a:cubicBezTo>
                  <a:cubicBezTo>
                    <a:pt x="128" y="114"/>
                    <a:pt x="131" y="115"/>
                    <a:pt x="134" y="116"/>
                  </a:cubicBezTo>
                  <a:cubicBezTo>
                    <a:pt x="137" y="118"/>
                    <a:pt x="140" y="119"/>
                    <a:pt x="142" y="122"/>
                  </a:cubicBezTo>
                  <a:cubicBezTo>
                    <a:pt x="145" y="124"/>
                    <a:pt x="147" y="126"/>
                    <a:pt x="148" y="129"/>
                  </a:cubicBezTo>
                  <a:cubicBezTo>
                    <a:pt x="150" y="133"/>
                    <a:pt x="150" y="137"/>
                    <a:pt x="150" y="141"/>
                  </a:cubicBezTo>
                  <a:close/>
                  <a:moveTo>
                    <a:pt x="109" y="99"/>
                  </a:moveTo>
                  <a:cubicBezTo>
                    <a:pt x="109" y="101"/>
                    <a:pt x="110" y="104"/>
                    <a:pt x="112" y="105"/>
                  </a:cubicBezTo>
                  <a:cubicBezTo>
                    <a:pt x="113" y="107"/>
                    <a:pt x="116" y="108"/>
                    <a:pt x="118" y="109"/>
                  </a:cubicBezTo>
                  <a:cubicBezTo>
                    <a:pt x="118" y="88"/>
                    <a:pt x="118" y="88"/>
                    <a:pt x="118" y="88"/>
                  </a:cubicBezTo>
                  <a:cubicBezTo>
                    <a:pt x="116" y="88"/>
                    <a:pt x="114" y="89"/>
                    <a:pt x="113" y="90"/>
                  </a:cubicBezTo>
                  <a:cubicBezTo>
                    <a:pt x="112" y="91"/>
                    <a:pt x="111" y="92"/>
                    <a:pt x="110" y="93"/>
                  </a:cubicBezTo>
                  <a:cubicBezTo>
                    <a:pt x="110" y="95"/>
                    <a:pt x="109" y="96"/>
                    <a:pt x="109" y="99"/>
                  </a:cubicBezTo>
                  <a:close/>
                  <a:moveTo>
                    <a:pt x="135" y="144"/>
                  </a:moveTo>
                  <a:cubicBezTo>
                    <a:pt x="135" y="141"/>
                    <a:pt x="134" y="139"/>
                    <a:pt x="132" y="137"/>
                  </a:cubicBezTo>
                  <a:cubicBezTo>
                    <a:pt x="131" y="135"/>
                    <a:pt x="128" y="134"/>
                    <a:pt x="126" y="133"/>
                  </a:cubicBezTo>
                  <a:cubicBezTo>
                    <a:pt x="126" y="157"/>
                    <a:pt x="126" y="157"/>
                    <a:pt x="126" y="157"/>
                  </a:cubicBezTo>
                  <a:cubicBezTo>
                    <a:pt x="127" y="157"/>
                    <a:pt x="127" y="157"/>
                    <a:pt x="128" y="156"/>
                  </a:cubicBezTo>
                  <a:cubicBezTo>
                    <a:pt x="129" y="156"/>
                    <a:pt x="130" y="156"/>
                    <a:pt x="130" y="156"/>
                  </a:cubicBezTo>
                  <a:cubicBezTo>
                    <a:pt x="132" y="155"/>
                    <a:pt x="133" y="154"/>
                    <a:pt x="134" y="152"/>
                  </a:cubicBezTo>
                  <a:cubicBezTo>
                    <a:pt x="134" y="150"/>
                    <a:pt x="135" y="147"/>
                    <a:pt x="135" y="144"/>
                  </a:cubicBezTo>
                  <a:close/>
                  <a:moveTo>
                    <a:pt x="125" y="52"/>
                  </a:moveTo>
                  <a:cubicBezTo>
                    <a:pt x="84" y="52"/>
                    <a:pt x="51" y="85"/>
                    <a:pt x="51" y="126"/>
                  </a:cubicBezTo>
                  <a:cubicBezTo>
                    <a:pt x="51" y="167"/>
                    <a:pt x="84" y="200"/>
                    <a:pt x="125" y="200"/>
                  </a:cubicBezTo>
                  <a:cubicBezTo>
                    <a:pt x="166" y="200"/>
                    <a:pt x="199" y="167"/>
                    <a:pt x="199" y="126"/>
                  </a:cubicBezTo>
                  <a:cubicBezTo>
                    <a:pt x="199" y="85"/>
                    <a:pt x="166" y="52"/>
                    <a:pt x="125" y="52"/>
                  </a:cubicBezTo>
                  <a:close/>
                  <a:moveTo>
                    <a:pt x="152" y="28"/>
                  </a:moveTo>
                  <a:cubicBezTo>
                    <a:pt x="147" y="26"/>
                    <a:pt x="141" y="25"/>
                    <a:pt x="136" y="25"/>
                  </a:cubicBezTo>
                  <a:cubicBezTo>
                    <a:pt x="136" y="24"/>
                    <a:pt x="136" y="24"/>
                    <a:pt x="136" y="24"/>
                  </a:cubicBezTo>
                  <a:cubicBezTo>
                    <a:pt x="130" y="0"/>
                    <a:pt x="130" y="0"/>
                    <a:pt x="130" y="0"/>
                  </a:cubicBezTo>
                  <a:cubicBezTo>
                    <a:pt x="105" y="2"/>
                    <a:pt x="105" y="2"/>
                    <a:pt x="105" y="2"/>
                  </a:cubicBezTo>
                  <a:cubicBezTo>
                    <a:pt x="101" y="27"/>
                    <a:pt x="101" y="27"/>
                    <a:pt x="101" y="27"/>
                  </a:cubicBezTo>
                  <a:cubicBezTo>
                    <a:pt x="96" y="28"/>
                    <a:pt x="91" y="30"/>
                    <a:pt x="86" y="32"/>
                  </a:cubicBezTo>
                  <a:cubicBezTo>
                    <a:pt x="85" y="32"/>
                    <a:pt x="85" y="32"/>
                    <a:pt x="85" y="32"/>
                  </a:cubicBezTo>
                  <a:cubicBezTo>
                    <a:pt x="69" y="13"/>
                    <a:pt x="69" y="13"/>
                    <a:pt x="69" y="13"/>
                  </a:cubicBezTo>
                  <a:cubicBezTo>
                    <a:pt x="47" y="27"/>
                    <a:pt x="47" y="27"/>
                    <a:pt x="47" y="27"/>
                  </a:cubicBezTo>
                  <a:cubicBezTo>
                    <a:pt x="57" y="51"/>
                    <a:pt x="57" y="51"/>
                    <a:pt x="57" y="51"/>
                  </a:cubicBezTo>
                  <a:cubicBezTo>
                    <a:pt x="53" y="54"/>
                    <a:pt x="49" y="58"/>
                    <a:pt x="45" y="63"/>
                  </a:cubicBezTo>
                  <a:cubicBezTo>
                    <a:pt x="45" y="62"/>
                    <a:pt x="45" y="62"/>
                    <a:pt x="45" y="62"/>
                  </a:cubicBezTo>
                  <a:cubicBezTo>
                    <a:pt x="22" y="54"/>
                    <a:pt x="22" y="54"/>
                    <a:pt x="22" y="54"/>
                  </a:cubicBezTo>
                  <a:cubicBezTo>
                    <a:pt x="9" y="77"/>
                    <a:pt x="9" y="77"/>
                    <a:pt x="9" y="77"/>
                  </a:cubicBezTo>
                  <a:cubicBezTo>
                    <a:pt x="29" y="93"/>
                    <a:pt x="29" y="93"/>
                    <a:pt x="29" y="93"/>
                  </a:cubicBezTo>
                  <a:cubicBezTo>
                    <a:pt x="27" y="98"/>
                    <a:pt x="26" y="102"/>
                    <a:pt x="25" y="109"/>
                  </a:cubicBezTo>
                  <a:cubicBezTo>
                    <a:pt x="24" y="109"/>
                    <a:pt x="24" y="109"/>
                    <a:pt x="24" y="109"/>
                  </a:cubicBezTo>
                  <a:cubicBezTo>
                    <a:pt x="0" y="113"/>
                    <a:pt x="0" y="113"/>
                    <a:pt x="0" y="113"/>
                  </a:cubicBezTo>
                  <a:cubicBezTo>
                    <a:pt x="0" y="138"/>
                    <a:pt x="0" y="138"/>
                    <a:pt x="0" y="138"/>
                  </a:cubicBezTo>
                  <a:cubicBezTo>
                    <a:pt x="25" y="143"/>
                    <a:pt x="25" y="143"/>
                    <a:pt x="25" y="143"/>
                  </a:cubicBezTo>
                  <a:cubicBezTo>
                    <a:pt x="26" y="151"/>
                    <a:pt x="28" y="157"/>
                    <a:pt x="30" y="164"/>
                  </a:cubicBezTo>
                  <a:cubicBezTo>
                    <a:pt x="30" y="164"/>
                    <a:pt x="30" y="164"/>
                    <a:pt x="30" y="164"/>
                  </a:cubicBezTo>
                  <a:cubicBezTo>
                    <a:pt x="12" y="181"/>
                    <a:pt x="12" y="181"/>
                    <a:pt x="12" y="181"/>
                  </a:cubicBezTo>
                  <a:cubicBezTo>
                    <a:pt x="25" y="202"/>
                    <a:pt x="25" y="202"/>
                    <a:pt x="25" y="202"/>
                  </a:cubicBezTo>
                  <a:cubicBezTo>
                    <a:pt x="49" y="193"/>
                    <a:pt x="49" y="193"/>
                    <a:pt x="49" y="193"/>
                  </a:cubicBezTo>
                  <a:cubicBezTo>
                    <a:pt x="54" y="200"/>
                    <a:pt x="60" y="205"/>
                    <a:pt x="67" y="210"/>
                  </a:cubicBezTo>
                  <a:cubicBezTo>
                    <a:pt x="67" y="210"/>
                    <a:pt x="67" y="210"/>
                    <a:pt x="67" y="210"/>
                  </a:cubicBezTo>
                  <a:cubicBezTo>
                    <a:pt x="60" y="234"/>
                    <a:pt x="60" y="234"/>
                    <a:pt x="60" y="234"/>
                  </a:cubicBezTo>
                  <a:cubicBezTo>
                    <a:pt x="83" y="245"/>
                    <a:pt x="83" y="245"/>
                    <a:pt x="83" y="245"/>
                  </a:cubicBezTo>
                  <a:cubicBezTo>
                    <a:pt x="98" y="224"/>
                    <a:pt x="98" y="224"/>
                    <a:pt x="98" y="224"/>
                  </a:cubicBezTo>
                  <a:cubicBezTo>
                    <a:pt x="99" y="224"/>
                    <a:pt x="99" y="224"/>
                    <a:pt x="99" y="224"/>
                  </a:cubicBezTo>
                  <a:cubicBezTo>
                    <a:pt x="104" y="226"/>
                    <a:pt x="109" y="227"/>
                    <a:pt x="115" y="227"/>
                  </a:cubicBezTo>
                  <a:cubicBezTo>
                    <a:pt x="115" y="228"/>
                    <a:pt x="115" y="228"/>
                    <a:pt x="115" y="228"/>
                  </a:cubicBezTo>
                  <a:cubicBezTo>
                    <a:pt x="120" y="252"/>
                    <a:pt x="120" y="252"/>
                    <a:pt x="120" y="252"/>
                  </a:cubicBezTo>
                  <a:cubicBezTo>
                    <a:pt x="146" y="250"/>
                    <a:pt x="146" y="250"/>
                    <a:pt x="146" y="250"/>
                  </a:cubicBezTo>
                  <a:cubicBezTo>
                    <a:pt x="149" y="225"/>
                    <a:pt x="149" y="225"/>
                    <a:pt x="149" y="225"/>
                  </a:cubicBezTo>
                  <a:cubicBezTo>
                    <a:pt x="149" y="225"/>
                    <a:pt x="149" y="225"/>
                    <a:pt x="149" y="225"/>
                  </a:cubicBezTo>
                  <a:cubicBezTo>
                    <a:pt x="154" y="224"/>
                    <a:pt x="160" y="222"/>
                    <a:pt x="164" y="220"/>
                  </a:cubicBezTo>
                  <a:cubicBezTo>
                    <a:pt x="165" y="221"/>
                    <a:pt x="165" y="221"/>
                    <a:pt x="165" y="221"/>
                  </a:cubicBezTo>
                  <a:cubicBezTo>
                    <a:pt x="182" y="239"/>
                    <a:pt x="182" y="239"/>
                    <a:pt x="182" y="239"/>
                  </a:cubicBezTo>
                  <a:cubicBezTo>
                    <a:pt x="203" y="225"/>
                    <a:pt x="203" y="225"/>
                    <a:pt x="203" y="225"/>
                  </a:cubicBezTo>
                  <a:cubicBezTo>
                    <a:pt x="194" y="201"/>
                    <a:pt x="194" y="201"/>
                    <a:pt x="194" y="201"/>
                  </a:cubicBezTo>
                  <a:cubicBezTo>
                    <a:pt x="194" y="201"/>
                    <a:pt x="194" y="201"/>
                    <a:pt x="194" y="201"/>
                  </a:cubicBezTo>
                  <a:cubicBezTo>
                    <a:pt x="198" y="197"/>
                    <a:pt x="201" y="194"/>
                    <a:pt x="205" y="189"/>
                  </a:cubicBezTo>
                  <a:cubicBezTo>
                    <a:pt x="205" y="190"/>
                    <a:pt x="205" y="190"/>
                    <a:pt x="205" y="190"/>
                  </a:cubicBezTo>
                  <a:cubicBezTo>
                    <a:pt x="229" y="198"/>
                    <a:pt x="229" y="198"/>
                    <a:pt x="229" y="198"/>
                  </a:cubicBezTo>
                  <a:cubicBezTo>
                    <a:pt x="241" y="175"/>
                    <a:pt x="241" y="175"/>
                    <a:pt x="241" y="175"/>
                  </a:cubicBezTo>
                  <a:cubicBezTo>
                    <a:pt x="221" y="159"/>
                    <a:pt x="221" y="159"/>
                    <a:pt x="221" y="159"/>
                  </a:cubicBezTo>
                  <a:cubicBezTo>
                    <a:pt x="221" y="158"/>
                    <a:pt x="221" y="158"/>
                    <a:pt x="221" y="158"/>
                  </a:cubicBezTo>
                  <a:cubicBezTo>
                    <a:pt x="223" y="153"/>
                    <a:pt x="224" y="148"/>
                    <a:pt x="225" y="141"/>
                  </a:cubicBezTo>
                  <a:cubicBezTo>
                    <a:pt x="226" y="141"/>
                    <a:pt x="226" y="141"/>
                    <a:pt x="226" y="141"/>
                  </a:cubicBezTo>
                  <a:cubicBezTo>
                    <a:pt x="248" y="139"/>
                    <a:pt x="248" y="139"/>
                    <a:pt x="248" y="139"/>
                  </a:cubicBezTo>
                  <a:cubicBezTo>
                    <a:pt x="247" y="114"/>
                    <a:pt x="247" y="114"/>
                    <a:pt x="247" y="114"/>
                  </a:cubicBezTo>
                  <a:cubicBezTo>
                    <a:pt x="224" y="109"/>
                    <a:pt x="224" y="109"/>
                    <a:pt x="224" y="109"/>
                  </a:cubicBezTo>
                  <a:cubicBezTo>
                    <a:pt x="224" y="109"/>
                    <a:pt x="224" y="109"/>
                    <a:pt x="224" y="109"/>
                  </a:cubicBezTo>
                  <a:cubicBezTo>
                    <a:pt x="223" y="102"/>
                    <a:pt x="222" y="95"/>
                    <a:pt x="219" y="88"/>
                  </a:cubicBezTo>
                  <a:cubicBezTo>
                    <a:pt x="220" y="88"/>
                    <a:pt x="220" y="88"/>
                    <a:pt x="220" y="88"/>
                  </a:cubicBezTo>
                  <a:cubicBezTo>
                    <a:pt x="239" y="72"/>
                    <a:pt x="239" y="72"/>
                    <a:pt x="239" y="72"/>
                  </a:cubicBezTo>
                  <a:cubicBezTo>
                    <a:pt x="225" y="50"/>
                    <a:pt x="225" y="50"/>
                    <a:pt x="225" y="50"/>
                  </a:cubicBezTo>
                  <a:cubicBezTo>
                    <a:pt x="202" y="59"/>
                    <a:pt x="202" y="59"/>
                    <a:pt x="202" y="59"/>
                  </a:cubicBezTo>
                  <a:cubicBezTo>
                    <a:pt x="201" y="59"/>
                    <a:pt x="201" y="59"/>
                    <a:pt x="201" y="59"/>
                  </a:cubicBezTo>
                  <a:cubicBezTo>
                    <a:pt x="196" y="53"/>
                    <a:pt x="190" y="47"/>
                    <a:pt x="183" y="43"/>
                  </a:cubicBezTo>
                  <a:cubicBezTo>
                    <a:pt x="183" y="42"/>
                    <a:pt x="183" y="42"/>
                    <a:pt x="183" y="42"/>
                  </a:cubicBezTo>
                  <a:cubicBezTo>
                    <a:pt x="190" y="18"/>
                    <a:pt x="190" y="18"/>
                    <a:pt x="190" y="18"/>
                  </a:cubicBezTo>
                  <a:cubicBezTo>
                    <a:pt x="167" y="7"/>
                    <a:pt x="167" y="7"/>
                    <a:pt x="167" y="7"/>
                  </a:cubicBezTo>
                  <a:cubicBezTo>
                    <a:pt x="152" y="28"/>
                    <a:pt x="152" y="28"/>
                    <a:pt x="152" y="28"/>
                  </a:cubicBezTo>
                  <a:close/>
                  <a:moveTo>
                    <a:pt x="209" y="126"/>
                  </a:moveTo>
                  <a:cubicBezTo>
                    <a:pt x="209" y="173"/>
                    <a:pt x="172" y="210"/>
                    <a:pt x="125" y="210"/>
                  </a:cubicBezTo>
                  <a:cubicBezTo>
                    <a:pt x="78" y="210"/>
                    <a:pt x="40" y="173"/>
                    <a:pt x="40" y="126"/>
                  </a:cubicBezTo>
                  <a:cubicBezTo>
                    <a:pt x="40" y="79"/>
                    <a:pt x="78" y="42"/>
                    <a:pt x="125" y="42"/>
                  </a:cubicBezTo>
                  <a:cubicBezTo>
                    <a:pt x="172" y="42"/>
                    <a:pt x="209" y="79"/>
                    <a:pt x="209" y="12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7" name="Freeform 14"/>
            <p:cNvSpPr>
              <a:spLocks noEditPoints="1"/>
            </p:cNvSpPr>
            <p:nvPr/>
          </p:nvSpPr>
          <p:spPr bwMode="auto">
            <a:xfrm>
              <a:off x="5624861" y="1642734"/>
              <a:ext cx="846507" cy="851141"/>
            </a:xfrm>
            <a:custGeom>
              <a:avLst/>
              <a:gdLst>
                <a:gd name="T0" fmla="*/ 203 w 463"/>
                <a:gd name="T1" fmla="*/ 45 h 466"/>
                <a:gd name="T2" fmla="*/ 142 w 463"/>
                <a:gd name="T3" fmla="*/ 66 h 466"/>
                <a:gd name="T4" fmla="*/ 77 w 463"/>
                <a:gd name="T5" fmla="*/ 56 h 466"/>
                <a:gd name="T6" fmla="*/ 58 w 463"/>
                <a:gd name="T7" fmla="*/ 156 h 466"/>
                <a:gd name="T8" fmla="*/ 0 w 463"/>
                <a:gd name="T9" fmla="*/ 198 h 466"/>
                <a:gd name="T10" fmla="*/ 42 w 463"/>
                <a:gd name="T11" fmla="*/ 249 h 466"/>
                <a:gd name="T12" fmla="*/ 59 w 463"/>
                <a:gd name="T13" fmla="*/ 310 h 466"/>
                <a:gd name="T14" fmla="*/ 53 w 463"/>
                <a:gd name="T15" fmla="*/ 384 h 466"/>
                <a:gd name="T16" fmla="*/ 166 w 463"/>
                <a:gd name="T17" fmla="*/ 410 h 466"/>
                <a:gd name="T18" fmla="*/ 212 w 463"/>
                <a:gd name="T19" fmla="*/ 466 h 466"/>
                <a:gd name="T20" fmla="*/ 259 w 463"/>
                <a:gd name="T21" fmla="*/ 420 h 466"/>
                <a:gd name="T22" fmla="*/ 326 w 463"/>
                <a:gd name="T23" fmla="*/ 447 h 466"/>
                <a:gd name="T24" fmla="*/ 346 w 463"/>
                <a:gd name="T25" fmla="*/ 383 h 466"/>
                <a:gd name="T26" fmla="*/ 417 w 463"/>
                <a:gd name="T27" fmla="*/ 375 h 466"/>
                <a:gd name="T28" fmla="*/ 404 w 463"/>
                <a:gd name="T29" fmla="*/ 309 h 466"/>
                <a:gd name="T30" fmla="*/ 463 w 463"/>
                <a:gd name="T31" fmla="*/ 268 h 466"/>
                <a:gd name="T32" fmla="*/ 418 w 463"/>
                <a:gd name="T33" fmla="*/ 211 h 466"/>
                <a:gd name="T34" fmla="*/ 445 w 463"/>
                <a:gd name="T35" fmla="*/ 153 h 466"/>
                <a:gd name="T36" fmla="*/ 383 w 463"/>
                <a:gd name="T37" fmla="*/ 121 h 466"/>
                <a:gd name="T38" fmla="*/ 376 w 463"/>
                <a:gd name="T39" fmla="*/ 49 h 466"/>
                <a:gd name="T40" fmla="*/ 297 w 463"/>
                <a:gd name="T41" fmla="*/ 56 h 466"/>
                <a:gd name="T42" fmla="*/ 251 w 463"/>
                <a:gd name="T43" fmla="*/ 0 h 466"/>
                <a:gd name="T44" fmla="*/ 270 w 463"/>
                <a:gd name="T45" fmla="*/ 385 h 466"/>
                <a:gd name="T46" fmla="*/ 383 w 463"/>
                <a:gd name="T47" fmla="*/ 193 h 466"/>
                <a:gd name="T48" fmla="*/ 239 w 463"/>
                <a:gd name="T49" fmla="*/ 277 h 466"/>
                <a:gd name="T50" fmla="*/ 223 w 463"/>
                <a:gd name="T51" fmla="*/ 286 h 466"/>
                <a:gd name="T52" fmla="*/ 201 w 463"/>
                <a:gd name="T53" fmla="*/ 166 h 466"/>
                <a:gd name="T54" fmla="*/ 200 w 463"/>
                <a:gd name="T55" fmla="*/ 193 h 466"/>
                <a:gd name="T56" fmla="*/ 201 w 463"/>
                <a:gd name="T57" fmla="*/ 166 h 466"/>
                <a:gd name="T58" fmla="*/ 99 w 463"/>
                <a:gd name="T59" fmla="*/ 267 h 466"/>
                <a:gd name="T60" fmla="*/ 266 w 463"/>
                <a:gd name="T61" fmla="*/ 273 h 466"/>
                <a:gd name="T62" fmla="*/ 223 w 463"/>
                <a:gd name="T63" fmla="*/ 306 h 466"/>
                <a:gd name="T64" fmla="*/ 211 w 463"/>
                <a:gd name="T65" fmla="*/ 307 h 466"/>
                <a:gd name="T66" fmla="*/ 195 w 463"/>
                <a:gd name="T67" fmla="*/ 307 h 466"/>
                <a:gd name="T68" fmla="*/ 163 w 463"/>
                <a:gd name="T69" fmla="*/ 296 h 466"/>
                <a:gd name="T70" fmla="*/ 189 w 463"/>
                <a:gd name="T71" fmla="*/ 281 h 466"/>
                <a:gd name="T72" fmla="*/ 211 w 463"/>
                <a:gd name="T73" fmla="*/ 237 h 466"/>
                <a:gd name="T74" fmla="*/ 172 w 463"/>
                <a:gd name="T75" fmla="*/ 207 h 466"/>
                <a:gd name="T76" fmla="*/ 180 w 463"/>
                <a:gd name="T77" fmla="*/ 161 h 466"/>
                <a:gd name="T78" fmla="*/ 211 w 463"/>
                <a:gd name="T79" fmla="*/ 126 h 466"/>
                <a:gd name="T80" fmla="*/ 225 w 463"/>
                <a:gd name="T81" fmla="*/ 142 h 466"/>
                <a:gd name="T82" fmla="*/ 257 w 463"/>
                <a:gd name="T83" fmla="*/ 170 h 466"/>
                <a:gd name="T84" fmla="*/ 223 w 463"/>
                <a:gd name="T85" fmla="*/ 207 h 466"/>
                <a:gd name="T86" fmla="*/ 265 w 463"/>
                <a:gd name="T87" fmla="*/ 23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3" h="466">
                  <a:moveTo>
                    <a:pt x="234" y="44"/>
                  </a:moveTo>
                  <a:cubicBezTo>
                    <a:pt x="224" y="44"/>
                    <a:pt x="213" y="44"/>
                    <a:pt x="203" y="46"/>
                  </a:cubicBezTo>
                  <a:cubicBezTo>
                    <a:pt x="203" y="45"/>
                    <a:pt x="203" y="45"/>
                    <a:pt x="203" y="45"/>
                  </a:cubicBezTo>
                  <a:cubicBezTo>
                    <a:pt x="181" y="4"/>
                    <a:pt x="181" y="4"/>
                    <a:pt x="181" y="4"/>
                  </a:cubicBezTo>
                  <a:cubicBezTo>
                    <a:pt x="136" y="19"/>
                    <a:pt x="136" y="19"/>
                    <a:pt x="136" y="19"/>
                  </a:cubicBezTo>
                  <a:cubicBezTo>
                    <a:pt x="142" y="66"/>
                    <a:pt x="142" y="66"/>
                    <a:pt x="142" y="66"/>
                  </a:cubicBezTo>
                  <a:cubicBezTo>
                    <a:pt x="133" y="71"/>
                    <a:pt x="125" y="76"/>
                    <a:pt x="117" y="82"/>
                  </a:cubicBezTo>
                  <a:cubicBezTo>
                    <a:pt x="116" y="81"/>
                    <a:pt x="116" y="81"/>
                    <a:pt x="116" y="81"/>
                  </a:cubicBezTo>
                  <a:cubicBezTo>
                    <a:pt x="77" y="56"/>
                    <a:pt x="77" y="56"/>
                    <a:pt x="77" y="56"/>
                  </a:cubicBezTo>
                  <a:cubicBezTo>
                    <a:pt x="45" y="91"/>
                    <a:pt x="45" y="91"/>
                    <a:pt x="45" y="91"/>
                  </a:cubicBezTo>
                  <a:cubicBezTo>
                    <a:pt x="73" y="129"/>
                    <a:pt x="73" y="129"/>
                    <a:pt x="73" y="129"/>
                  </a:cubicBezTo>
                  <a:cubicBezTo>
                    <a:pt x="67" y="138"/>
                    <a:pt x="62" y="146"/>
                    <a:pt x="58" y="156"/>
                  </a:cubicBezTo>
                  <a:cubicBezTo>
                    <a:pt x="57" y="156"/>
                    <a:pt x="57" y="156"/>
                    <a:pt x="57" y="156"/>
                  </a:cubicBezTo>
                  <a:cubicBezTo>
                    <a:pt x="12" y="152"/>
                    <a:pt x="12" y="152"/>
                    <a:pt x="12" y="152"/>
                  </a:cubicBezTo>
                  <a:cubicBezTo>
                    <a:pt x="0" y="198"/>
                    <a:pt x="0" y="198"/>
                    <a:pt x="0" y="198"/>
                  </a:cubicBezTo>
                  <a:cubicBezTo>
                    <a:pt x="43" y="218"/>
                    <a:pt x="43" y="218"/>
                    <a:pt x="43" y="218"/>
                  </a:cubicBezTo>
                  <a:cubicBezTo>
                    <a:pt x="42" y="228"/>
                    <a:pt x="41" y="234"/>
                    <a:pt x="43" y="249"/>
                  </a:cubicBezTo>
                  <a:cubicBezTo>
                    <a:pt x="42" y="249"/>
                    <a:pt x="42" y="249"/>
                    <a:pt x="42" y="249"/>
                  </a:cubicBezTo>
                  <a:cubicBezTo>
                    <a:pt x="1" y="267"/>
                    <a:pt x="1" y="267"/>
                    <a:pt x="1" y="267"/>
                  </a:cubicBezTo>
                  <a:cubicBezTo>
                    <a:pt x="13" y="313"/>
                    <a:pt x="13" y="313"/>
                    <a:pt x="13" y="313"/>
                  </a:cubicBezTo>
                  <a:cubicBezTo>
                    <a:pt x="59" y="310"/>
                    <a:pt x="59" y="310"/>
                    <a:pt x="59" y="310"/>
                  </a:cubicBezTo>
                  <a:cubicBezTo>
                    <a:pt x="65" y="323"/>
                    <a:pt x="71" y="334"/>
                    <a:pt x="79" y="345"/>
                  </a:cubicBezTo>
                  <a:cubicBezTo>
                    <a:pt x="78" y="346"/>
                    <a:pt x="78" y="346"/>
                    <a:pt x="78" y="346"/>
                  </a:cubicBezTo>
                  <a:cubicBezTo>
                    <a:pt x="53" y="384"/>
                    <a:pt x="53" y="384"/>
                    <a:pt x="53" y="384"/>
                  </a:cubicBezTo>
                  <a:cubicBezTo>
                    <a:pt x="87" y="416"/>
                    <a:pt x="87" y="416"/>
                    <a:pt x="87" y="416"/>
                  </a:cubicBezTo>
                  <a:cubicBezTo>
                    <a:pt x="125" y="389"/>
                    <a:pt x="125" y="389"/>
                    <a:pt x="125" y="389"/>
                  </a:cubicBezTo>
                  <a:cubicBezTo>
                    <a:pt x="138" y="398"/>
                    <a:pt x="152" y="405"/>
                    <a:pt x="166" y="410"/>
                  </a:cubicBezTo>
                  <a:cubicBezTo>
                    <a:pt x="166" y="411"/>
                    <a:pt x="166" y="411"/>
                    <a:pt x="166" y="411"/>
                  </a:cubicBezTo>
                  <a:cubicBezTo>
                    <a:pt x="165" y="457"/>
                    <a:pt x="165" y="457"/>
                    <a:pt x="165" y="457"/>
                  </a:cubicBezTo>
                  <a:cubicBezTo>
                    <a:pt x="212" y="466"/>
                    <a:pt x="212" y="466"/>
                    <a:pt x="212" y="466"/>
                  </a:cubicBezTo>
                  <a:cubicBezTo>
                    <a:pt x="229" y="422"/>
                    <a:pt x="229" y="422"/>
                    <a:pt x="229" y="422"/>
                  </a:cubicBezTo>
                  <a:cubicBezTo>
                    <a:pt x="229" y="422"/>
                    <a:pt x="229" y="422"/>
                    <a:pt x="229" y="422"/>
                  </a:cubicBezTo>
                  <a:cubicBezTo>
                    <a:pt x="239" y="422"/>
                    <a:pt x="249" y="421"/>
                    <a:pt x="259" y="420"/>
                  </a:cubicBezTo>
                  <a:cubicBezTo>
                    <a:pt x="260" y="421"/>
                    <a:pt x="260" y="421"/>
                    <a:pt x="260" y="421"/>
                  </a:cubicBezTo>
                  <a:cubicBezTo>
                    <a:pt x="281" y="461"/>
                    <a:pt x="281" y="461"/>
                    <a:pt x="281" y="461"/>
                  </a:cubicBezTo>
                  <a:cubicBezTo>
                    <a:pt x="326" y="447"/>
                    <a:pt x="326" y="447"/>
                    <a:pt x="326" y="447"/>
                  </a:cubicBezTo>
                  <a:cubicBezTo>
                    <a:pt x="320" y="400"/>
                    <a:pt x="320" y="400"/>
                    <a:pt x="320" y="400"/>
                  </a:cubicBezTo>
                  <a:cubicBezTo>
                    <a:pt x="320" y="399"/>
                    <a:pt x="320" y="399"/>
                    <a:pt x="320" y="399"/>
                  </a:cubicBezTo>
                  <a:cubicBezTo>
                    <a:pt x="329" y="394"/>
                    <a:pt x="338" y="389"/>
                    <a:pt x="346" y="383"/>
                  </a:cubicBezTo>
                  <a:cubicBezTo>
                    <a:pt x="347" y="384"/>
                    <a:pt x="347" y="384"/>
                    <a:pt x="347" y="384"/>
                  </a:cubicBezTo>
                  <a:cubicBezTo>
                    <a:pt x="385" y="409"/>
                    <a:pt x="385" y="409"/>
                    <a:pt x="385" y="409"/>
                  </a:cubicBezTo>
                  <a:cubicBezTo>
                    <a:pt x="417" y="375"/>
                    <a:pt x="417" y="375"/>
                    <a:pt x="417" y="375"/>
                  </a:cubicBezTo>
                  <a:cubicBezTo>
                    <a:pt x="390" y="336"/>
                    <a:pt x="390" y="336"/>
                    <a:pt x="390" y="336"/>
                  </a:cubicBezTo>
                  <a:cubicBezTo>
                    <a:pt x="389" y="336"/>
                    <a:pt x="389" y="336"/>
                    <a:pt x="389" y="336"/>
                  </a:cubicBezTo>
                  <a:cubicBezTo>
                    <a:pt x="395" y="327"/>
                    <a:pt x="400" y="319"/>
                    <a:pt x="404" y="309"/>
                  </a:cubicBezTo>
                  <a:cubicBezTo>
                    <a:pt x="405" y="310"/>
                    <a:pt x="405" y="310"/>
                    <a:pt x="405" y="310"/>
                  </a:cubicBezTo>
                  <a:cubicBezTo>
                    <a:pt x="451" y="313"/>
                    <a:pt x="451" y="313"/>
                    <a:pt x="451" y="313"/>
                  </a:cubicBezTo>
                  <a:cubicBezTo>
                    <a:pt x="463" y="268"/>
                    <a:pt x="463" y="268"/>
                    <a:pt x="463" y="268"/>
                  </a:cubicBezTo>
                  <a:cubicBezTo>
                    <a:pt x="420" y="247"/>
                    <a:pt x="420" y="247"/>
                    <a:pt x="420" y="247"/>
                  </a:cubicBezTo>
                  <a:cubicBezTo>
                    <a:pt x="419" y="244"/>
                    <a:pt x="419" y="244"/>
                    <a:pt x="419" y="244"/>
                  </a:cubicBezTo>
                  <a:cubicBezTo>
                    <a:pt x="419" y="234"/>
                    <a:pt x="420" y="226"/>
                    <a:pt x="418" y="211"/>
                  </a:cubicBezTo>
                  <a:cubicBezTo>
                    <a:pt x="419" y="210"/>
                    <a:pt x="419" y="210"/>
                    <a:pt x="419" y="210"/>
                  </a:cubicBezTo>
                  <a:cubicBezTo>
                    <a:pt x="457" y="199"/>
                    <a:pt x="457" y="199"/>
                    <a:pt x="457" y="199"/>
                  </a:cubicBezTo>
                  <a:cubicBezTo>
                    <a:pt x="445" y="153"/>
                    <a:pt x="445" y="153"/>
                    <a:pt x="445" y="153"/>
                  </a:cubicBezTo>
                  <a:cubicBezTo>
                    <a:pt x="401" y="156"/>
                    <a:pt x="401" y="156"/>
                    <a:pt x="401" y="156"/>
                  </a:cubicBezTo>
                  <a:cubicBezTo>
                    <a:pt x="402" y="155"/>
                    <a:pt x="402" y="155"/>
                    <a:pt x="402" y="155"/>
                  </a:cubicBezTo>
                  <a:cubicBezTo>
                    <a:pt x="396" y="143"/>
                    <a:pt x="390" y="132"/>
                    <a:pt x="383" y="121"/>
                  </a:cubicBezTo>
                  <a:cubicBezTo>
                    <a:pt x="384" y="120"/>
                    <a:pt x="384" y="120"/>
                    <a:pt x="384" y="120"/>
                  </a:cubicBezTo>
                  <a:cubicBezTo>
                    <a:pt x="410" y="82"/>
                    <a:pt x="410" y="82"/>
                    <a:pt x="410" y="82"/>
                  </a:cubicBezTo>
                  <a:cubicBezTo>
                    <a:pt x="376" y="49"/>
                    <a:pt x="376" y="49"/>
                    <a:pt x="376" y="49"/>
                  </a:cubicBezTo>
                  <a:cubicBezTo>
                    <a:pt x="337" y="76"/>
                    <a:pt x="337" y="76"/>
                    <a:pt x="337" y="76"/>
                  </a:cubicBezTo>
                  <a:cubicBezTo>
                    <a:pt x="337" y="76"/>
                    <a:pt x="337" y="76"/>
                    <a:pt x="337" y="76"/>
                  </a:cubicBezTo>
                  <a:cubicBezTo>
                    <a:pt x="325" y="68"/>
                    <a:pt x="311" y="61"/>
                    <a:pt x="297" y="56"/>
                  </a:cubicBezTo>
                  <a:cubicBezTo>
                    <a:pt x="297" y="54"/>
                    <a:pt x="297" y="54"/>
                    <a:pt x="297" y="54"/>
                  </a:cubicBezTo>
                  <a:cubicBezTo>
                    <a:pt x="297" y="8"/>
                    <a:pt x="297" y="8"/>
                    <a:pt x="297" y="8"/>
                  </a:cubicBezTo>
                  <a:cubicBezTo>
                    <a:pt x="251" y="0"/>
                    <a:pt x="251" y="0"/>
                    <a:pt x="251" y="0"/>
                  </a:cubicBezTo>
                  <a:cubicBezTo>
                    <a:pt x="234" y="44"/>
                    <a:pt x="234" y="44"/>
                    <a:pt x="234" y="44"/>
                  </a:cubicBezTo>
                  <a:close/>
                  <a:moveTo>
                    <a:pt x="383" y="193"/>
                  </a:moveTo>
                  <a:cubicBezTo>
                    <a:pt x="404" y="277"/>
                    <a:pt x="354" y="363"/>
                    <a:pt x="270" y="385"/>
                  </a:cubicBezTo>
                  <a:cubicBezTo>
                    <a:pt x="186" y="406"/>
                    <a:pt x="101" y="356"/>
                    <a:pt x="79" y="272"/>
                  </a:cubicBezTo>
                  <a:cubicBezTo>
                    <a:pt x="57" y="188"/>
                    <a:pt x="108" y="103"/>
                    <a:pt x="191" y="81"/>
                  </a:cubicBezTo>
                  <a:cubicBezTo>
                    <a:pt x="275" y="59"/>
                    <a:pt x="361" y="110"/>
                    <a:pt x="383" y="193"/>
                  </a:cubicBezTo>
                  <a:close/>
                  <a:moveTo>
                    <a:pt x="236" y="251"/>
                  </a:moveTo>
                  <a:cubicBezTo>
                    <a:pt x="239" y="253"/>
                    <a:pt x="241" y="257"/>
                    <a:pt x="241" y="262"/>
                  </a:cubicBezTo>
                  <a:cubicBezTo>
                    <a:pt x="241" y="268"/>
                    <a:pt x="240" y="273"/>
                    <a:pt x="239" y="277"/>
                  </a:cubicBezTo>
                  <a:cubicBezTo>
                    <a:pt x="237" y="280"/>
                    <a:pt x="235" y="283"/>
                    <a:pt x="233" y="284"/>
                  </a:cubicBezTo>
                  <a:cubicBezTo>
                    <a:pt x="232" y="284"/>
                    <a:pt x="230" y="285"/>
                    <a:pt x="229" y="285"/>
                  </a:cubicBezTo>
                  <a:cubicBezTo>
                    <a:pt x="227" y="285"/>
                    <a:pt x="227" y="286"/>
                    <a:pt x="223" y="286"/>
                  </a:cubicBezTo>
                  <a:cubicBezTo>
                    <a:pt x="223" y="243"/>
                    <a:pt x="223" y="243"/>
                    <a:pt x="223" y="243"/>
                  </a:cubicBezTo>
                  <a:cubicBezTo>
                    <a:pt x="231" y="245"/>
                    <a:pt x="233" y="248"/>
                    <a:pt x="236" y="251"/>
                  </a:cubicBezTo>
                  <a:close/>
                  <a:moveTo>
                    <a:pt x="201" y="166"/>
                  </a:moveTo>
                  <a:cubicBezTo>
                    <a:pt x="204" y="164"/>
                    <a:pt x="207" y="163"/>
                    <a:pt x="211" y="163"/>
                  </a:cubicBezTo>
                  <a:cubicBezTo>
                    <a:pt x="211" y="201"/>
                    <a:pt x="211" y="201"/>
                    <a:pt x="211" y="201"/>
                  </a:cubicBezTo>
                  <a:cubicBezTo>
                    <a:pt x="207" y="199"/>
                    <a:pt x="203" y="196"/>
                    <a:pt x="200" y="193"/>
                  </a:cubicBezTo>
                  <a:cubicBezTo>
                    <a:pt x="197" y="190"/>
                    <a:pt x="196" y="187"/>
                    <a:pt x="196" y="182"/>
                  </a:cubicBezTo>
                  <a:cubicBezTo>
                    <a:pt x="196" y="178"/>
                    <a:pt x="196" y="174"/>
                    <a:pt x="197" y="172"/>
                  </a:cubicBezTo>
                  <a:cubicBezTo>
                    <a:pt x="198" y="169"/>
                    <a:pt x="199" y="167"/>
                    <a:pt x="201" y="166"/>
                  </a:cubicBezTo>
                  <a:close/>
                  <a:moveTo>
                    <a:pt x="364" y="198"/>
                  </a:moveTo>
                  <a:cubicBezTo>
                    <a:pt x="345" y="125"/>
                    <a:pt x="270" y="81"/>
                    <a:pt x="197" y="100"/>
                  </a:cubicBezTo>
                  <a:cubicBezTo>
                    <a:pt x="124" y="119"/>
                    <a:pt x="80" y="194"/>
                    <a:pt x="99" y="267"/>
                  </a:cubicBezTo>
                  <a:cubicBezTo>
                    <a:pt x="118" y="340"/>
                    <a:pt x="192" y="384"/>
                    <a:pt x="266" y="365"/>
                  </a:cubicBezTo>
                  <a:cubicBezTo>
                    <a:pt x="339" y="346"/>
                    <a:pt x="383" y="272"/>
                    <a:pt x="364" y="198"/>
                  </a:cubicBezTo>
                  <a:close/>
                  <a:moveTo>
                    <a:pt x="266" y="273"/>
                  </a:moveTo>
                  <a:cubicBezTo>
                    <a:pt x="264" y="278"/>
                    <a:pt x="261" y="283"/>
                    <a:pt x="257" y="287"/>
                  </a:cubicBezTo>
                  <a:cubicBezTo>
                    <a:pt x="253" y="291"/>
                    <a:pt x="248" y="295"/>
                    <a:pt x="242" y="298"/>
                  </a:cubicBezTo>
                  <a:cubicBezTo>
                    <a:pt x="237" y="302"/>
                    <a:pt x="231" y="304"/>
                    <a:pt x="223" y="306"/>
                  </a:cubicBezTo>
                  <a:cubicBezTo>
                    <a:pt x="223" y="326"/>
                    <a:pt x="223" y="326"/>
                    <a:pt x="223" y="326"/>
                  </a:cubicBezTo>
                  <a:cubicBezTo>
                    <a:pt x="211" y="326"/>
                    <a:pt x="211" y="326"/>
                    <a:pt x="211" y="326"/>
                  </a:cubicBezTo>
                  <a:cubicBezTo>
                    <a:pt x="211" y="307"/>
                    <a:pt x="211" y="307"/>
                    <a:pt x="211" y="307"/>
                  </a:cubicBezTo>
                  <a:cubicBezTo>
                    <a:pt x="211" y="307"/>
                    <a:pt x="210" y="307"/>
                    <a:pt x="210" y="307"/>
                  </a:cubicBezTo>
                  <a:cubicBezTo>
                    <a:pt x="210" y="307"/>
                    <a:pt x="209" y="307"/>
                    <a:pt x="209" y="307"/>
                  </a:cubicBezTo>
                  <a:cubicBezTo>
                    <a:pt x="204" y="307"/>
                    <a:pt x="199" y="307"/>
                    <a:pt x="195" y="307"/>
                  </a:cubicBezTo>
                  <a:cubicBezTo>
                    <a:pt x="191" y="306"/>
                    <a:pt x="187" y="305"/>
                    <a:pt x="184" y="304"/>
                  </a:cubicBezTo>
                  <a:cubicBezTo>
                    <a:pt x="180" y="303"/>
                    <a:pt x="176" y="302"/>
                    <a:pt x="173" y="301"/>
                  </a:cubicBezTo>
                  <a:cubicBezTo>
                    <a:pt x="170" y="299"/>
                    <a:pt x="166" y="298"/>
                    <a:pt x="163" y="296"/>
                  </a:cubicBezTo>
                  <a:cubicBezTo>
                    <a:pt x="171" y="272"/>
                    <a:pt x="171" y="272"/>
                    <a:pt x="171" y="272"/>
                  </a:cubicBezTo>
                  <a:cubicBezTo>
                    <a:pt x="173" y="273"/>
                    <a:pt x="175" y="275"/>
                    <a:pt x="178" y="277"/>
                  </a:cubicBezTo>
                  <a:cubicBezTo>
                    <a:pt x="182" y="278"/>
                    <a:pt x="185" y="280"/>
                    <a:pt x="189" y="281"/>
                  </a:cubicBezTo>
                  <a:cubicBezTo>
                    <a:pt x="193" y="283"/>
                    <a:pt x="196" y="284"/>
                    <a:pt x="200" y="285"/>
                  </a:cubicBezTo>
                  <a:cubicBezTo>
                    <a:pt x="204" y="286"/>
                    <a:pt x="207" y="287"/>
                    <a:pt x="211" y="287"/>
                  </a:cubicBezTo>
                  <a:cubicBezTo>
                    <a:pt x="211" y="237"/>
                    <a:pt x="211" y="237"/>
                    <a:pt x="211" y="237"/>
                  </a:cubicBezTo>
                  <a:cubicBezTo>
                    <a:pt x="207" y="235"/>
                    <a:pt x="201" y="233"/>
                    <a:pt x="196" y="230"/>
                  </a:cubicBezTo>
                  <a:cubicBezTo>
                    <a:pt x="191" y="228"/>
                    <a:pt x="186" y="225"/>
                    <a:pt x="182" y="221"/>
                  </a:cubicBezTo>
                  <a:cubicBezTo>
                    <a:pt x="178" y="217"/>
                    <a:pt x="175" y="213"/>
                    <a:pt x="172" y="207"/>
                  </a:cubicBezTo>
                  <a:cubicBezTo>
                    <a:pt x="170" y="202"/>
                    <a:pt x="168" y="195"/>
                    <a:pt x="168" y="187"/>
                  </a:cubicBezTo>
                  <a:cubicBezTo>
                    <a:pt x="168" y="182"/>
                    <a:pt x="169" y="178"/>
                    <a:pt x="171" y="174"/>
                  </a:cubicBezTo>
                  <a:cubicBezTo>
                    <a:pt x="173" y="169"/>
                    <a:pt x="176" y="165"/>
                    <a:pt x="180" y="161"/>
                  </a:cubicBezTo>
                  <a:cubicBezTo>
                    <a:pt x="183" y="157"/>
                    <a:pt x="188" y="153"/>
                    <a:pt x="193" y="150"/>
                  </a:cubicBezTo>
                  <a:cubicBezTo>
                    <a:pt x="198" y="147"/>
                    <a:pt x="203" y="145"/>
                    <a:pt x="211" y="144"/>
                  </a:cubicBezTo>
                  <a:cubicBezTo>
                    <a:pt x="211" y="126"/>
                    <a:pt x="211" y="126"/>
                    <a:pt x="211" y="126"/>
                  </a:cubicBezTo>
                  <a:cubicBezTo>
                    <a:pt x="223" y="126"/>
                    <a:pt x="223" y="126"/>
                    <a:pt x="223" y="126"/>
                  </a:cubicBezTo>
                  <a:cubicBezTo>
                    <a:pt x="223" y="142"/>
                    <a:pt x="223" y="142"/>
                    <a:pt x="223" y="142"/>
                  </a:cubicBezTo>
                  <a:cubicBezTo>
                    <a:pt x="225" y="142"/>
                    <a:pt x="225" y="142"/>
                    <a:pt x="225" y="142"/>
                  </a:cubicBezTo>
                  <a:cubicBezTo>
                    <a:pt x="232" y="142"/>
                    <a:pt x="238" y="143"/>
                    <a:pt x="244" y="143"/>
                  </a:cubicBezTo>
                  <a:cubicBezTo>
                    <a:pt x="250" y="144"/>
                    <a:pt x="256" y="145"/>
                    <a:pt x="262" y="146"/>
                  </a:cubicBezTo>
                  <a:cubicBezTo>
                    <a:pt x="257" y="170"/>
                    <a:pt x="257" y="170"/>
                    <a:pt x="257" y="170"/>
                  </a:cubicBezTo>
                  <a:cubicBezTo>
                    <a:pt x="252" y="168"/>
                    <a:pt x="246" y="167"/>
                    <a:pt x="240" y="165"/>
                  </a:cubicBezTo>
                  <a:cubicBezTo>
                    <a:pt x="234" y="164"/>
                    <a:pt x="231" y="163"/>
                    <a:pt x="223" y="163"/>
                  </a:cubicBezTo>
                  <a:cubicBezTo>
                    <a:pt x="223" y="207"/>
                    <a:pt x="223" y="207"/>
                    <a:pt x="223" y="207"/>
                  </a:cubicBezTo>
                  <a:cubicBezTo>
                    <a:pt x="231" y="209"/>
                    <a:pt x="234" y="211"/>
                    <a:pt x="239" y="213"/>
                  </a:cubicBezTo>
                  <a:cubicBezTo>
                    <a:pt x="245" y="216"/>
                    <a:pt x="250" y="219"/>
                    <a:pt x="254" y="223"/>
                  </a:cubicBezTo>
                  <a:cubicBezTo>
                    <a:pt x="258" y="227"/>
                    <a:pt x="262" y="231"/>
                    <a:pt x="265" y="237"/>
                  </a:cubicBezTo>
                  <a:cubicBezTo>
                    <a:pt x="267" y="243"/>
                    <a:pt x="269" y="250"/>
                    <a:pt x="269" y="258"/>
                  </a:cubicBezTo>
                  <a:cubicBezTo>
                    <a:pt x="269" y="263"/>
                    <a:pt x="268" y="268"/>
                    <a:pt x="266" y="2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8" name="Freeform 15"/>
            <p:cNvSpPr>
              <a:spLocks noEditPoints="1"/>
            </p:cNvSpPr>
            <p:nvPr/>
          </p:nvSpPr>
          <p:spPr bwMode="auto">
            <a:xfrm>
              <a:off x="5052543" y="1927735"/>
              <a:ext cx="621749" cy="630245"/>
            </a:xfrm>
            <a:custGeom>
              <a:avLst/>
              <a:gdLst>
                <a:gd name="T0" fmla="*/ 187 w 340"/>
                <a:gd name="T1" fmla="*/ 32 h 345"/>
                <a:gd name="T2" fmla="*/ 139 w 340"/>
                <a:gd name="T3" fmla="*/ 36 h 345"/>
                <a:gd name="T4" fmla="*/ 95 w 340"/>
                <a:gd name="T5" fmla="*/ 18 h 345"/>
                <a:gd name="T6" fmla="*/ 63 w 340"/>
                <a:gd name="T7" fmla="*/ 85 h 345"/>
                <a:gd name="T8" fmla="*/ 13 w 340"/>
                <a:gd name="T9" fmla="*/ 104 h 345"/>
                <a:gd name="T10" fmla="*/ 34 w 340"/>
                <a:gd name="T11" fmla="*/ 149 h 345"/>
                <a:gd name="T12" fmla="*/ 34 w 340"/>
                <a:gd name="T13" fmla="*/ 196 h 345"/>
                <a:gd name="T14" fmla="*/ 16 w 340"/>
                <a:gd name="T15" fmla="*/ 247 h 345"/>
                <a:gd name="T16" fmla="*/ 93 w 340"/>
                <a:gd name="T17" fmla="*/ 287 h 345"/>
                <a:gd name="T18" fmla="*/ 115 w 340"/>
                <a:gd name="T19" fmla="*/ 335 h 345"/>
                <a:gd name="T20" fmla="*/ 157 w 340"/>
                <a:gd name="T21" fmla="*/ 311 h 345"/>
                <a:gd name="T22" fmla="*/ 200 w 340"/>
                <a:gd name="T23" fmla="*/ 342 h 345"/>
                <a:gd name="T24" fmla="*/ 226 w 340"/>
                <a:gd name="T25" fmla="*/ 301 h 345"/>
                <a:gd name="T26" fmla="*/ 279 w 340"/>
                <a:gd name="T27" fmla="*/ 308 h 345"/>
                <a:gd name="T28" fmla="*/ 281 w 340"/>
                <a:gd name="T29" fmla="*/ 259 h 345"/>
                <a:gd name="T30" fmla="*/ 331 w 340"/>
                <a:gd name="T31" fmla="*/ 240 h 345"/>
                <a:gd name="T32" fmla="*/ 309 w 340"/>
                <a:gd name="T33" fmla="*/ 192 h 345"/>
                <a:gd name="T34" fmla="*/ 340 w 340"/>
                <a:gd name="T35" fmla="*/ 155 h 345"/>
                <a:gd name="T36" fmla="*/ 301 w 340"/>
                <a:gd name="T37" fmla="*/ 120 h 345"/>
                <a:gd name="T38" fmla="*/ 309 w 340"/>
                <a:gd name="T39" fmla="*/ 68 h 345"/>
                <a:gd name="T40" fmla="*/ 251 w 340"/>
                <a:gd name="T41" fmla="*/ 58 h 345"/>
                <a:gd name="T42" fmla="*/ 229 w 340"/>
                <a:gd name="T43" fmla="*/ 9 h 345"/>
                <a:gd name="T44" fmla="*/ 287 w 340"/>
                <a:gd name="T45" fmla="*/ 172 h 345"/>
                <a:gd name="T46" fmla="*/ 172 w 340"/>
                <a:gd name="T47" fmla="*/ 56 h 345"/>
                <a:gd name="T48" fmla="*/ 172 w 340"/>
                <a:gd name="T49" fmla="*/ 131 h 345"/>
                <a:gd name="T50" fmla="*/ 160 w 340"/>
                <a:gd name="T51" fmla="*/ 143 h 345"/>
                <a:gd name="T52" fmla="*/ 187 w 340"/>
                <a:gd name="T53" fmla="*/ 187 h 345"/>
                <a:gd name="T54" fmla="*/ 185 w 340"/>
                <a:gd name="T55" fmla="*/ 208 h 345"/>
                <a:gd name="T56" fmla="*/ 180 w 340"/>
                <a:gd name="T57" fmla="*/ 182 h 345"/>
                <a:gd name="T58" fmla="*/ 70 w 340"/>
                <a:gd name="T59" fmla="*/ 172 h 345"/>
                <a:gd name="T60" fmla="*/ 171 w 340"/>
                <a:gd name="T61" fmla="*/ 71 h 345"/>
                <a:gd name="T62" fmla="*/ 191 w 340"/>
                <a:gd name="T63" fmla="*/ 217 h 345"/>
                <a:gd name="T64" fmla="*/ 172 w 340"/>
                <a:gd name="T65" fmla="*/ 234 h 345"/>
                <a:gd name="T66" fmla="*/ 169 w 340"/>
                <a:gd name="T67" fmla="*/ 223 h 345"/>
                <a:gd name="T68" fmla="*/ 146 w 340"/>
                <a:gd name="T69" fmla="*/ 218 h 345"/>
                <a:gd name="T70" fmla="*/ 149 w 340"/>
                <a:gd name="T71" fmla="*/ 203 h 345"/>
                <a:gd name="T72" fmla="*/ 172 w 340"/>
                <a:gd name="T73" fmla="*/ 210 h 345"/>
                <a:gd name="T74" fmla="*/ 152 w 340"/>
                <a:gd name="T75" fmla="*/ 168 h 345"/>
                <a:gd name="T76" fmla="*/ 145 w 340"/>
                <a:gd name="T77" fmla="*/ 138 h 345"/>
                <a:gd name="T78" fmla="*/ 172 w 340"/>
                <a:gd name="T79" fmla="*/ 119 h 345"/>
                <a:gd name="T80" fmla="*/ 180 w 340"/>
                <a:gd name="T81" fmla="*/ 118 h 345"/>
                <a:gd name="T82" fmla="*/ 203 w 340"/>
                <a:gd name="T83" fmla="*/ 120 h 345"/>
                <a:gd name="T84" fmla="*/ 180 w 340"/>
                <a:gd name="T85" fmla="*/ 131 h 345"/>
                <a:gd name="T86" fmla="*/ 198 w 340"/>
                <a:gd name="T87" fmla="*/ 169 h 345"/>
                <a:gd name="T88" fmla="*/ 205 w 340"/>
                <a:gd name="T89" fmla="*/ 20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0" h="345">
                  <a:moveTo>
                    <a:pt x="209" y="38"/>
                  </a:moveTo>
                  <a:cubicBezTo>
                    <a:pt x="201" y="36"/>
                    <a:pt x="194" y="34"/>
                    <a:pt x="187" y="33"/>
                  </a:cubicBezTo>
                  <a:cubicBezTo>
                    <a:pt x="187" y="32"/>
                    <a:pt x="187" y="32"/>
                    <a:pt x="187" y="32"/>
                  </a:cubicBezTo>
                  <a:cubicBezTo>
                    <a:pt x="179" y="0"/>
                    <a:pt x="179" y="0"/>
                    <a:pt x="179" y="0"/>
                  </a:cubicBezTo>
                  <a:cubicBezTo>
                    <a:pt x="144" y="2"/>
                    <a:pt x="144" y="2"/>
                    <a:pt x="144" y="2"/>
                  </a:cubicBezTo>
                  <a:cubicBezTo>
                    <a:pt x="139" y="36"/>
                    <a:pt x="139" y="36"/>
                    <a:pt x="139" y="36"/>
                  </a:cubicBezTo>
                  <a:cubicBezTo>
                    <a:pt x="132" y="38"/>
                    <a:pt x="125" y="40"/>
                    <a:pt x="118" y="43"/>
                  </a:cubicBezTo>
                  <a:cubicBezTo>
                    <a:pt x="118" y="43"/>
                    <a:pt x="118" y="43"/>
                    <a:pt x="118" y="43"/>
                  </a:cubicBezTo>
                  <a:cubicBezTo>
                    <a:pt x="95" y="18"/>
                    <a:pt x="95" y="18"/>
                    <a:pt x="95" y="18"/>
                  </a:cubicBezTo>
                  <a:cubicBezTo>
                    <a:pt x="65" y="36"/>
                    <a:pt x="65" y="36"/>
                    <a:pt x="65" y="36"/>
                  </a:cubicBezTo>
                  <a:cubicBezTo>
                    <a:pt x="78" y="69"/>
                    <a:pt x="78" y="69"/>
                    <a:pt x="78" y="69"/>
                  </a:cubicBezTo>
                  <a:cubicBezTo>
                    <a:pt x="73" y="74"/>
                    <a:pt x="67" y="79"/>
                    <a:pt x="63" y="85"/>
                  </a:cubicBezTo>
                  <a:cubicBezTo>
                    <a:pt x="62" y="85"/>
                    <a:pt x="62" y="85"/>
                    <a:pt x="62" y="85"/>
                  </a:cubicBezTo>
                  <a:cubicBezTo>
                    <a:pt x="30" y="74"/>
                    <a:pt x="30" y="74"/>
                    <a:pt x="30" y="74"/>
                  </a:cubicBezTo>
                  <a:cubicBezTo>
                    <a:pt x="13" y="104"/>
                    <a:pt x="13" y="104"/>
                    <a:pt x="13" y="104"/>
                  </a:cubicBezTo>
                  <a:cubicBezTo>
                    <a:pt x="40" y="127"/>
                    <a:pt x="40" y="127"/>
                    <a:pt x="40" y="127"/>
                  </a:cubicBezTo>
                  <a:cubicBezTo>
                    <a:pt x="37" y="134"/>
                    <a:pt x="36" y="139"/>
                    <a:pt x="34" y="149"/>
                  </a:cubicBezTo>
                  <a:cubicBezTo>
                    <a:pt x="34" y="149"/>
                    <a:pt x="34" y="149"/>
                    <a:pt x="34" y="149"/>
                  </a:cubicBezTo>
                  <a:cubicBezTo>
                    <a:pt x="0" y="154"/>
                    <a:pt x="0" y="154"/>
                    <a:pt x="0" y="154"/>
                  </a:cubicBezTo>
                  <a:cubicBezTo>
                    <a:pt x="0" y="189"/>
                    <a:pt x="0" y="189"/>
                    <a:pt x="0" y="189"/>
                  </a:cubicBezTo>
                  <a:cubicBezTo>
                    <a:pt x="34" y="196"/>
                    <a:pt x="34" y="196"/>
                    <a:pt x="34" y="196"/>
                  </a:cubicBezTo>
                  <a:cubicBezTo>
                    <a:pt x="36" y="206"/>
                    <a:pt x="39" y="215"/>
                    <a:pt x="42" y="224"/>
                  </a:cubicBezTo>
                  <a:cubicBezTo>
                    <a:pt x="42" y="224"/>
                    <a:pt x="42" y="224"/>
                    <a:pt x="42" y="224"/>
                  </a:cubicBezTo>
                  <a:cubicBezTo>
                    <a:pt x="16" y="247"/>
                    <a:pt x="16" y="247"/>
                    <a:pt x="16" y="247"/>
                  </a:cubicBezTo>
                  <a:cubicBezTo>
                    <a:pt x="35" y="276"/>
                    <a:pt x="35" y="276"/>
                    <a:pt x="35" y="276"/>
                  </a:cubicBezTo>
                  <a:cubicBezTo>
                    <a:pt x="67" y="264"/>
                    <a:pt x="67" y="264"/>
                    <a:pt x="67" y="264"/>
                  </a:cubicBezTo>
                  <a:cubicBezTo>
                    <a:pt x="75" y="273"/>
                    <a:pt x="83" y="280"/>
                    <a:pt x="93" y="287"/>
                  </a:cubicBezTo>
                  <a:cubicBezTo>
                    <a:pt x="92" y="287"/>
                    <a:pt x="92" y="287"/>
                    <a:pt x="92" y="287"/>
                  </a:cubicBezTo>
                  <a:cubicBezTo>
                    <a:pt x="83" y="320"/>
                    <a:pt x="83" y="320"/>
                    <a:pt x="83" y="320"/>
                  </a:cubicBezTo>
                  <a:cubicBezTo>
                    <a:pt x="115" y="335"/>
                    <a:pt x="115" y="335"/>
                    <a:pt x="115" y="335"/>
                  </a:cubicBezTo>
                  <a:cubicBezTo>
                    <a:pt x="135" y="307"/>
                    <a:pt x="135" y="307"/>
                    <a:pt x="135" y="307"/>
                  </a:cubicBezTo>
                  <a:cubicBezTo>
                    <a:pt x="136" y="307"/>
                    <a:pt x="136" y="307"/>
                    <a:pt x="136" y="307"/>
                  </a:cubicBezTo>
                  <a:cubicBezTo>
                    <a:pt x="143" y="308"/>
                    <a:pt x="150" y="310"/>
                    <a:pt x="157" y="311"/>
                  </a:cubicBezTo>
                  <a:cubicBezTo>
                    <a:pt x="158" y="312"/>
                    <a:pt x="158" y="312"/>
                    <a:pt x="158" y="312"/>
                  </a:cubicBezTo>
                  <a:cubicBezTo>
                    <a:pt x="166" y="345"/>
                    <a:pt x="166" y="345"/>
                    <a:pt x="166" y="345"/>
                  </a:cubicBezTo>
                  <a:cubicBezTo>
                    <a:pt x="200" y="342"/>
                    <a:pt x="200" y="342"/>
                    <a:pt x="200" y="342"/>
                  </a:cubicBezTo>
                  <a:cubicBezTo>
                    <a:pt x="205" y="308"/>
                    <a:pt x="205" y="308"/>
                    <a:pt x="205" y="308"/>
                  </a:cubicBezTo>
                  <a:cubicBezTo>
                    <a:pt x="205" y="307"/>
                    <a:pt x="205" y="307"/>
                    <a:pt x="205" y="307"/>
                  </a:cubicBezTo>
                  <a:cubicBezTo>
                    <a:pt x="212" y="306"/>
                    <a:pt x="219" y="303"/>
                    <a:pt x="226" y="301"/>
                  </a:cubicBezTo>
                  <a:cubicBezTo>
                    <a:pt x="226" y="301"/>
                    <a:pt x="226" y="301"/>
                    <a:pt x="226" y="301"/>
                  </a:cubicBezTo>
                  <a:cubicBezTo>
                    <a:pt x="249" y="326"/>
                    <a:pt x="249" y="326"/>
                    <a:pt x="249" y="326"/>
                  </a:cubicBezTo>
                  <a:cubicBezTo>
                    <a:pt x="279" y="308"/>
                    <a:pt x="279" y="308"/>
                    <a:pt x="279" y="308"/>
                  </a:cubicBezTo>
                  <a:cubicBezTo>
                    <a:pt x="266" y="275"/>
                    <a:pt x="266" y="275"/>
                    <a:pt x="266" y="275"/>
                  </a:cubicBezTo>
                  <a:cubicBezTo>
                    <a:pt x="266" y="275"/>
                    <a:pt x="266" y="275"/>
                    <a:pt x="266" y="275"/>
                  </a:cubicBezTo>
                  <a:cubicBezTo>
                    <a:pt x="271" y="270"/>
                    <a:pt x="276" y="265"/>
                    <a:pt x="281" y="259"/>
                  </a:cubicBezTo>
                  <a:cubicBezTo>
                    <a:pt x="282" y="259"/>
                    <a:pt x="282" y="259"/>
                    <a:pt x="282" y="259"/>
                  </a:cubicBezTo>
                  <a:cubicBezTo>
                    <a:pt x="314" y="270"/>
                    <a:pt x="314" y="270"/>
                    <a:pt x="314" y="270"/>
                  </a:cubicBezTo>
                  <a:cubicBezTo>
                    <a:pt x="331" y="240"/>
                    <a:pt x="331" y="240"/>
                    <a:pt x="331" y="240"/>
                  </a:cubicBezTo>
                  <a:cubicBezTo>
                    <a:pt x="304" y="217"/>
                    <a:pt x="304" y="217"/>
                    <a:pt x="304" y="217"/>
                  </a:cubicBezTo>
                  <a:cubicBezTo>
                    <a:pt x="304" y="215"/>
                    <a:pt x="304" y="215"/>
                    <a:pt x="304" y="215"/>
                  </a:cubicBezTo>
                  <a:cubicBezTo>
                    <a:pt x="306" y="208"/>
                    <a:pt x="308" y="202"/>
                    <a:pt x="309" y="192"/>
                  </a:cubicBezTo>
                  <a:cubicBezTo>
                    <a:pt x="310" y="192"/>
                    <a:pt x="310" y="192"/>
                    <a:pt x="310" y="192"/>
                  </a:cubicBezTo>
                  <a:cubicBezTo>
                    <a:pt x="340" y="190"/>
                    <a:pt x="340" y="190"/>
                    <a:pt x="340" y="190"/>
                  </a:cubicBezTo>
                  <a:cubicBezTo>
                    <a:pt x="340" y="155"/>
                    <a:pt x="340" y="155"/>
                    <a:pt x="340" y="155"/>
                  </a:cubicBezTo>
                  <a:cubicBezTo>
                    <a:pt x="307" y="148"/>
                    <a:pt x="307" y="148"/>
                    <a:pt x="307" y="148"/>
                  </a:cubicBezTo>
                  <a:cubicBezTo>
                    <a:pt x="308" y="148"/>
                    <a:pt x="308" y="148"/>
                    <a:pt x="308" y="148"/>
                  </a:cubicBezTo>
                  <a:cubicBezTo>
                    <a:pt x="306" y="139"/>
                    <a:pt x="304" y="129"/>
                    <a:pt x="301" y="120"/>
                  </a:cubicBezTo>
                  <a:cubicBezTo>
                    <a:pt x="302" y="120"/>
                    <a:pt x="302" y="120"/>
                    <a:pt x="302" y="120"/>
                  </a:cubicBezTo>
                  <a:cubicBezTo>
                    <a:pt x="328" y="97"/>
                    <a:pt x="328" y="97"/>
                    <a:pt x="328" y="97"/>
                  </a:cubicBezTo>
                  <a:cubicBezTo>
                    <a:pt x="309" y="68"/>
                    <a:pt x="309" y="68"/>
                    <a:pt x="309" y="68"/>
                  </a:cubicBezTo>
                  <a:cubicBezTo>
                    <a:pt x="277" y="80"/>
                    <a:pt x="277" y="80"/>
                    <a:pt x="277" y="80"/>
                  </a:cubicBezTo>
                  <a:cubicBezTo>
                    <a:pt x="276" y="80"/>
                    <a:pt x="276" y="80"/>
                    <a:pt x="276" y="80"/>
                  </a:cubicBezTo>
                  <a:cubicBezTo>
                    <a:pt x="269" y="72"/>
                    <a:pt x="261" y="64"/>
                    <a:pt x="251" y="58"/>
                  </a:cubicBezTo>
                  <a:cubicBezTo>
                    <a:pt x="252" y="57"/>
                    <a:pt x="252" y="57"/>
                    <a:pt x="252" y="57"/>
                  </a:cubicBezTo>
                  <a:cubicBezTo>
                    <a:pt x="261" y="24"/>
                    <a:pt x="261" y="24"/>
                    <a:pt x="261" y="24"/>
                  </a:cubicBezTo>
                  <a:cubicBezTo>
                    <a:pt x="229" y="9"/>
                    <a:pt x="229" y="9"/>
                    <a:pt x="229" y="9"/>
                  </a:cubicBezTo>
                  <a:cubicBezTo>
                    <a:pt x="209" y="37"/>
                    <a:pt x="209" y="37"/>
                    <a:pt x="209" y="37"/>
                  </a:cubicBezTo>
                  <a:lnTo>
                    <a:pt x="209" y="38"/>
                  </a:lnTo>
                  <a:close/>
                  <a:moveTo>
                    <a:pt x="287" y="172"/>
                  </a:moveTo>
                  <a:cubicBezTo>
                    <a:pt x="287" y="236"/>
                    <a:pt x="236" y="288"/>
                    <a:pt x="172" y="288"/>
                  </a:cubicBezTo>
                  <a:cubicBezTo>
                    <a:pt x="108" y="288"/>
                    <a:pt x="56" y="236"/>
                    <a:pt x="56" y="172"/>
                  </a:cubicBezTo>
                  <a:cubicBezTo>
                    <a:pt x="56" y="108"/>
                    <a:pt x="108" y="56"/>
                    <a:pt x="172" y="56"/>
                  </a:cubicBezTo>
                  <a:cubicBezTo>
                    <a:pt x="236" y="56"/>
                    <a:pt x="287" y="108"/>
                    <a:pt x="287" y="172"/>
                  </a:cubicBezTo>
                  <a:close/>
                  <a:moveTo>
                    <a:pt x="165" y="133"/>
                  </a:moveTo>
                  <a:cubicBezTo>
                    <a:pt x="167" y="132"/>
                    <a:pt x="168" y="131"/>
                    <a:pt x="172" y="131"/>
                  </a:cubicBezTo>
                  <a:cubicBezTo>
                    <a:pt x="172" y="155"/>
                    <a:pt x="172" y="155"/>
                    <a:pt x="172" y="155"/>
                  </a:cubicBezTo>
                  <a:cubicBezTo>
                    <a:pt x="168" y="154"/>
                    <a:pt x="166" y="152"/>
                    <a:pt x="164" y="150"/>
                  </a:cubicBezTo>
                  <a:cubicBezTo>
                    <a:pt x="162" y="148"/>
                    <a:pt x="160" y="146"/>
                    <a:pt x="160" y="143"/>
                  </a:cubicBezTo>
                  <a:cubicBezTo>
                    <a:pt x="160" y="140"/>
                    <a:pt x="161" y="138"/>
                    <a:pt x="161" y="136"/>
                  </a:cubicBezTo>
                  <a:cubicBezTo>
                    <a:pt x="162" y="135"/>
                    <a:pt x="164" y="134"/>
                    <a:pt x="165" y="133"/>
                  </a:cubicBezTo>
                  <a:close/>
                  <a:moveTo>
                    <a:pt x="187" y="187"/>
                  </a:moveTo>
                  <a:cubicBezTo>
                    <a:pt x="189" y="189"/>
                    <a:pt x="189" y="191"/>
                    <a:pt x="189" y="194"/>
                  </a:cubicBezTo>
                  <a:cubicBezTo>
                    <a:pt x="189" y="198"/>
                    <a:pt x="189" y="201"/>
                    <a:pt x="188" y="203"/>
                  </a:cubicBezTo>
                  <a:cubicBezTo>
                    <a:pt x="187" y="206"/>
                    <a:pt x="186" y="207"/>
                    <a:pt x="185" y="208"/>
                  </a:cubicBezTo>
                  <a:cubicBezTo>
                    <a:pt x="184" y="208"/>
                    <a:pt x="183" y="208"/>
                    <a:pt x="182" y="209"/>
                  </a:cubicBezTo>
                  <a:cubicBezTo>
                    <a:pt x="182" y="209"/>
                    <a:pt x="180" y="209"/>
                    <a:pt x="180" y="209"/>
                  </a:cubicBezTo>
                  <a:cubicBezTo>
                    <a:pt x="180" y="182"/>
                    <a:pt x="180" y="182"/>
                    <a:pt x="180" y="182"/>
                  </a:cubicBezTo>
                  <a:cubicBezTo>
                    <a:pt x="180" y="183"/>
                    <a:pt x="185" y="185"/>
                    <a:pt x="187" y="187"/>
                  </a:cubicBezTo>
                  <a:close/>
                  <a:moveTo>
                    <a:pt x="171" y="71"/>
                  </a:moveTo>
                  <a:cubicBezTo>
                    <a:pt x="115" y="71"/>
                    <a:pt x="70" y="116"/>
                    <a:pt x="70" y="172"/>
                  </a:cubicBezTo>
                  <a:cubicBezTo>
                    <a:pt x="70" y="228"/>
                    <a:pt x="115" y="273"/>
                    <a:pt x="171" y="273"/>
                  </a:cubicBezTo>
                  <a:cubicBezTo>
                    <a:pt x="227" y="273"/>
                    <a:pt x="272" y="228"/>
                    <a:pt x="272" y="172"/>
                  </a:cubicBezTo>
                  <a:cubicBezTo>
                    <a:pt x="272" y="116"/>
                    <a:pt x="227" y="71"/>
                    <a:pt x="171" y="71"/>
                  </a:cubicBezTo>
                  <a:close/>
                  <a:moveTo>
                    <a:pt x="205" y="201"/>
                  </a:moveTo>
                  <a:cubicBezTo>
                    <a:pt x="204" y="204"/>
                    <a:pt x="202" y="207"/>
                    <a:pt x="199" y="210"/>
                  </a:cubicBezTo>
                  <a:cubicBezTo>
                    <a:pt x="197" y="213"/>
                    <a:pt x="195" y="215"/>
                    <a:pt x="191" y="217"/>
                  </a:cubicBezTo>
                  <a:cubicBezTo>
                    <a:pt x="188" y="219"/>
                    <a:pt x="184" y="221"/>
                    <a:pt x="180" y="222"/>
                  </a:cubicBezTo>
                  <a:cubicBezTo>
                    <a:pt x="180" y="234"/>
                    <a:pt x="180" y="234"/>
                    <a:pt x="180" y="234"/>
                  </a:cubicBezTo>
                  <a:cubicBezTo>
                    <a:pt x="172" y="234"/>
                    <a:pt x="172" y="234"/>
                    <a:pt x="172" y="234"/>
                  </a:cubicBezTo>
                  <a:cubicBezTo>
                    <a:pt x="172" y="223"/>
                    <a:pt x="172" y="223"/>
                    <a:pt x="172" y="223"/>
                  </a:cubicBezTo>
                  <a:cubicBezTo>
                    <a:pt x="172" y="223"/>
                    <a:pt x="171" y="223"/>
                    <a:pt x="170" y="223"/>
                  </a:cubicBezTo>
                  <a:cubicBezTo>
                    <a:pt x="170" y="223"/>
                    <a:pt x="169" y="223"/>
                    <a:pt x="169" y="223"/>
                  </a:cubicBezTo>
                  <a:cubicBezTo>
                    <a:pt x="166" y="223"/>
                    <a:pt x="163" y="223"/>
                    <a:pt x="160" y="222"/>
                  </a:cubicBezTo>
                  <a:cubicBezTo>
                    <a:pt x="158" y="222"/>
                    <a:pt x="155" y="221"/>
                    <a:pt x="153" y="221"/>
                  </a:cubicBezTo>
                  <a:cubicBezTo>
                    <a:pt x="150" y="220"/>
                    <a:pt x="148" y="219"/>
                    <a:pt x="146" y="218"/>
                  </a:cubicBezTo>
                  <a:cubicBezTo>
                    <a:pt x="144" y="218"/>
                    <a:pt x="142" y="217"/>
                    <a:pt x="139" y="215"/>
                  </a:cubicBezTo>
                  <a:cubicBezTo>
                    <a:pt x="144" y="200"/>
                    <a:pt x="144" y="200"/>
                    <a:pt x="144" y="200"/>
                  </a:cubicBezTo>
                  <a:cubicBezTo>
                    <a:pt x="146" y="201"/>
                    <a:pt x="147" y="202"/>
                    <a:pt x="149" y="203"/>
                  </a:cubicBezTo>
                  <a:cubicBezTo>
                    <a:pt x="151" y="204"/>
                    <a:pt x="154" y="205"/>
                    <a:pt x="156" y="206"/>
                  </a:cubicBezTo>
                  <a:cubicBezTo>
                    <a:pt x="158" y="207"/>
                    <a:pt x="162" y="208"/>
                    <a:pt x="164" y="209"/>
                  </a:cubicBezTo>
                  <a:cubicBezTo>
                    <a:pt x="167" y="209"/>
                    <a:pt x="168" y="210"/>
                    <a:pt x="172" y="210"/>
                  </a:cubicBezTo>
                  <a:cubicBezTo>
                    <a:pt x="172" y="178"/>
                    <a:pt x="172" y="178"/>
                    <a:pt x="172" y="178"/>
                  </a:cubicBezTo>
                  <a:cubicBezTo>
                    <a:pt x="168" y="177"/>
                    <a:pt x="165" y="175"/>
                    <a:pt x="161" y="174"/>
                  </a:cubicBezTo>
                  <a:cubicBezTo>
                    <a:pt x="158" y="172"/>
                    <a:pt x="155" y="170"/>
                    <a:pt x="152" y="168"/>
                  </a:cubicBezTo>
                  <a:cubicBezTo>
                    <a:pt x="150" y="166"/>
                    <a:pt x="147" y="163"/>
                    <a:pt x="146" y="159"/>
                  </a:cubicBezTo>
                  <a:cubicBezTo>
                    <a:pt x="144" y="156"/>
                    <a:pt x="143" y="151"/>
                    <a:pt x="143" y="146"/>
                  </a:cubicBezTo>
                  <a:cubicBezTo>
                    <a:pt x="143" y="143"/>
                    <a:pt x="144" y="141"/>
                    <a:pt x="145" y="138"/>
                  </a:cubicBezTo>
                  <a:cubicBezTo>
                    <a:pt x="146" y="135"/>
                    <a:pt x="148" y="132"/>
                    <a:pt x="150" y="130"/>
                  </a:cubicBezTo>
                  <a:cubicBezTo>
                    <a:pt x="153" y="127"/>
                    <a:pt x="156" y="125"/>
                    <a:pt x="160" y="123"/>
                  </a:cubicBezTo>
                  <a:cubicBezTo>
                    <a:pt x="163" y="121"/>
                    <a:pt x="168" y="120"/>
                    <a:pt x="172" y="119"/>
                  </a:cubicBezTo>
                  <a:cubicBezTo>
                    <a:pt x="172" y="106"/>
                    <a:pt x="172" y="106"/>
                    <a:pt x="172" y="106"/>
                  </a:cubicBezTo>
                  <a:cubicBezTo>
                    <a:pt x="180" y="106"/>
                    <a:pt x="180" y="106"/>
                    <a:pt x="180" y="106"/>
                  </a:cubicBezTo>
                  <a:cubicBezTo>
                    <a:pt x="180" y="118"/>
                    <a:pt x="180" y="118"/>
                    <a:pt x="180" y="118"/>
                  </a:cubicBezTo>
                  <a:cubicBezTo>
                    <a:pt x="179" y="118"/>
                    <a:pt x="179" y="118"/>
                    <a:pt x="179" y="118"/>
                  </a:cubicBezTo>
                  <a:cubicBezTo>
                    <a:pt x="183" y="118"/>
                    <a:pt x="188" y="118"/>
                    <a:pt x="191" y="119"/>
                  </a:cubicBezTo>
                  <a:cubicBezTo>
                    <a:pt x="195" y="119"/>
                    <a:pt x="199" y="120"/>
                    <a:pt x="203" y="120"/>
                  </a:cubicBezTo>
                  <a:cubicBezTo>
                    <a:pt x="200" y="136"/>
                    <a:pt x="200" y="136"/>
                    <a:pt x="200" y="136"/>
                  </a:cubicBezTo>
                  <a:cubicBezTo>
                    <a:pt x="196" y="134"/>
                    <a:pt x="193" y="133"/>
                    <a:pt x="190" y="132"/>
                  </a:cubicBezTo>
                  <a:cubicBezTo>
                    <a:pt x="186" y="131"/>
                    <a:pt x="184" y="131"/>
                    <a:pt x="180" y="131"/>
                  </a:cubicBezTo>
                  <a:cubicBezTo>
                    <a:pt x="180" y="159"/>
                    <a:pt x="180" y="159"/>
                    <a:pt x="180" y="159"/>
                  </a:cubicBezTo>
                  <a:cubicBezTo>
                    <a:pt x="184" y="160"/>
                    <a:pt x="186" y="161"/>
                    <a:pt x="189" y="163"/>
                  </a:cubicBezTo>
                  <a:cubicBezTo>
                    <a:pt x="193" y="165"/>
                    <a:pt x="195" y="167"/>
                    <a:pt x="198" y="169"/>
                  </a:cubicBezTo>
                  <a:cubicBezTo>
                    <a:pt x="201" y="171"/>
                    <a:pt x="203" y="174"/>
                    <a:pt x="205" y="178"/>
                  </a:cubicBezTo>
                  <a:cubicBezTo>
                    <a:pt x="206" y="182"/>
                    <a:pt x="207" y="186"/>
                    <a:pt x="207" y="191"/>
                  </a:cubicBezTo>
                  <a:cubicBezTo>
                    <a:pt x="207" y="195"/>
                    <a:pt x="206" y="198"/>
                    <a:pt x="205" y="20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9" name="Freeform 16"/>
            <p:cNvSpPr>
              <a:spLocks noEditPoints="1"/>
            </p:cNvSpPr>
            <p:nvPr/>
          </p:nvSpPr>
          <p:spPr bwMode="auto">
            <a:xfrm>
              <a:off x="6138481" y="2420501"/>
              <a:ext cx="536017" cy="544514"/>
            </a:xfrm>
            <a:custGeom>
              <a:avLst/>
              <a:gdLst>
                <a:gd name="T0" fmla="*/ 161 w 293"/>
                <a:gd name="T1" fmla="*/ 28 h 298"/>
                <a:gd name="T2" fmla="*/ 120 w 293"/>
                <a:gd name="T3" fmla="*/ 32 h 298"/>
                <a:gd name="T4" fmla="*/ 82 w 293"/>
                <a:gd name="T5" fmla="*/ 16 h 298"/>
                <a:gd name="T6" fmla="*/ 54 w 293"/>
                <a:gd name="T7" fmla="*/ 74 h 298"/>
                <a:gd name="T8" fmla="*/ 11 w 293"/>
                <a:gd name="T9" fmla="*/ 90 h 298"/>
                <a:gd name="T10" fmla="*/ 29 w 293"/>
                <a:gd name="T11" fmla="*/ 129 h 298"/>
                <a:gd name="T12" fmla="*/ 29 w 293"/>
                <a:gd name="T13" fmla="*/ 169 h 298"/>
                <a:gd name="T14" fmla="*/ 14 w 293"/>
                <a:gd name="T15" fmla="*/ 213 h 298"/>
                <a:gd name="T16" fmla="*/ 80 w 293"/>
                <a:gd name="T17" fmla="*/ 248 h 298"/>
                <a:gd name="T18" fmla="*/ 99 w 293"/>
                <a:gd name="T19" fmla="*/ 289 h 298"/>
                <a:gd name="T20" fmla="*/ 136 w 293"/>
                <a:gd name="T21" fmla="*/ 268 h 298"/>
                <a:gd name="T22" fmla="*/ 172 w 293"/>
                <a:gd name="T23" fmla="*/ 296 h 298"/>
                <a:gd name="T24" fmla="*/ 195 w 293"/>
                <a:gd name="T25" fmla="*/ 260 h 298"/>
                <a:gd name="T26" fmla="*/ 240 w 293"/>
                <a:gd name="T27" fmla="*/ 266 h 298"/>
                <a:gd name="T28" fmla="*/ 242 w 293"/>
                <a:gd name="T29" fmla="*/ 223 h 298"/>
                <a:gd name="T30" fmla="*/ 285 w 293"/>
                <a:gd name="T31" fmla="*/ 207 h 298"/>
                <a:gd name="T32" fmla="*/ 266 w 293"/>
                <a:gd name="T33" fmla="*/ 166 h 298"/>
                <a:gd name="T34" fmla="*/ 293 w 293"/>
                <a:gd name="T35" fmla="*/ 134 h 298"/>
                <a:gd name="T36" fmla="*/ 259 w 293"/>
                <a:gd name="T37" fmla="*/ 104 h 298"/>
                <a:gd name="T38" fmla="*/ 267 w 293"/>
                <a:gd name="T39" fmla="*/ 59 h 298"/>
                <a:gd name="T40" fmla="*/ 217 w 293"/>
                <a:gd name="T41" fmla="*/ 50 h 298"/>
                <a:gd name="T42" fmla="*/ 197 w 293"/>
                <a:gd name="T43" fmla="*/ 8 h 298"/>
                <a:gd name="T44" fmla="*/ 148 w 293"/>
                <a:gd name="T45" fmla="*/ 248 h 298"/>
                <a:gd name="T46" fmla="*/ 248 w 293"/>
                <a:gd name="T47" fmla="*/ 149 h 298"/>
                <a:gd name="T48" fmla="*/ 164 w 293"/>
                <a:gd name="T49" fmla="*/ 174 h 298"/>
                <a:gd name="T50" fmla="*/ 154 w 293"/>
                <a:gd name="T51" fmla="*/ 180 h 298"/>
                <a:gd name="T52" fmla="*/ 137 w 293"/>
                <a:gd name="T53" fmla="*/ 107 h 298"/>
                <a:gd name="T54" fmla="*/ 146 w 293"/>
                <a:gd name="T55" fmla="*/ 126 h 298"/>
                <a:gd name="T56" fmla="*/ 137 w 293"/>
                <a:gd name="T57" fmla="*/ 107 h 298"/>
                <a:gd name="T58" fmla="*/ 61 w 293"/>
                <a:gd name="T59" fmla="*/ 149 h 298"/>
                <a:gd name="T60" fmla="*/ 183 w 293"/>
                <a:gd name="T61" fmla="*/ 162 h 298"/>
                <a:gd name="T62" fmla="*/ 164 w 293"/>
                <a:gd name="T63" fmla="*/ 134 h 298"/>
                <a:gd name="T64" fmla="*/ 165 w 293"/>
                <a:gd name="T65" fmla="*/ 103 h 298"/>
                <a:gd name="T66" fmla="*/ 167 w 293"/>
                <a:gd name="T67" fmla="*/ 89 h 298"/>
                <a:gd name="T68" fmla="*/ 154 w 293"/>
                <a:gd name="T69" fmla="*/ 80 h 298"/>
                <a:gd name="T70" fmla="*/ 134 w 293"/>
                <a:gd name="T71" fmla="*/ 94 h 298"/>
                <a:gd name="T72" fmla="*/ 119 w 293"/>
                <a:gd name="T73" fmla="*/ 117 h 298"/>
                <a:gd name="T74" fmla="*/ 136 w 293"/>
                <a:gd name="T75" fmla="*/ 144 h 298"/>
                <a:gd name="T76" fmla="*/ 139 w 293"/>
                <a:gd name="T77" fmla="*/ 179 h 298"/>
                <a:gd name="T78" fmla="*/ 120 w 293"/>
                <a:gd name="T79" fmla="*/ 171 h 298"/>
                <a:gd name="T80" fmla="*/ 128 w 293"/>
                <a:gd name="T81" fmla="*/ 192 h 298"/>
                <a:gd name="T82" fmla="*/ 145 w 293"/>
                <a:gd name="T83" fmla="*/ 194 h 298"/>
                <a:gd name="T84" fmla="*/ 154 w 293"/>
                <a:gd name="T85" fmla="*/ 204 h 298"/>
                <a:gd name="T86" fmla="*/ 175 w 293"/>
                <a:gd name="T87" fmla="*/ 181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3" h="298">
                  <a:moveTo>
                    <a:pt x="180" y="33"/>
                  </a:moveTo>
                  <a:cubicBezTo>
                    <a:pt x="174" y="31"/>
                    <a:pt x="167" y="30"/>
                    <a:pt x="161" y="29"/>
                  </a:cubicBezTo>
                  <a:cubicBezTo>
                    <a:pt x="161" y="28"/>
                    <a:pt x="161" y="28"/>
                    <a:pt x="161" y="28"/>
                  </a:cubicBezTo>
                  <a:cubicBezTo>
                    <a:pt x="154" y="0"/>
                    <a:pt x="154" y="0"/>
                    <a:pt x="154" y="0"/>
                  </a:cubicBezTo>
                  <a:cubicBezTo>
                    <a:pt x="124" y="2"/>
                    <a:pt x="124" y="2"/>
                    <a:pt x="124" y="2"/>
                  </a:cubicBezTo>
                  <a:cubicBezTo>
                    <a:pt x="120" y="32"/>
                    <a:pt x="120" y="32"/>
                    <a:pt x="120" y="32"/>
                  </a:cubicBezTo>
                  <a:cubicBezTo>
                    <a:pt x="114" y="33"/>
                    <a:pt x="107" y="35"/>
                    <a:pt x="102" y="38"/>
                  </a:cubicBezTo>
                  <a:cubicBezTo>
                    <a:pt x="101" y="37"/>
                    <a:pt x="101" y="37"/>
                    <a:pt x="101" y="37"/>
                  </a:cubicBezTo>
                  <a:cubicBezTo>
                    <a:pt x="82" y="16"/>
                    <a:pt x="82" y="16"/>
                    <a:pt x="82" y="16"/>
                  </a:cubicBezTo>
                  <a:cubicBezTo>
                    <a:pt x="56" y="32"/>
                    <a:pt x="56" y="32"/>
                    <a:pt x="56" y="32"/>
                  </a:cubicBezTo>
                  <a:cubicBezTo>
                    <a:pt x="67" y="60"/>
                    <a:pt x="67" y="60"/>
                    <a:pt x="67" y="60"/>
                  </a:cubicBezTo>
                  <a:cubicBezTo>
                    <a:pt x="62" y="64"/>
                    <a:pt x="58" y="69"/>
                    <a:pt x="54" y="74"/>
                  </a:cubicBezTo>
                  <a:cubicBezTo>
                    <a:pt x="53" y="73"/>
                    <a:pt x="53" y="73"/>
                    <a:pt x="53" y="73"/>
                  </a:cubicBezTo>
                  <a:cubicBezTo>
                    <a:pt x="26" y="64"/>
                    <a:pt x="26" y="64"/>
                    <a:pt x="26" y="64"/>
                  </a:cubicBezTo>
                  <a:cubicBezTo>
                    <a:pt x="11" y="90"/>
                    <a:pt x="11" y="90"/>
                    <a:pt x="11" y="90"/>
                  </a:cubicBezTo>
                  <a:cubicBezTo>
                    <a:pt x="34" y="110"/>
                    <a:pt x="34" y="110"/>
                    <a:pt x="34" y="110"/>
                  </a:cubicBezTo>
                  <a:cubicBezTo>
                    <a:pt x="32" y="116"/>
                    <a:pt x="30" y="120"/>
                    <a:pt x="29" y="129"/>
                  </a:cubicBezTo>
                  <a:cubicBezTo>
                    <a:pt x="29" y="129"/>
                    <a:pt x="29" y="129"/>
                    <a:pt x="29" y="129"/>
                  </a:cubicBezTo>
                  <a:cubicBezTo>
                    <a:pt x="0" y="133"/>
                    <a:pt x="0" y="133"/>
                    <a:pt x="0" y="133"/>
                  </a:cubicBezTo>
                  <a:cubicBezTo>
                    <a:pt x="0" y="163"/>
                    <a:pt x="0" y="163"/>
                    <a:pt x="0" y="163"/>
                  </a:cubicBezTo>
                  <a:cubicBezTo>
                    <a:pt x="29" y="169"/>
                    <a:pt x="29" y="169"/>
                    <a:pt x="29" y="169"/>
                  </a:cubicBezTo>
                  <a:cubicBezTo>
                    <a:pt x="31" y="178"/>
                    <a:pt x="33" y="186"/>
                    <a:pt x="36" y="194"/>
                  </a:cubicBezTo>
                  <a:cubicBezTo>
                    <a:pt x="36" y="194"/>
                    <a:pt x="36" y="194"/>
                    <a:pt x="36" y="194"/>
                  </a:cubicBezTo>
                  <a:cubicBezTo>
                    <a:pt x="14" y="213"/>
                    <a:pt x="14" y="213"/>
                    <a:pt x="14" y="213"/>
                  </a:cubicBezTo>
                  <a:cubicBezTo>
                    <a:pt x="30" y="239"/>
                    <a:pt x="30" y="239"/>
                    <a:pt x="30" y="239"/>
                  </a:cubicBezTo>
                  <a:cubicBezTo>
                    <a:pt x="58" y="228"/>
                    <a:pt x="58" y="228"/>
                    <a:pt x="58" y="228"/>
                  </a:cubicBezTo>
                  <a:cubicBezTo>
                    <a:pt x="64" y="236"/>
                    <a:pt x="72" y="242"/>
                    <a:pt x="80" y="248"/>
                  </a:cubicBezTo>
                  <a:cubicBezTo>
                    <a:pt x="79" y="248"/>
                    <a:pt x="79" y="248"/>
                    <a:pt x="79" y="248"/>
                  </a:cubicBezTo>
                  <a:cubicBezTo>
                    <a:pt x="72" y="276"/>
                    <a:pt x="72" y="276"/>
                    <a:pt x="72" y="276"/>
                  </a:cubicBezTo>
                  <a:cubicBezTo>
                    <a:pt x="99" y="289"/>
                    <a:pt x="99" y="289"/>
                    <a:pt x="99" y="289"/>
                  </a:cubicBezTo>
                  <a:cubicBezTo>
                    <a:pt x="117" y="265"/>
                    <a:pt x="117" y="265"/>
                    <a:pt x="117" y="265"/>
                  </a:cubicBezTo>
                  <a:cubicBezTo>
                    <a:pt x="117" y="265"/>
                    <a:pt x="117" y="265"/>
                    <a:pt x="117" y="265"/>
                  </a:cubicBezTo>
                  <a:cubicBezTo>
                    <a:pt x="123" y="266"/>
                    <a:pt x="129" y="268"/>
                    <a:pt x="136" y="268"/>
                  </a:cubicBezTo>
                  <a:cubicBezTo>
                    <a:pt x="136" y="269"/>
                    <a:pt x="136" y="269"/>
                    <a:pt x="136" y="269"/>
                  </a:cubicBezTo>
                  <a:cubicBezTo>
                    <a:pt x="143" y="298"/>
                    <a:pt x="143" y="298"/>
                    <a:pt x="143" y="298"/>
                  </a:cubicBezTo>
                  <a:cubicBezTo>
                    <a:pt x="172" y="296"/>
                    <a:pt x="172" y="296"/>
                    <a:pt x="172" y="296"/>
                  </a:cubicBezTo>
                  <a:cubicBezTo>
                    <a:pt x="176" y="266"/>
                    <a:pt x="176" y="266"/>
                    <a:pt x="176" y="266"/>
                  </a:cubicBezTo>
                  <a:cubicBezTo>
                    <a:pt x="176" y="265"/>
                    <a:pt x="176" y="265"/>
                    <a:pt x="176" y="265"/>
                  </a:cubicBezTo>
                  <a:cubicBezTo>
                    <a:pt x="183" y="264"/>
                    <a:pt x="189" y="262"/>
                    <a:pt x="195" y="260"/>
                  </a:cubicBezTo>
                  <a:cubicBezTo>
                    <a:pt x="195" y="260"/>
                    <a:pt x="195" y="260"/>
                    <a:pt x="195" y="260"/>
                  </a:cubicBezTo>
                  <a:cubicBezTo>
                    <a:pt x="215" y="282"/>
                    <a:pt x="215" y="282"/>
                    <a:pt x="215" y="282"/>
                  </a:cubicBezTo>
                  <a:cubicBezTo>
                    <a:pt x="240" y="266"/>
                    <a:pt x="240" y="266"/>
                    <a:pt x="240" y="266"/>
                  </a:cubicBezTo>
                  <a:cubicBezTo>
                    <a:pt x="229" y="238"/>
                    <a:pt x="229" y="238"/>
                    <a:pt x="229" y="238"/>
                  </a:cubicBezTo>
                  <a:cubicBezTo>
                    <a:pt x="229" y="237"/>
                    <a:pt x="229" y="237"/>
                    <a:pt x="229" y="237"/>
                  </a:cubicBezTo>
                  <a:cubicBezTo>
                    <a:pt x="234" y="233"/>
                    <a:pt x="238" y="228"/>
                    <a:pt x="242" y="223"/>
                  </a:cubicBezTo>
                  <a:cubicBezTo>
                    <a:pt x="243" y="224"/>
                    <a:pt x="243" y="224"/>
                    <a:pt x="243" y="224"/>
                  </a:cubicBezTo>
                  <a:cubicBezTo>
                    <a:pt x="271" y="233"/>
                    <a:pt x="271" y="233"/>
                    <a:pt x="271" y="233"/>
                  </a:cubicBezTo>
                  <a:cubicBezTo>
                    <a:pt x="285" y="207"/>
                    <a:pt x="285" y="207"/>
                    <a:pt x="285" y="207"/>
                  </a:cubicBezTo>
                  <a:cubicBezTo>
                    <a:pt x="262" y="188"/>
                    <a:pt x="262" y="188"/>
                    <a:pt x="262" y="188"/>
                  </a:cubicBezTo>
                  <a:cubicBezTo>
                    <a:pt x="262" y="186"/>
                    <a:pt x="262" y="186"/>
                    <a:pt x="262" y="186"/>
                  </a:cubicBezTo>
                  <a:cubicBezTo>
                    <a:pt x="264" y="180"/>
                    <a:pt x="265" y="175"/>
                    <a:pt x="266" y="166"/>
                  </a:cubicBezTo>
                  <a:cubicBezTo>
                    <a:pt x="267" y="166"/>
                    <a:pt x="267" y="166"/>
                    <a:pt x="267" y="166"/>
                  </a:cubicBezTo>
                  <a:cubicBezTo>
                    <a:pt x="293" y="164"/>
                    <a:pt x="293" y="164"/>
                    <a:pt x="293" y="164"/>
                  </a:cubicBezTo>
                  <a:cubicBezTo>
                    <a:pt x="293" y="134"/>
                    <a:pt x="293" y="134"/>
                    <a:pt x="293" y="134"/>
                  </a:cubicBezTo>
                  <a:cubicBezTo>
                    <a:pt x="265" y="128"/>
                    <a:pt x="265" y="128"/>
                    <a:pt x="265" y="128"/>
                  </a:cubicBezTo>
                  <a:cubicBezTo>
                    <a:pt x="265" y="128"/>
                    <a:pt x="265" y="128"/>
                    <a:pt x="265" y="128"/>
                  </a:cubicBezTo>
                  <a:cubicBezTo>
                    <a:pt x="264" y="120"/>
                    <a:pt x="262" y="112"/>
                    <a:pt x="259" y="104"/>
                  </a:cubicBezTo>
                  <a:cubicBezTo>
                    <a:pt x="260" y="104"/>
                    <a:pt x="260" y="104"/>
                    <a:pt x="260" y="104"/>
                  </a:cubicBezTo>
                  <a:cubicBezTo>
                    <a:pt x="282" y="84"/>
                    <a:pt x="282" y="84"/>
                    <a:pt x="282" y="84"/>
                  </a:cubicBezTo>
                  <a:cubicBezTo>
                    <a:pt x="267" y="59"/>
                    <a:pt x="267" y="59"/>
                    <a:pt x="267" y="59"/>
                  </a:cubicBezTo>
                  <a:cubicBezTo>
                    <a:pt x="238" y="69"/>
                    <a:pt x="238" y="69"/>
                    <a:pt x="238" y="69"/>
                  </a:cubicBezTo>
                  <a:cubicBezTo>
                    <a:pt x="238" y="69"/>
                    <a:pt x="238" y="69"/>
                    <a:pt x="238" y="69"/>
                  </a:cubicBezTo>
                  <a:cubicBezTo>
                    <a:pt x="232" y="62"/>
                    <a:pt x="225" y="56"/>
                    <a:pt x="217" y="50"/>
                  </a:cubicBezTo>
                  <a:cubicBezTo>
                    <a:pt x="217" y="49"/>
                    <a:pt x="217" y="49"/>
                    <a:pt x="217" y="49"/>
                  </a:cubicBezTo>
                  <a:cubicBezTo>
                    <a:pt x="225" y="21"/>
                    <a:pt x="225" y="21"/>
                    <a:pt x="225" y="21"/>
                  </a:cubicBezTo>
                  <a:cubicBezTo>
                    <a:pt x="197" y="8"/>
                    <a:pt x="197" y="8"/>
                    <a:pt x="197" y="8"/>
                  </a:cubicBezTo>
                  <a:cubicBezTo>
                    <a:pt x="180" y="33"/>
                    <a:pt x="180" y="33"/>
                    <a:pt x="180" y="33"/>
                  </a:cubicBezTo>
                  <a:close/>
                  <a:moveTo>
                    <a:pt x="248" y="149"/>
                  </a:moveTo>
                  <a:cubicBezTo>
                    <a:pt x="248" y="204"/>
                    <a:pt x="203" y="248"/>
                    <a:pt x="148" y="248"/>
                  </a:cubicBezTo>
                  <a:cubicBezTo>
                    <a:pt x="93" y="248"/>
                    <a:pt x="48" y="204"/>
                    <a:pt x="48" y="149"/>
                  </a:cubicBezTo>
                  <a:cubicBezTo>
                    <a:pt x="48" y="94"/>
                    <a:pt x="93" y="49"/>
                    <a:pt x="148" y="49"/>
                  </a:cubicBezTo>
                  <a:cubicBezTo>
                    <a:pt x="203" y="49"/>
                    <a:pt x="248" y="94"/>
                    <a:pt x="248" y="149"/>
                  </a:cubicBezTo>
                  <a:close/>
                  <a:moveTo>
                    <a:pt x="162" y="157"/>
                  </a:moveTo>
                  <a:cubicBezTo>
                    <a:pt x="164" y="159"/>
                    <a:pt x="165" y="162"/>
                    <a:pt x="165" y="165"/>
                  </a:cubicBezTo>
                  <a:cubicBezTo>
                    <a:pt x="165" y="169"/>
                    <a:pt x="165" y="172"/>
                    <a:pt x="164" y="174"/>
                  </a:cubicBezTo>
                  <a:cubicBezTo>
                    <a:pt x="163" y="176"/>
                    <a:pt x="161" y="178"/>
                    <a:pt x="160" y="178"/>
                  </a:cubicBezTo>
                  <a:cubicBezTo>
                    <a:pt x="159" y="179"/>
                    <a:pt x="158" y="179"/>
                    <a:pt x="157" y="179"/>
                  </a:cubicBezTo>
                  <a:cubicBezTo>
                    <a:pt x="156" y="180"/>
                    <a:pt x="154" y="180"/>
                    <a:pt x="154" y="180"/>
                  </a:cubicBezTo>
                  <a:cubicBezTo>
                    <a:pt x="154" y="152"/>
                    <a:pt x="154" y="152"/>
                    <a:pt x="154" y="152"/>
                  </a:cubicBezTo>
                  <a:cubicBezTo>
                    <a:pt x="158" y="154"/>
                    <a:pt x="160" y="155"/>
                    <a:pt x="162" y="157"/>
                  </a:cubicBezTo>
                  <a:close/>
                  <a:moveTo>
                    <a:pt x="137" y="107"/>
                  </a:moveTo>
                  <a:cubicBezTo>
                    <a:pt x="137" y="109"/>
                    <a:pt x="136" y="111"/>
                    <a:pt x="136" y="114"/>
                  </a:cubicBezTo>
                  <a:cubicBezTo>
                    <a:pt x="136" y="117"/>
                    <a:pt x="137" y="119"/>
                    <a:pt x="139" y="121"/>
                  </a:cubicBezTo>
                  <a:cubicBezTo>
                    <a:pt x="141" y="123"/>
                    <a:pt x="142" y="124"/>
                    <a:pt x="146" y="126"/>
                  </a:cubicBezTo>
                  <a:cubicBezTo>
                    <a:pt x="146" y="102"/>
                    <a:pt x="146" y="102"/>
                    <a:pt x="146" y="102"/>
                  </a:cubicBezTo>
                  <a:cubicBezTo>
                    <a:pt x="142" y="102"/>
                    <a:pt x="141" y="103"/>
                    <a:pt x="140" y="104"/>
                  </a:cubicBezTo>
                  <a:cubicBezTo>
                    <a:pt x="139" y="104"/>
                    <a:pt x="138" y="105"/>
                    <a:pt x="137" y="107"/>
                  </a:cubicBezTo>
                  <a:close/>
                  <a:moveTo>
                    <a:pt x="235" y="149"/>
                  </a:moveTo>
                  <a:cubicBezTo>
                    <a:pt x="235" y="197"/>
                    <a:pt x="196" y="236"/>
                    <a:pt x="148" y="236"/>
                  </a:cubicBezTo>
                  <a:cubicBezTo>
                    <a:pt x="100" y="236"/>
                    <a:pt x="61" y="197"/>
                    <a:pt x="61" y="149"/>
                  </a:cubicBezTo>
                  <a:cubicBezTo>
                    <a:pt x="61" y="101"/>
                    <a:pt x="100" y="62"/>
                    <a:pt x="148" y="62"/>
                  </a:cubicBezTo>
                  <a:cubicBezTo>
                    <a:pt x="196" y="61"/>
                    <a:pt x="235" y="101"/>
                    <a:pt x="235" y="149"/>
                  </a:cubicBezTo>
                  <a:close/>
                  <a:moveTo>
                    <a:pt x="183" y="162"/>
                  </a:moveTo>
                  <a:cubicBezTo>
                    <a:pt x="183" y="157"/>
                    <a:pt x="182" y="152"/>
                    <a:pt x="180" y="149"/>
                  </a:cubicBezTo>
                  <a:cubicBezTo>
                    <a:pt x="178" y="145"/>
                    <a:pt x="176" y="142"/>
                    <a:pt x="173" y="140"/>
                  </a:cubicBezTo>
                  <a:cubicBezTo>
                    <a:pt x="171" y="137"/>
                    <a:pt x="167" y="135"/>
                    <a:pt x="164" y="134"/>
                  </a:cubicBezTo>
                  <a:cubicBezTo>
                    <a:pt x="161" y="132"/>
                    <a:pt x="158" y="131"/>
                    <a:pt x="154" y="129"/>
                  </a:cubicBezTo>
                  <a:cubicBezTo>
                    <a:pt x="154" y="102"/>
                    <a:pt x="154" y="102"/>
                    <a:pt x="154" y="102"/>
                  </a:cubicBezTo>
                  <a:cubicBezTo>
                    <a:pt x="158" y="102"/>
                    <a:pt x="161" y="102"/>
                    <a:pt x="165" y="103"/>
                  </a:cubicBezTo>
                  <a:cubicBezTo>
                    <a:pt x="168" y="104"/>
                    <a:pt x="172" y="105"/>
                    <a:pt x="175" y="106"/>
                  </a:cubicBezTo>
                  <a:cubicBezTo>
                    <a:pt x="178" y="91"/>
                    <a:pt x="178" y="91"/>
                    <a:pt x="178" y="91"/>
                  </a:cubicBezTo>
                  <a:cubicBezTo>
                    <a:pt x="174" y="90"/>
                    <a:pt x="171" y="89"/>
                    <a:pt x="167" y="89"/>
                  </a:cubicBezTo>
                  <a:cubicBezTo>
                    <a:pt x="163" y="89"/>
                    <a:pt x="159" y="88"/>
                    <a:pt x="155" y="88"/>
                  </a:cubicBezTo>
                  <a:cubicBezTo>
                    <a:pt x="154" y="88"/>
                    <a:pt x="154" y="88"/>
                    <a:pt x="154" y="88"/>
                  </a:cubicBezTo>
                  <a:cubicBezTo>
                    <a:pt x="154" y="80"/>
                    <a:pt x="154" y="80"/>
                    <a:pt x="154" y="80"/>
                  </a:cubicBezTo>
                  <a:cubicBezTo>
                    <a:pt x="146" y="80"/>
                    <a:pt x="146" y="80"/>
                    <a:pt x="146" y="80"/>
                  </a:cubicBezTo>
                  <a:cubicBezTo>
                    <a:pt x="146" y="89"/>
                    <a:pt x="146" y="89"/>
                    <a:pt x="146" y="89"/>
                  </a:cubicBezTo>
                  <a:cubicBezTo>
                    <a:pt x="142" y="90"/>
                    <a:pt x="138" y="92"/>
                    <a:pt x="134" y="94"/>
                  </a:cubicBezTo>
                  <a:cubicBezTo>
                    <a:pt x="131" y="96"/>
                    <a:pt x="128" y="98"/>
                    <a:pt x="126" y="100"/>
                  </a:cubicBezTo>
                  <a:cubicBezTo>
                    <a:pt x="124" y="103"/>
                    <a:pt x="122" y="106"/>
                    <a:pt x="121" y="108"/>
                  </a:cubicBezTo>
                  <a:cubicBezTo>
                    <a:pt x="119" y="111"/>
                    <a:pt x="119" y="114"/>
                    <a:pt x="119" y="117"/>
                  </a:cubicBezTo>
                  <a:cubicBezTo>
                    <a:pt x="119" y="122"/>
                    <a:pt x="120" y="126"/>
                    <a:pt x="121" y="130"/>
                  </a:cubicBezTo>
                  <a:cubicBezTo>
                    <a:pt x="123" y="133"/>
                    <a:pt x="125" y="136"/>
                    <a:pt x="128" y="139"/>
                  </a:cubicBezTo>
                  <a:cubicBezTo>
                    <a:pt x="130" y="141"/>
                    <a:pt x="133" y="143"/>
                    <a:pt x="136" y="144"/>
                  </a:cubicBezTo>
                  <a:cubicBezTo>
                    <a:pt x="140" y="146"/>
                    <a:pt x="142" y="147"/>
                    <a:pt x="146" y="149"/>
                  </a:cubicBezTo>
                  <a:cubicBezTo>
                    <a:pt x="146" y="180"/>
                    <a:pt x="146" y="180"/>
                    <a:pt x="146" y="180"/>
                  </a:cubicBezTo>
                  <a:cubicBezTo>
                    <a:pt x="142" y="180"/>
                    <a:pt x="141" y="180"/>
                    <a:pt x="139" y="179"/>
                  </a:cubicBezTo>
                  <a:cubicBezTo>
                    <a:pt x="136" y="179"/>
                    <a:pt x="134" y="178"/>
                    <a:pt x="132" y="177"/>
                  </a:cubicBezTo>
                  <a:cubicBezTo>
                    <a:pt x="129" y="176"/>
                    <a:pt x="127" y="175"/>
                    <a:pt x="125" y="174"/>
                  </a:cubicBezTo>
                  <a:cubicBezTo>
                    <a:pt x="123" y="173"/>
                    <a:pt x="121" y="172"/>
                    <a:pt x="120" y="171"/>
                  </a:cubicBezTo>
                  <a:cubicBezTo>
                    <a:pt x="115" y="186"/>
                    <a:pt x="115" y="186"/>
                    <a:pt x="115" y="186"/>
                  </a:cubicBezTo>
                  <a:cubicBezTo>
                    <a:pt x="117" y="187"/>
                    <a:pt x="120" y="188"/>
                    <a:pt x="122" y="189"/>
                  </a:cubicBezTo>
                  <a:cubicBezTo>
                    <a:pt x="124" y="190"/>
                    <a:pt x="126" y="191"/>
                    <a:pt x="128" y="192"/>
                  </a:cubicBezTo>
                  <a:cubicBezTo>
                    <a:pt x="131" y="192"/>
                    <a:pt x="133" y="193"/>
                    <a:pt x="136" y="193"/>
                  </a:cubicBezTo>
                  <a:cubicBezTo>
                    <a:pt x="139" y="193"/>
                    <a:pt x="141" y="194"/>
                    <a:pt x="145" y="194"/>
                  </a:cubicBezTo>
                  <a:cubicBezTo>
                    <a:pt x="145" y="194"/>
                    <a:pt x="145" y="194"/>
                    <a:pt x="145" y="194"/>
                  </a:cubicBezTo>
                  <a:cubicBezTo>
                    <a:pt x="145" y="193"/>
                    <a:pt x="146" y="193"/>
                    <a:pt x="146" y="193"/>
                  </a:cubicBezTo>
                  <a:cubicBezTo>
                    <a:pt x="146" y="204"/>
                    <a:pt x="146" y="204"/>
                    <a:pt x="146" y="204"/>
                  </a:cubicBezTo>
                  <a:cubicBezTo>
                    <a:pt x="154" y="204"/>
                    <a:pt x="154" y="204"/>
                    <a:pt x="154" y="204"/>
                  </a:cubicBezTo>
                  <a:cubicBezTo>
                    <a:pt x="154" y="192"/>
                    <a:pt x="154" y="192"/>
                    <a:pt x="154" y="192"/>
                  </a:cubicBezTo>
                  <a:cubicBezTo>
                    <a:pt x="158" y="192"/>
                    <a:pt x="163" y="190"/>
                    <a:pt x="166" y="188"/>
                  </a:cubicBezTo>
                  <a:cubicBezTo>
                    <a:pt x="170" y="186"/>
                    <a:pt x="173" y="183"/>
                    <a:pt x="175" y="181"/>
                  </a:cubicBezTo>
                  <a:cubicBezTo>
                    <a:pt x="178" y="178"/>
                    <a:pt x="180" y="175"/>
                    <a:pt x="181" y="172"/>
                  </a:cubicBezTo>
                  <a:cubicBezTo>
                    <a:pt x="182" y="169"/>
                    <a:pt x="183" y="165"/>
                    <a:pt x="183" y="16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0" name="Freeform 17"/>
            <p:cNvSpPr>
              <a:spLocks noEditPoints="1"/>
            </p:cNvSpPr>
            <p:nvPr/>
          </p:nvSpPr>
          <p:spPr bwMode="auto">
            <a:xfrm>
              <a:off x="6698441" y="2317005"/>
              <a:ext cx="709799" cy="704392"/>
            </a:xfrm>
            <a:custGeom>
              <a:avLst/>
              <a:gdLst>
                <a:gd name="T0" fmla="*/ 114 w 388"/>
                <a:gd name="T1" fmla="*/ 57 h 386"/>
                <a:gd name="T2" fmla="*/ 74 w 388"/>
                <a:gd name="T3" fmla="*/ 92 h 386"/>
                <a:gd name="T4" fmla="*/ 21 w 388"/>
                <a:gd name="T5" fmla="*/ 105 h 386"/>
                <a:gd name="T6" fmla="*/ 37 w 388"/>
                <a:gd name="T7" fmla="*/ 188 h 386"/>
                <a:gd name="T8" fmla="*/ 6 w 388"/>
                <a:gd name="T9" fmla="*/ 238 h 386"/>
                <a:gd name="T10" fmla="*/ 54 w 388"/>
                <a:gd name="T11" fmla="*/ 265 h 386"/>
                <a:gd name="T12" fmla="*/ 86 w 388"/>
                <a:gd name="T13" fmla="*/ 306 h 386"/>
                <a:gd name="T14" fmla="*/ 104 w 388"/>
                <a:gd name="T15" fmla="*/ 364 h 386"/>
                <a:gd name="T16" fmla="*/ 199 w 388"/>
                <a:gd name="T17" fmla="*/ 349 h 386"/>
                <a:gd name="T18" fmla="*/ 252 w 388"/>
                <a:gd name="T19" fmla="*/ 378 h 386"/>
                <a:gd name="T20" fmla="*/ 274 w 388"/>
                <a:gd name="T21" fmla="*/ 327 h 386"/>
                <a:gd name="T22" fmla="*/ 334 w 388"/>
                <a:gd name="T23" fmla="*/ 327 h 386"/>
                <a:gd name="T24" fmla="*/ 329 w 388"/>
                <a:gd name="T25" fmla="*/ 272 h 386"/>
                <a:gd name="T26" fmla="*/ 381 w 388"/>
                <a:gd name="T27" fmla="*/ 243 h 386"/>
                <a:gd name="T28" fmla="*/ 350 w 388"/>
                <a:gd name="T29" fmla="*/ 198 h 386"/>
                <a:gd name="T30" fmla="*/ 383 w 388"/>
                <a:gd name="T31" fmla="*/ 147 h 386"/>
                <a:gd name="T32" fmla="*/ 330 w 388"/>
                <a:gd name="T33" fmla="*/ 118 h 386"/>
                <a:gd name="T34" fmla="*/ 334 w 388"/>
                <a:gd name="T35" fmla="*/ 65 h 386"/>
                <a:gd name="T36" fmla="*/ 276 w 388"/>
                <a:gd name="T37" fmla="*/ 60 h 386"/>
                <a:gd name="T38" fmla="*/ 248 w 388"/>
                <a:gd name="T39" fmla="*/ 6 h 386"/>
                <a:gd name="T40" fmla="*/ 189 w 388"/>
                <a:gd name="T41" fmla="*/ 36 h 386"/>
                <a:gd name="T42" fmla="*/ 136 w 388"/>
                <a:gd name="T43" fmla="*/ 8 h 386"/>
                <a:gd name="T44" fmla="*/ 271 w 388"/>
                <a:gd name="T45" fmla="*/ 297 h 386"/>
                <a:gd name="T46" fmla="*/ 298 w 388"/>
                <a:gd name="T47" fmla="*/ 115 h 386"/>
                <a:gd name="T48" fmla="*/ 192 w 388"/>
                <a:gd name="T49" fmla="*/ 177 h 386"/>
                <a:gd name="T50" fmla="*/ 182 w 388"/>
                <a:gd name="T51" fmla="*/ 159 h 386"/>
                <a:gd name="T52" fmla="*/ 210 w 388"/>
                <a:gd name="T53" fmla="*/ 216 h 386"/>
                <a:gd name="T54" fmla="*/ 203 w 388"/>
                <a:gd name="T55" fmla="*/ 231 h 386"/>
                <a:gd name="T56" fmla="*/ 207 w 388"/>
                <a:gd name="T57" fmla="*/ 209 h 386"/>
                <a:gd name="T58" fmla="*/ 103 w 388"/>
                <a:gd name="T59" fmla="*/ 260 h 386"/>
                <a:gd name="T60" fmla="*/ 226 w 388"/>
                <a:gd name="T61" fmla="*/ 223 h 386"/>
                <a:gd name="T62" fmla="*/ 200 w 388"/>
                <a:gd name="T63" fmla="*/ 244 h 386"/>
                <a:gd name="T64" fmla="*/ 192 w 388"/>
                <a:gd name="T65" fmla="*/ 245 h 386"/>
                <a:gd name="T66" fmla="*/ 181 w 388"/>
                <a:gd name="T67" fmla="*/ 244 h 386"/>
                <a:gd name="T68" fmla="*/ 160 w 388"/>
                <a:gd name="T69" fmla="*/ 237 h 386"/>
                <a:gd name="T70" fmla="*/ 177 w 388"/>
                <a:gd name="T71" fmla="*/ 228 h 386"/>
                <a:gd name="T72" fmla="*/ 192 w 388"/>
                <a:gd name="T73" fmla="*/ 200 h 386"/>
                <a:gd name="T74" fmla="*/ 166 w 388"/>
                <a:gd name="T75" fmla="*/ 181 h 386"/>
                <a:gd name="T76" fmla="*/ 171 w 388"/>
                <a:gd name="T77" fmla="*/ 152 h 386"/>
                <a:gd name="T78" fmla="*/ 192 w 388"/>
                <a:gd name="T79" fmla="*/ 129 h 386"/>
                <a:gd name="T80" fmla="*/ 200 w 388"/>
                <a:gd name="T81" fmla="*/ 141 h 386"/>
                <a:gd name="T82" fmla="*/ 221 w 388"/>
                <a:gd name="T83" fmla="*/ 158 h 386"/>
                <a:gd name="T84" fmla="*/ 200 w 388"/>
                <a:gd name="T85" fmla="*/ 181 h 386"/>
                <a:gd name="T86" fmla="*/ 225 w 388"/>
                <a:gd name="T87" fmla="*/ 20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386">
                  <a:moveTo>
                    <a:pt x="137" y="47"/>
                  </a:moveTo>
                  <a:cubicBezTo>
                    <a:pt x="129" y="50"/>
                    <a:pt x="122" y="54"/>
                    <a:pt x="114" y="58"/>
                  </a:cubicBezTo>
                  <a:cubicBezTo>
                    <a:pt x="114" y="57"/>
                    <a:pt x="114" y="57"/>
                    <a:pt x="114" y="57"/>
                  </a:cubicBezTo>
                  <a:cubicBezTo>
                    <a:pt x="84" y="33"/>
                    <a:pt x="84" y="33"/>
                    <a:pt x="84" y="33"/>
                  </a:cubicBezTo>
                  <a:cubicBezTo>
                    <a:pt x="55" y="58"/>
                    <a:pt x="55" y="58"/>
                    <a:pt x="55" y="58"/>
                  </a:cubicBezTo>
                  <a:cubicBezTo>
                    <a:pt x="74" y="92"/>
                    <a:pt x="74" y="92"/>
                    <a:pt x="74" y="92"/>
                  </a:cubicBezTo>
                  <a:cubicBezTo>
                    <a:pt x="68" y="99"/>
                    <a:pt x="63" y="106"/>
                    <a:pt x="59" y="113"/>
                  </a:cubicBezTo>
                  <a:cubicBezTo>
                    <a:pt x="58" y="113"/>
                    <a:pt x="58" y="113"/>
                    <a:pt x="58" y="113"/>
                  </a:cubicBezTo>
                  <a:cubicBezTo>
                    <a:pt x="21" y="105"/>
                    <a:pt x="21" y="105"/>
                    <a:pt x="21" y="105"/>
                  </a:cubicBezTo>
                  <a:cubicBezTo>
                    <a:pt x="7" y="142"/>
                    <a:pt x="7" y="142"/>
                    <a:pt x="7" y="142"/>
                  </a:cubicBezTo>
                  <a:cubicBezTo>
                    <a:pt x="40" y="163"/>
                    <a:pt x="40" y="163"/>
                    <a:pt x="40" y="163"/>
                  </a:cubicBezTo>
                  <a:cubicBezTo>
                    <a:pt x="39" y="171"/>
                    <a:pt x="38" y="179"/>
                    <a:pt x="37" y="188"/>
                  </a:cubicBezTo>
                  <a:cubicBezTo>
                    <a:pt x="37" y="188"/>
                    <a:pt x="37" y="188"/>
                    <a:pt x="37" y="188"/>
                  </a:cubicBezTo>
                  <a:cubicBezTo>
                    <a:pt x="0" y="199"/>
                    <a:pt x="0" y="199"/>
                    <a:pt x="0" y="199"/>
                  </a:cubicBezTo>
                  <a:cubicBezTo>
                    <a:pt x="6" y="238"/>
                    <a:pt x="6" y="238"/>
                    <a:pt x="6" y="238"/>
                  </a:cubicBezTo>
                  <a:cubicBezTo>
                    <a:pt x="45" y="240"/>
                    <a:pt x="45" y="240"/>
                    <a:pt x="45" y="240"/>
                  </a:cubicBezTo>
                  <a:cubicBezTo>
                    <a:pt x="47" y="248"/>
                    <a:pt x="48" y="253"/>
                    <a:pt x="55" y="264"/>
                  </a:cubicBezTo>
                  <a:cubicBezTo>
                    <a:pt x="54" y="265"/>
                    <a:pt x="54" y="265"/>
                    <a:pt x="54" y="265"/>
                  </a:cubicBezTo>
                  <a:cubicBezTo>
                    <a:pt x="28" y="291"/>
                    <a:pt x="28" y="291"/>
                    <a:pt x="28" y="291"/>
                  </a:cubicBezTo>
                  <a:cubicBezTo>
                    <a:pt x="52" y="323"/>
                    <a:pt x="52" y="323"/>
                    <a:pt x="52" y="323"/>
                  </a:cubicBezTo>
                  <a:cubicBezTo>
                    <a:pt x="86" y="306"/>
                    <a:pt x="86" y="306"/>
                    <a:pt x="86" y="306"/>
                  </a:cubicBezTo>
                  <a:cubicBezTo>
                    <a:pt x="94" y="314"/>
                    <a:pt x="103" y="321"/>
                    <a:pt x="112" y="326"/>
                  </a:cubicBezTo>
                  <a:cubicBezTo>
                    <a:pt x="112" y="327"/>
                    <a:pt x="112" y="327"/>
                    <a:pt x="112" y="327"/>
                  </a:cubicBezTo>
                  <a:cubicBezTo>
                    <a:pt x="104" y="364"/>
                    <a:pt x="104" y="364"/>
                    <a:pt x="104" y="364"/>
                  </a:cubicBezTo>
                  <a:cubicBezTo>
                    <a:pt x="140" y="379"/>
                    <a:pt x="140" y="379"/>
                    <a:pt x="140" y="379"/>
                  </a:cubicBezTo>
                  <a:cubicBezTo>
                    <a:pt x="162" y="346"/>
                    <a:pt x="162" y="346"/>
                    <a:pt x="162" y="346"/>
                  </a:cubicBezTo>
                  <a:cubicBezTo>
                    <a:pt x="174" y="349"/>
                    <a:pt x="187" y="350"/>
                    <a:pt x="199" y="349"/>
                  </a:cubicBezTo>
                  <a:cubicBezTo>
                    <a:pt x="200" y="350"/>
                    <a:pt x="200" y="350"/>
                    <a:pt x="200" y="350"/>
                  </a:cubicBezTo>
                  <a:cubicBezTo>
                    <a:pt x="214" y="386"/>
                    <a:pt x="214" y="386"/>
                    <a:pt x="214" y="386"/>
                  </a:cubicBezTo>
                  <a:cubicBezTo>
                    <a:pt x="252" y="378"/>
                    <a:pt x="252" y="378"/>
                    <a:pt x="252" y="378"/>
                  </a:cubicBezTo>
                  <a:cubicBezTo>
                    <a:pt x="252" y="338"/>
                    <a:pt x="252" y="338"/>
                    <a:pt x="252" y="338"/>
                  </a:cubicBezTo>
                  <a:cubicBezTo>
                    <a:pt x="252" y="338"/>
                    <a:pt x="252" y="338"/>
                    <a:pt x="252" y="338"/>
                  </a:cubicBezTo>
                  <a:cubicBezTo>
                    <a:pt x="259" y="335"/>
                    <a:pt x="267" y="332"/>
                    <a:pt x="274" y="327"/>
                  </a:cubicBezTo>
                  <a:cubicBezTo>
                    <a:pt x="275" y="328"/>
                    <a:pt x="275" y="328"/>
                    <a:pt x="275" y="328"/>
                  </a:cubicBezTo>
                  <a:cubicBezTo>
                    <a:pt x="304" y="352"/>
                    <a:pt x="304" y="352"/>
                    <a:pt x="304" y="352"/>
                  </a:cubicBezTo>
                  <a:cubicBezTo>
                    <a:pt x="334" y="327"/>
                    <a:pt x="334" y="327"/>
                    <a:pt x="334" y="327"/>
                  </a:cubicBezTo>
                  <a:cubicBezTo>
                    <a:pt x="315" y="293"/>
                    <a:pt x="315" y="293"/>
                    <a:pt x="315" y="293"/>
                  </a:cubicBezTo>
                  <a:cubicBezTo>
                    <a:pt x="314" y="293"/>
                    <a:pt x="314" y="293"/>
                    <a:pt x="314" y="293"/>
                  </a:cubicBezTo>
                  <a:cubicBezTo>
                    <a:pt x="320" y="286"/>
                    <a:pt x="325" y="279"/>
                    <a:pt x="329" y="272"/>
                  </a:cubicBezTo>
                  <a:cubicBezTo>
                    <a:pt x="330" y="273"/>
                    <a:pt x="330" y="273"/>
                    <a:pt x="330" y="273"/>
                  </a:cubicBezTo>
                  <a:cubicBezTo>
                    <a:pt x="367" y="280"/>
                    <a:pt x="367" y="280"/>
                    <a:pt x="367" y="280"/>
                  </a:cubicBezTo>
                  <a:cubicBezTo>
                    <a:pt x="381" y="243"/>
                    <a:pt x="381" y="243"/>
                    <a:pt x="381" y="243"/>
                  </a:cubicBezTo>
                  <a:cubicBezTo>
                    <a:pt x="348" y="223"/>
                    <a:pt x="348" y="223"/>
                    <a:pt x="348" y="223"/>
                  </a:cubicBezTo>
                  <a:cubicBezTo>
                    <a:pt x="348" y="223"/>
                    <a:pt x="348" y="223"/>
                    <a:pt x="348" y="223"/>
                  </a:cubicBezTo>
                  <a:cubicBezTo>
                    <a:pt x="349" y="214"/>
                    <a:pt x="350" y="206"/>
                    <a:pt x="350" y="198"/>
                  </a:cubicBezTo>
                  <a:cubicBezTo>
                    <a:pt x="352" y="198"/>
                    <a:pt x="352" y="198"/>
                    <a:pt x="352" y="198"/>
                  </a:cubicBezTo>
                  <a:cubicBezTo>
                    <a:pt x="388" y="186"/>
                    <a:pt x="388" y="186"/>
                    <a:pt x="388" y="186"/>
                  </a:cubicBezTo>
                  <a:cubicBezTo>
                    <a:pt x="383" y="147"/>
                    <a:pt x="383" y="147"/>
                    <a:pt x="383" y="147"/>
                  </a:cubicBezTo>
                  <a:cubicBezTo>
                    <a:pt x="343" y="145"/>
                    <a:pt x="343" y="145"/>
                    <a:pt x="343" y="145"/>
                  </a:cubicBezTo>
                  <a:cubicBezTo>
                    <a:pt x="341" y="143"/>
                    <a:pt x="341" y="143"/>
                    <a:pt x="341" y="143"/>
                  </a:cubicBezTo>
                  <a:cubicBezTo>
                    <a:pt x="339" y="135"/>
                    <a:pt x="337" y="129"/>
                    <a:pt x="330" y="118"/>
                  </a:cubicBezTo>
                  <a:cubicBezTo>
                    <a:pt x="331" y="117"/>
                    <a:pt x="331" y="117"/>
                    <a:pt x="331" y="117"/>
                  </a:cubicBezTo>
                  <a:cubicBezTo>
                    <a:pt x="357" y="96"/>
                    <a:pt x="357" y="96"/>
                    <a:pt x="357" y="96"/>
                  </a:cubicBezTo>
                  <a:cubicBezTo>
                    <a:pt x="334" y="65"/>
                    <a:pt x="334" y="65"/>
                    <a:pt x="334" y="65"/>
                  </a:cubicBezTo>
                  <a:cubicBezTo>
                    <a:pt x="300" y="81"/>
                    <a:pt x="300" y="81"/>
                    <a:pt x="300" y="81"/>
                  </a:cubicBezTo>
                  <a:cubicBezTo>
                    <a:pt x="301" y="80"/>
                    <a:pt x="301" y="80"/>
                    <a:pt x="301" y="80"/>
                  </a:cubicBezTo>
                  <a:cubicBezTo>
                    <a:pt x="293" y="73"/>
                    <a:pt x="285" y="65"/>
                    <a:pt x="276" y="60"/>
                  </a:cubicBezTo>
                  <a:cubicBezTo>
                    <a:pt x="276" y="58"/>
                    <a:pt x="276" y="58"/>
                    <a:pt x="276" y="58"/>
                  </a:cubicBezTo>
                  <a:cubicBezTo>
                    <a:pt x="284" y="21"/>
                    <a:pt x="284" y="21"/>
                    <a:pt x="284" y="21"/>
                  </a:cubicBezTo>
                  <a:cubicBezTo>
                    <a:pt x="248" y="6"/>
                    <a:pt x="248" y="6"/>
                    <a:pt x="248" y="6"/>
                  </a:cubicBezTo>
                  <a:cubicBezTo>
                    <a:pt x="227" y="39"/>
                    <a:pt x="227" y="39"/>
                    <a:pt x="227" y="39"/>
                  </a:cubicBezTo>
                  <a:cubicBezTo>
                    <a:pt x="227" y="40"/>
                    <a:pt x="227" y="40"/>
                    <a:pt x="227" y="40"/>
                  </a:cubicBezTo>
                  <a:cubicBezTo>
                    <a:pt x="214" y="37"/>
                    <a:pt x="202" y="36"/>
                    <a:pt x="189" y="36"/>
                  </a:cubicBezTo>
                  <a:cubicBezTo>
                    <a:pt x="189" y="35"/>
                    <a:pt x="189" y="35"/>
                    <a:pt x="189" y="35"/>
                  </a:cubicBezTo>
                  <a:cubicBezTo>
                    <a:pt x="175" y="0"/>
                    <a:pt x="175" y="0"/>
                    <a:pt x="175" y="0"/>
                  </a:cubicBezTo>
                  <a:cubicBezTo>
                    <a:pt x="136" y="8"/>
                    <a:pt x="136" y="8"/>
                    <a:pt x="136" y="8"/>
                  </a:cubicBezTo>
                  <a:cubicBezTo>
                    <a:pt x="137" y="47"/>
                    <a:pt x="137" y="47"/>
                    <a:pt x="137" y="47"/>
                  </a:cubicBezTo>
                  <a:close/>
                  <a:moveTo>
                    <a:pt x="298" y="115"/>
                  </a:moveTo>
                  <a:cubicBezTo>
                    <a:pt x="341" y="173"/>
                    <a:pt x="329" y="254"/>
                    <a:pt x="271" y="297"/>
                  </a:cubicBezTo>
                  <a:cubicBezTo>
                    <a:pt x="214" y="340"/>
                    <a:pt x="132" y="328"/>
                    <a:pt x="90" y="270"/>
                  </a:cubicBezTo>
                  <a:cubicBezTo>
                    <a:pt x="47" y="213"/>
                    <a:pt x="59" y="131"/>
                    <a:pt x="116" y="89"/>
                  </a:cubicBezTo>
                  <a:cubicBezTo>
                    <a:pt x="174" y="46"/>
                    <a:pt x="255" y="58"/>
                    <a:pt x="298" y="115"/>
                  </a:cubicBezTo>
                  <a:close/>
                  <a:moveTo>
                    <a:pt x="185" y="155"/>
                  </a:moveTo>
                  <a:cubicBezTo>
                    <a:pt x="187" y="154"/>
                    <a:pt x="188" y="153"/>
                    <a:pt x="192" y="153"/>
                  </a:cubicBezTo>
                  <a:cubicBezTo>
                    <a:pt x="192" y="177"/>
                    <a:pt x="192" y="177"/>
                    <a:pt x="192" y="177"/>
                  </a:cubicBezTo>
                  <a:cubicBezTo>
                    <a:pt x="188" y="176"/>
                    <a:pt x="186" y="174"/>
                    <a:pt x="184" y="172"/>
                  </a:cubicBezTo>
                  <a:cubicBezTo>
                    <a:pt x="183" y="170"/>
                    <a:pt x="181" y="168"/>
                    <a:pt x="181" y="165"/>
                  </a:cubicBezTo>
                  <a:cubicBezTo>
                    <a:pt x="181" y="162"/>
                    <a:pt x="182" y="160"/>
                    <a:pt x="182" y="159"/>
                  </a:cubicBezTo>
                  <a:cubicBezTo>
                    <a:pt x="183" y="157"/>
                    <a:pt x="184" y="156"/>
                    <a:pt x="185" y="155"/>
                  </a:cubicBezTo>
                  <a:close/>
                  <a:moveTo>
                    <a:pt x="207" y="209"/>
                  </a:moveTo>
                  <a:cubicBezTo>
                    <a:pt x="209" y="211"/>
                    <a:pt x="210" y="213"/>
                    <a:pt x="210" y="216"/>
                  </a:cubicBezTo>
                  <a:cubicBezTo>
                    <a:pt x="210" y="220"/>
                    <a:pt x="210" y="223"/>
                    <a:pt x="209" y="225"/>
                  </a:cubicBezTo>
                  <a:cubicBezTo>
                    <a:pt x="208" y="228"/>
                    <a:pt x="207" y="229"/>
                    <a:pt x="205" y="230"/>
                  </a:cubicBezTo>
                  <a:cubicBezTo>
                    <a:pt x="205" y="230"/>
                    <a:pt x="204" y="230"/>
                    <a:pt x="203" y="231"/>
                  </a:cubicBezTo>
                  <a:cubicBezTo>
                    <a:pt x="202" y="231"/>
                    <a:pt x="200" y="231"/>
                    <a:pt x="200" y="231"/>
                  </a:cubicBezTo>
                  <a:cubicBezTo>
                    <a:pt x="200" y="204"/>
                    <a:pt x="200" y="204"/>
                    <a:pt x="200" y="204"/>
                  </a:cubicBezTo>
                  <a:cubicBezTo>
                    <a:pt x="204" y="205"/>
                    <a:pt x="206" y="207"/>
                    <a:pt x="207" y="209"/>
                  </a:cubicBezTo>
                  <a:close/>
                  <a:moveTo>
                    <a:pt x="285" y="125"/>
                  </a:moveTo>
                  <a:cubicBezTo>
                    <a:pt x="248" y="75"/>
                    <a:pt x="177" y="64"/>
                    <a:pt x="126" y="102"/>
                  </a:cubicBezTo>
                  <a:cubicBezTo>
                    <a:pt x="76" y="139"/>
                    <a:pt x="66" y="210"/>
                    <a:pt x="103" y="260"/>
                  </a:cubicBezTo>
                  <a:cubicBezTo>
                    <a:pt x="141" y="311"/>
                    <a:pt x="212" y="321"/>
                    <a:pt x="262" y="284"/>
                  </a:cubicBezTo>
                  <a:cubicBezTo>
                    <a:pt x="312" y="246"/>
                    <a:pt x="323" y="175"/>
                    <a:pt x="285" y="125"/>
                  </a:cubicBezTo>
                  <a:close/>
                  <a:moveTo>
                    <a:pt x="226" y="223"/>
                  </a:moveTo>
                  <a:cubicBezTo>
                    <a:pt x="225" y="226"/>
                    <a:pt x="223" y="229"/>
                    <a:pt x="220" y="232"/>
                  </a:cubicBezTo>
                  <a:cubicBezTo>
                    <a:pt x="218" y="235"/>
                    <a:pt x="215" y="237"/>
                    <a:pt x="212" y="239"/>
                  </a:cubicBezTo>
                  <a:cubicBezTo>
                    <a:pt x="208" y="241"/>
                    <a:pt x="204" y="243"/>
                    <a:pt x="200" y="244"/>
                  </a:cubicBezTo>
                  <a:cubicBezTo>
                    <a:pt x="200" y="257"/>
                    <a:pt x="200" y="257"/>
                    <a:pt x="200" y="257"/>
                  </a:cubicBezTo>
                  <a:cubicBezTo>
                    <a:pt x="192" y="257"/>
                    <a:pt x="192" y="257"/>
                    <a:pt x="192" y="257"/>
                  </a:cubicBezTo>
                  <a:cubicBezTo>
                    <a:pt x="192" y="245"/>
                    <a:pt x="192" y="245"/>
                    <a:pt x="192" y="245"/>
                  </a:cubicBezTo>
                  <a:cubicBezTo>
                    <a:pt x="192" y="245"/>
                    <a:pt x="191" y="245"/>
                    <a:pt x="191" y="245"/>
                  </a:cubicBezTo>
                  <a:cubicBezTo>
                    <a:pt x="191" y="245"/>
                    <a:pt x="190" y="245"/>
                    <a:pt x="190" y="245"/>
                  </a:cubicBezTo>
                  <a:cubicBezTo>
                    <a:pt x="187" y="245"/>
                    <a:pt x="184" y="245"/>
                    <a:pt x="181" y="244"/>
                  </a:cubicBezTo>
                  <a:cubicBezTo>
                    <a:pt x="178" y="244"/>
                    <a:pt x="176" y="243"/>
                    <a:pt x="174" y="243"/>
                  </a:cubicBezTo>
                  <a:cubicBezTo>
                    <a:pt x="171" y="242"/>
                    <a:pt x="169" y="241"/>
                    <a:pt x="167" y="241"/>
                  </a:cubicBezTo>
                  <a:cubicBezTo>
                    <a:pt x="165" y="240"/>
                    <a:pt x="163" y="239"/>
                    <a:pt x="160" y="237"/>
                  </a:cubicBezTo>
                  <a:cubicBezTo>
                    <a:pt x="165" y="222"/>
                    <a:pt x="165" y="222"/>
                    <a:pt x="165" y="222"/>
                  </a:cubicBezTo>
                  <a:cubicBezTo>
                    <a:pt x="167" y="223"/>
                    <a:pt x="168" y="224"/>
                    <a:pt x="170" y="225"/>
                  </a:cubicBezTo>
                  <a:cubicBezTo>
                    <a:pt x="172" y="226"/>
                    <a:pt x="175" y="227"/>
                    <a:pt x="177" y="228"/>
                  </a:cubicBezTo>
                  <a:cubicBezTo>
                    <a:pt x="179" y="229"/>
                    <a:pt x="182" y="230"/>
                    <a:pt x="185" y="231"/>
                  </a:cubicBezTo>
                  <a:cubicBezTo>
                    <a:pt x="187" y="231"/>
                    <a:pt x="188" y="232"/>
                    <a:pt x="192" y="232"/>
                  </a:cubicBezTo>
                  <a:cubicBezTo>
                    <a:pt x="192" y="200"/>
                    <a:pt x="192" y="200"/>
                    <a:pt x="192" y="200"/>
                  </a:cubicBezTo>
                  <a:cubicBezTo>
                    <a:pt x="188" y="199"/>
                    <a:pt x="185" y="197"/>
                    <a:pt x="182" y="196"/>
                  </a:cubicBezTo>
                  <a:cubicBezTo>
                    <a:pt x="179" y="194"/>
                    <a:pt x="176" y="192"/>
                    <a:pt x="173" y="190"/>
                  </a:cubicBezTo>
                  <a:cubicBezTo>
                    <a:pt x="170" y="188"/>
                    <a:pt x="168" y="185"/>
                    <a:pt x="166" y="181"/>
                  </a:cubicBezTo>
                  <a:cubicBezTo>
                    <a:pt x="165" y="178"/>
                    <a:pt x="164" y="173"/>
                    <a:pt x="164" y="168"/>
                  </a:cubicBezTo>
                  <a:cubicBezTo>
                    <a:pt x="164" y="165"/>
                    <a:pt x="165" y="163"/>
                    <a:pt x="166" y="160"/>
                  </a:cubicBezTo>
                  <a:cubicBezTo>
                    <a:pt x="167" y="157"/>
                    <a:pt x="169" y="154"/>
                    <a:pt x="171" y="152"/>
                  </a:cubicBezTo>
                  <a:cubicBezTo>
                    <a:pt x="173" y="149"/>
                    <a:pt x="177" y="147"/>
                    <a:pt x="180" y="145"/>
                  </a:cubicBezTo>
                  <a:cubicBezTo>
                    <a:pt x="183" y="143"/>
                    <a:pt x="188" y="142"/>
                    <a:pt x="192" y="141"/>
                  </a:cubicBezTo>
                  <a:cubicBezTo>
                    <a:pt x="192" y="129"/>
                    <a:pt x="192" y="129"/>
                    <a:pt x="192" y="129"/>
                  </a:cubicBezTo>
                  <a:cubicBezTo>
                    <a:pt x="200" y="129"/>
                    <a:pt x="200" y="129"/>
                    <a:pt x="200" y="129"/>
                  </a:cubicBezTo>
                  <a:cubicBezTo>
                    <a:pt x="200" y="141"/>
                    <a:pt x="200" y="141"/>
                    <a:pt x="200" y="141"/>
                  </a:cubicBezTo>
                  <a:cubicBezTo>
                    <a:pt x="200" y="141"/>
                    <a:pt x="200" y="141"/>
                    <a:pt x="200" y="141"/>
                  </a:cubicBezTo>
                  <a:cubicBezTo>
                    <a:pt x="204" y="141"/>
                    <a:pt x="208" y="141"/>
                    <a:pt x="212" y="141"/>
                  </a:cubicBezTo>
                  <a:cubicBezTo>
                    <a:pt x="216" y="142"/>
                    <a:pt x="220" y="142"/>
                    <a:pt x="224" y="143"/>
                  </a:cubicBezTo>
                  <a:cubicBezTo>
                    <a:pt x="221" y="158"/>
                    <a:pt x="221" y="158"/>
                    <a:pt x="221" y="158"/>
                  </a:cubicBezTo>
                  <a:cubicBezTo>
                    <a:pt x="217" y="157"/>
                    <a:pt x="214" y="155"/>
                    <a:pt x="210" y="154"/>
                  </a:cubicBezTo>
                  <a:cubicBezTo>
                    <a:pt x="207" y="154"/>
                    <a:pt x="204" y="153"/>
                    <a:pt x="200" y="153"/>
                  </a:cubicBezTo>
                  <a:cubicBezTo>
                    <a:pt x="200" y="181"/>
                    <a:pt x="200" y="181"/>
                    <a:pt x="200" y="181"/>
                  </a:cubicBezTo>
                  <a:cubicBezTo>
                    <a:pt x="204" y="182"/>
                    <a:pt x="206" y="184"/>
                    <a:pt x="210" y="185"/>
                  </a:cubicBezTo>
                  <a:cubicBezTo>
                    <a:pt x="213" y="187"/>
                    <a:pt x="216" y="189"/>
                    <a:pt x="219" y="191"/>
                  </a:cubicBezTo>
                  <a:cubicBezTo>
                    <a:pt x="222" y="193"/>
                    <a:pt x="224" y="196"/>
                    <a:pt x="225" y="200"/>
                  </a:cubicBezTo>
                  <a:cubicBezTo>
                    <a:pt x="227" y="204"/>
                    <a:pt x="228" y="208"/>
                    <a:pt x="228" y="213"/>
                  </a:cubicBezTo>
                  <a:cubicBezTo>
                    <a:pt x="228" y="217"/>
                    <a:pt x="227" y="220"/>
                    <a:pt x="226" y="22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1" name="Freeform 18"/>
            <p:cNvSpPr>
              <a:spLocks noEditPoints="1"/>
            </p:cNvSpPr>
            <p:nvPr/>
          </p:nvSpPr>
          <p:spPr bwMode="auto">
            <a:xfrm>
              <a:off x="6272100" y="2983551"/>
              <a:ext cx="376911" cy="380001"/>
            </a:xfrm>
            <a:custGeom>
              <a:avLst/>
              <a:gdLst>
                <a:gd name="T0" fmla="*/ 42 w 206"/>
                <a:gd name="T1" fmla="*/ 104 h 208"/>
                <a:gd name="T2" fmla="*/ 126 w 206"/>
                <a:gd name="T3" fmla="*/ 23 h 208"/>
                <a:gd name="T4" fmla="*/ 153 w 206"/>
                <a:gd name="T5" fmla="*/ 34 h 208"/>
                <a:gd name="T6" fmla="*/ 168 w 206"/>
                <a:gd name="T7" fmla="*/ 48 h 208"/>
                <a:gd name="T8" fmla="*/ 183 w 206"/>
                <a:gd name="T9" fmla="*/ 73 h 208"/>
                <a:gd name="T10" fmla="*/ 186 w 206"/>
                <a:gd name="T11" fmla="*/ 90 h 208"/>
                <a:gd name="T12" fmla="*/ 188 w 206"/>
                <a:gd name="T13" fmla="*/ 116 h 208"/>
                <a:gd name="T14" fmla="*/ 184 w 206"/>
                <a:gd name="T15" fmla="*/ 132 h 208"/>
                <a:gd name="T16" fmla="*/ 171 w 206"/>
                <a:gd name="T17" fmla="*/ 157 h 208"/>
                <a:gd name="T18" fmla="*/ 161 w 206"/>
                <a:gd name="T19" fmla="*/ 166 h 208"/>
                <a:gd name="T20" fmla="*/ 137 w 206"/>
                <a:gd name="T21" fmla="*/ 182 h 208"/>
                <a:gd name="T22" fmla="*/ 124 w 206"/>
                <a:gd name="T23" fmla="*/ 186 h 208"/>
                <a:gd name="T24" fmla="*/ 95 w 206"/>
                <a:gd name="T25" fmla="*/ 189 h 208"/>
                <a:gd name="T26" fmla="*/ 82 w 206"/>
                <a:gd name="T27" fmla="*/ 185 h 208"/>
                <a:gd name="T28" fmla="*/ 56 w 206"/>
                <a:gd name="T29" fmla="*/ 174 h 208"/>
                <a:gd name="T30" fmla="*/ 21 w 206"/>
                <a:gd name="T31" fmla="*/ 167 h 208"/>
                <a:gd name="T32" fmla="*/ 26 w 206"/>
                <a:gd name="T33" fmla="*/ 136 h 208"/>
                <a:gd name="T34" fmla="*/ 0 w 206"/>
                <a:gd name="T35" fmla="*/ 93 h 208"/>
                <a:gd name="T36" fmla="*/ 24 w 206"/>
                <a:gd name="T37" fmla="*/ 77 h 208"/>
                <a:gd name="T38" fmla="*/ 38 w 206"/>
                <a:gd name="T39" fmla="*/ 51 h 208"/>
                <a:gd name="T40" fmla="*/ 40 w 206"/>
                <a:gd name="T41" fmla="*/ 22 h 208"/>
                <a:gd name="T42" fmla="*/ 72 w 206"/>
                <a:gd name="T43" fmla="*/ 26 h 208"/>
                <a:gd name="T44" fmla="*/ 108 w 206"/>
                <a:gd name="T45" fmla="*/ 0 h 208"/>
                <a:gd name="T46" fmla="*/ 126 w 206"/>
                <a:gd name="T47" fmla="*/ 23 h 208"/>
                <a:gd name="T48" fmla="*/ 104 w 206"/>
                <a:gd name="T49" fmla="*/ 174 h 208"/>
                <a:gd name="T50" fmla="*/ 121 w 206"/>
                <a:gd name="T51" fmla="*/ 108 h 208"/>
                <a:gd name="T52" fmla="*/ 106 w 206"/>
                <a:gd name="T53" fmla="*/ 97 h 208"/>
                <a:gd name="T54" fmla="*/ 118 w 206"/>
                <a:gd name="T55" fmla="*/ 84 h 208"/>
                <a:gd name="T56" fmla="*/ 106 w 206"/>
                <a:gd name="T57" fmla="*/ 74 h 208"/>
                <a:gd name="T58" fmla="*/ 101 w 206"/>
                <a:gd name="T59" fmla="*/ 68 h 208"/>
                <a:gd name="T60" fmla="*/ 90 w 206"/>
                <a:gd name="T61" fmla="*/ 80 h 208"/>
                <a:gd name="T62" fmla="*/ 87 w 206"/>
                <a:gd name="T63" fmla="*/ 97 h 208"/>
                <a:gd name="T64" fmla="*/ 101 w 206"/>
                <a:gd name="T65" fmla="*/ 108 h 208"/>
                <a:gd name="T66" fmla="*/ 93 w 206"/>
                <a:gd name="T67" fmla="*/ 125 h 208"/>
                <a:gd name="T68" fmla="*/ 83 w 206"/>
                <a:gd name="T69" fmla="*/ 130 h 208"/>
                <a:gd name="T70" fmla="*/ 95 w 206"/>
                <a:gd name="T71" fmla="*/ 134 h 208"/>
                <a:gd name="T72" fmla="*/ 101 w 206"/>
                <a:gd name="T73" fmla="*/ 134 h 208"/>
                <a:gd name="T74" fmla="*/ 106 w 206"/>
                <a:gd name="T75" fmla="*/ 134 h 208"/>
                <a:gd name="T76" fmla="*/ 121 w 206"/>
                <a:gd name="T77" fmla="*/ 122 h 208"/>
                <a:gd name="T78" fmla="*/ 96 w 206"/>
                <a:gd name="T79" fmla="*/ 84 h 208"/>
                <a:gd name="T80" fmla="*/ 101 w 206"/>
                <a:gd name="T81" fmla="*/ 95 h 208"/>
                <a:gd name="T82" fmla="*/ 96 w 206"/>
                <a:gd name="T83" fmla="*/ 84 h 208"/>
                <a:gd name="T84" fmla="*/ 108 w 206"/>
                <a:gd name="T85" fmla="*/ 126 h 208"/>
                <a:gd name="T86" fmla="*/ 111 w 206"/>
                <a:gd name="T87" fmla="*/ 11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208">
                  <a:moveTo>
                    <a:pt x="164" y="104"/>
                  </a:moveTo>
                  <a:cubicBezTo>
                    <a:pt x="164" y="138"/>
                    <a:pt x="137" y="165"/>
                    <a:pt x="103" y="165"/>
                  </a:cubicBezTo>
                  <a:cubicBezTo>
                    <a:pt x="69" y="165"/>
                    <a:pt x="42" y="138"/>
                    <a:pt x="42" y="104"/>
                  </a:cubicBezTo>
                  <a:cubicBezTo>
                    <a:pt x="42" y="70"/>
                    <a:pt x="69" y="43"/>
                    <a:pt x="103" y="43"/>
                  </a:cubicBezTo>
                  <a:cubicBezTo>
                    <a:pt x="137" y="43"/>
                    <a:pt x="164" y="70"/>
                    <a:pt x="164" y="104"/>
                  </a:cubicBezTo>
                  <a:close/>
                  <a:moveTo>
                    <a:pt x="126" y="23"/>
                  </a:moveTo>
                  <a:cubicBezTo>
                    <a:pt x="139" y="6"/>
                    <a:pt x="139" y="6"/>
                    <a:pt x="139" y="6"/>
                  </a:cubicBezTo>
                  <a:cubicBezTo>
                    <a:pt x="158" y="15"/>
                    <a:pt x="158" y="15"/>
                    <a:pt x="158" y="15"/>
                  </a:cubicBezTo>
                  <a:cubicBezTo>
                    <a:pt x="153" y="34"/>
                    <a:pt x="153" y="34"/>
                    <a:pt x="153" y="34"/>
                  </a:cubicBezTo>
                  <a:cubicBezTo>
                    <a:pt x="152" y="35"/>
                    <a:pt x="152" y="35"/>
                    <a:pt x="152" y="35"/>
                  </a:cubicBezTo>
                  <a:cubicBezTo>
                    <a:pt x="158" y="39"/>
                    <a:pt x="163" y="43"/>
                    <a:pt x="167" y="49"/>
                  </a:cubicBezTo>
                  <a:cubicBezTo>
                    <a:pt x="168" y="48"/>
                    <a:pt x="168" y="48"/>
                    <a:pt x="168" y="48"/>
                  </a:cubicBezTo>
                  <a:cubicBezTo>
                    <a:pt x="187" y="41"/>
                    <a:pt x="187" y="41"/>
                    <a:pt x="187" y="41"/>
                  </a:cubicBezTo>
                  <a:cubicBezTo>
                    <a:pt x="198" y="59"/>
                    <a:pt x="198" y="59"/>
                    <a:pt x="198" y="59"/>
                  </a:cubicBezTo>
                  <a:cubicBezTo>
                    <a:pt x="183" y="73"/>
                    <a:pt x="183" y="73"/>
                    <a:pt x="183" y="73"/>
                  </a:cubicBezTo>
                  <a:cubicBezTo>
                    <a:pt x="182" y="73"/>
                    <a:pt x="182" y="73"/>
                    <a:pt x="182" y="73"/>
                  </a:cubicBezTo>
                  <a:cubicBezTo>
                    <a:pt x="184" y="78"/>
                    <a:pt x="185" y="84"/>
                    <a:pt x="186" y="90"/>
                  </a:cubicBezTo>
                  <a:cubicBezTo>
                    <a:pt x="186" y="90"/>
                    <a:pt x="186" y="90"/>
                    <a:pt x="186" y="90"/>
                  </a:cubicBezTo>
                  <a:cubicBezTo>
                    <a:pt x="206" y="94"/>
                    <a:pt x="206" y="94"/>
                    <a:pt x="206" y="94"/>
                  </a:cubicBezTo>
                  <a:cubicBezTo>
                    <a:pt x="206" y="115"/>
                    <a:pt x="206" y="115"/>
                    <a:pt x="206" y="115"/>
                  </a:cubicBezTo>
                  <a:cubicBezTo>
                    <a:pt x="188" y="116"/>
                    <a:pt x="188" y="116"/>
                    <a:pt x="188" y="116"/>
                  </a:cubicBezTo>
                  <a:cubicBezTo>
                    <a:pt x="187" y="116"/>
                    <a:pt x="187" y="116"/>
                    <a:pt x="187" y="116"/>
                  </a:cubicBezTo>
                  <a:cubicBezTo>
                    <a:pt x="186" y="122"/>
                    <a:pt x="185" y="126"/>
                    <a:pt x="184" y="130"/>
                  </a:cubicBezTo>
                  <a:cubicBezTo>
                    <a:pt x="184" y="132"/>
                    <a:pt x="184" y="132"/>
                    <a:pt x="184" y="132"/>
                  </a:cubicBezTo>
                  <a:cubicBezTo>
                    <a:pt x="200" y="145"/>
                    <a:pt x="200" y="145"/>
                    <a:pt x="200" y="145"/>
                  </a:cubicBezTo>
                  <a:cubicBezTo>
                    <a:pt x="190" y="164"/>
                    <a:pt x="190" y="164"/>
                    <a:pt x="190" y="164"/>
                  </a:cubicBezTo>
                  <a:cubicBezTo>
                    <a:pt x="171" y="157"/>
                    <a:pt x="171" y="157"/>
                    <a:pt x="171" y="157"/>
                  </a:cubicBezTo>
                  <a:cubicBezTo>
                    <a:pt x="170" y="157"/>
                    <a:pt x="170" y="157"/>
                    <a:pt x="170" y="157"/>
                  </a:cubicBezTo>
                  <a:cubicBezTo>
                    <a:pt x="167" y="160"/>
                    <a:pt x="164" y="163"/>
                    <a:pt x="161" y="166"/>
                  </a:cubicBezTo>
                  <a:cubicBezTo>
                    <a:pt x="161" y="166"/>
                    <a:pt x="161" y="166"/>
                    <a:pt x="161" y="166"/>
                  </a:cubicBezTo>
                  <a:cubicBezTo>
                    <a:pt x="169" y="186"/>
                    <a:pt x="169" y="186"/>
                    <a:pt x="169" y="186"/>
                  </a:cubicBezTo>
                  <a:cubicBezTo>
                    <a:pt x="151" y="197"/>
                    <a:pt x="151" y="197"/>
                    <a:pt x="151" y="197"/>
                  </a:cubicBezTo>
                  <a:cubicBezTo>
                    <a:pt x="137" y="182"/>
                    <a:pt x="137" y="182"/>
                    <a:pt x="137" y="182"/>
                  </a:cubicBezTo>
                  <a:cubicBezTo>
                    <a:pt x="137" y="182"/>
                    <a:pt x="137" y="182"/>
                    <a:pt x="137" y="182"/>
                  </a:cubicBezTo>
                  <a:cubicBezTo>
                    <a:pt x="133" y="184"/>
                    <a:pt x="128" y="185"/>
                    <a:pt x="124" y="186"/>
                  </a:cubicBezTo>
                  <a:cubicBezTo>
                    <a:pt x="124" y="186"/>
                    <a:pt x="124" y="186"/>
                    <a:pt x="124" y="186"/>
                  </a:cubicBezTo>
                  <a:cubicBezTo>
                    <a:pt x="121" y="207"/>
                    <a:pt x="121" y="207"/>
                    <a:pt x="121" y="207"/>
                  </a:cubicBezTo>
                  <a:cubicBezTo>
                    <a:pt x="100" y="208"/>
                    <a:pt x="100" y="208"/>
                    <a:pt x="100" y="208"/>
                  </a:cubicBezTo>
                  <a:cubicBezTo>
                    <a:pt x="95" y="189"/>
                    <a:pt x="95" y="189"/>
                    <a:pt x="95" y="189"/>
                  </a:cubicBezTo>
                  <a:cubicBezTo>
                    <a:pt x="95" y="188"/>
                    <a:pt x="95" y="188"/>
                    <a:pt x="95" y="188"/>
                  </a:cubicBezTo>
                  <a:cubicBezTo>
                    <a:pt x="91" y="188"/>
                    <a:pt x="87" y="187"/>
                    <a:pt x="82" y="185"/>
                  </a:cubicBezTo>
                  <a:cubicBezTo>
                    <a:pt x="82" y="185"/>
                    <a:pt x="82" y="185"/>
                    <a:pt x="82" y="185"/>
                  </a:cubicBezTo>
                  <a:cubicBezTo>
                    <a:pt x="70" y="203"/>
                    <a:pt x="70" y="203"/>
                    <a:pt x="70" y="203"/>
                  </a:cubicBezTo>
                  <a:cubicBezTo>
                    <a:pt x="51" y="194"/>
                    <a:pt x="51" y="194"/>
                    <a:pt x="51" y="194"/>
                  </a:cubicBezTo>
                  <a:cubicBezTo>
                    <a:pt x="56" y="174"/>
                    <a:pt x="56" y="174"/>
                    <a:pt x="56" y="174"/>
                  </a:cubicBezTo>
                  <a:cubicBezTo>
                    <a:pt x="56" y="173"/>
                    <a:pt x="56" y="173"/>
                    <a:pt x="56" y="173"/>
                  </a:cubicBezTo>
                  <a:cubicBezTo>
                    <a:pt x="51" y="170"/>
                    <a:pt x="45" y="165"/>
                    <a:pt x="41" y="160"/>
                  </a:cubicBezTo>
                  <a:cubicBezTo>
                    <a:pt x="21" y="167"/>
                    <a:pt x="21" y="167"/>
                    <a:pt x="21" y="167"/>
                  </a:cubicBezTo>
                  <a:cubicBezTo>
                    <a:pt x="10" y="149"/>
                    <a:pt x="10" y="149"/>
                    <a:pt x="10" y="149"/>
                  </a:cubicBezTo>
                  <a:cubicBezTo>
                    <a:pt x="26" y="136"/>
                    <a:pt x="26" y="136"/>
                    <a:pt x="26" y="136"/>
                  </a:cubicBezTo>
                  <a:cubicBezTo>
                    <a:pt x="26" y="136"/>
                    <a:pt x="26" y="136"/>
                    <a:pt x="26" y="136"/>
                  </a:cubicBezTo>
                  <a:cubicBezTo>
                    <a:pt x="24" y="130"/>
                    <a:pt x="22" y="124"/>
                    <a:pt x="21" y="118"/>
                  </a:cubicBezTo>
                  <a:cubicBezTo>
                    <a:pt x="0" y="114"/>
                    <a:pt x="0" y="114"/>
                    <a:pt x="0" y="114"/>
                  </a:cubicBezTo>
                  <a:cubicBezTo>
                    <a:pt x="0" y="93"/>
                    <a:pt x="0" y="93"/>
                    <a:pt x="0" y="93"/>
                  </a:cubicBezTo>
                  <a:cubicBezTo>
                    <a:pt x="21" y="90"/>
                    <a:pt x="21" y="90"/>
                    <a:pt x="21" y="90"/>
                  </a:cubicBezTo>
                  <a:cubicBezTo>
                    <a:pt x="21" y="90"/>
                    <a:pt x="21" y="90"/>
                    <a:pt x="21" y="90"/>
                  </a:cubicBezTo>
                  <a:cubicBezTo>
                    <a:pt x="22" y="84"/>
                    <a:pt x="23" y="81"/>
                    <a:pt x="24" y="77"/>
                  </a:cubicBezTo>
                  <a:cubicBezTo>
                    <a:pt x="8" y="63"/>
                    <a:pt x="8" y="63"/>
                    <a:pt x="8" y="63"/>
                  </a:cubicBezTo>
                  <a:cubicBezTo>
                    <a:pt x="18" y="45"/>
                    <a:pt x="18" y="45"/>
                    <a:pt x="18" y="45"/>
                  </a:cubicBezTo>
                  <a:cubicBezTo>
                    <a:pt x="38" y="51"/>
                    <a:pt x="38" y="51"/>
                    <a:pt x="38" y="51"/>
                  </a:cubicBezTo>
                  <a:cubicBezTo>
                    <a:pt x="38" y="52"/>
                    <a:pt x="38" y="52"/>
                    <a:pt x="38" y="52"/>
                  </a:cubicBezTo>
                  <a:cubicBezTo>
                    <a:pt x="41" y="48"/>
                    <a:pt x="44" y="45"/>
                    <a:pt x="48" y="42"/>
                  </a:cubicBezTo>
                  <a:cubicBezTo>
                    <a:pt x="40" y="22"/>
                    <a:pt x="40" y="22"/>
                    <a:pt x="40" y="22"/>
                  </a:cubicBezTo>
                  <a:cubicBezTo>
                    <a:pt x="58" y="11"/>
                    <a:pt x="58" y="11"/>
                    <a:pt x="58" y="11"/>
                  </a:cubicBezTo>
                  <a:cubicBezTo>
                    <a:pt x="71" y="26"/>
                    <a:pt x="71" y="26"/>
                    <a:pt x="71" y="26"/>
                  </a:cubicBezTo>
                  <a:cubicBezTo>
                    <a:pt x="72" y="26"/>
                    <a:pt x="72" y="26"/>
                    <a:pt x="72" y="26"/>
                  </a:cubicBezTo>
                  <a:cubicBezTo>
                    <a:pt x="76" y="25"/>
                    <a:pt x="80" y="23"/>
                    <a:pt x="85" y="22"/>
                  </a:cubicBezTo>
                  <a:cubicBezTo>
                    <a:pt x="87" y="1"/>
                    <a:pt x="87" y="1"/>
                    <a:pt x="87" y="1"/>
                  </a:cubicBezTo>
                  <a:cubicBezTo>
                    <a:pt x="108" y="0"/>
                    <a:pt x="108" y="0"/>
                    <a:pt x="108" y="0"/>
                  </a:cubicBezTo>
                  <a:cubicBezTo>
                    <a:pt x="113" y="20"/>
                    <a:pt x="113" y="20"/>
                    <a:pt x="113" y="20"/>
                  </a:cubicBezTo>
                  <a:cubicBezTo>
                    <a:pt x="113" y="20"/>
                    <a:pt x="113" y="20"/>
                    <a:pt x="113" y="20"/>
                  </a:cubicBezTo>
                  <a:cubicBezTo>
                    <a:pt x="118" y="21"/>
                    <a:pt x="122" y="22"/>
                    <a:pt x="126" y="23"/>
                  </a:cubicBezTo>
                  <a:close/>
                  <a:moveTo>
                    <a:pt x="104" y="34"/>
                  </a:moveTo>
                  <a:cubicBezTo>
                    <a:pt x="65" y="34"/>
                    <a:pt x="34" y="66"/>
                    <a:pt x="34" y="104"/>
                  </a:cubicBezTo>
                  <a:cubicBezTo>
                    <a:pt x="34" y="143"/>
                    <a:pt x="65" y="174"/>
                    <a:pt x="104" y="174"/>
                  </a:cubicBezTo>
                  <a:cubicBezTo>
                    <a:pt x="143" y="174"/>
                    <a:pt x="174" y="143"/>
                    <a:pt x="174" y="104"/>
                  </a:cubicBezTo>
                  <a:cubicBezTo>
                    <a:pt x="174" y="65"/>
                    <a:pt x="143" y="34"/>
                    <a:pt x="104" y="34"/>
                  </a:cubicBezTo>
                  <a:close/>
                  <a:moveTo>
                    <a:pt x="121" y="108"/>
                  </a:moveTo>
                  <a:cubicBezTo>
                    <a:pt x="120" y="106"/>
                    <a:pt x="119" y="105"/>
                    <a:pt x="117" y="103"/>
                  </a:cubicBezTo>
                  <a:cubicBezTo>
                    <a:pt x="116" y="102"/>
                    <a:pt x="114" y="101"/>
                    <a:pt x="112" y="100"/>
                  </a:cubicBezTo>
                  <a:cubicBezTo>
                    <a:pt x="110" y="99"/>
                    <a:pt x="108" y="98"/>
                    <a:pt x="106" y="97"/>
                  </a:cubicBezTo>
                  <a:cubicBezTo>
                    <a:pt x="106" y="81"/>
                    <a:pt x="106" y="81"/>
                    <a:pt x="106" y="81"/>
                  </a:cubicBezTo>
                  <a:cubicBezTo>
                    <a:pt x="108" y="81"/>
                    <a:pt x="110" y="81"/>
                    <a:pt x="112" y="82"/>
                  </a:cubicBezTo>
                  <a:cubicBezTo>
                    <a:pt x="114" y="82"/>
                    <a:pt x="116" y="83"/>
                    <a:pt x="118" y="84"/>
                  </a:cubicBezTo>
                  <a:cubicBezTo>
                    <a:pt x="120" y="75"/>
                    <a:pt x="120" y="75"/>
                    <a:pt x="120" y="75"/>
                  </a:cubicBezTo>
                  <a:cubicBezTo>
                    <a:pt x="118" y="75"/>
                    <a:pt x="116" y="74"/>
                    <a:pt x="113" y="74"/>
                  </a:cubicBezTo>
                  <a:cubicBezTo>
                    <a:pt x="111" y="74"/>
                    <a:pt x="109" y="74"/>
                    <a:pt x="106" y="74"/>
                  </a:cubicBezTo>
                  <a:cubicBezTo>
                    <a:pt x="106" y="74"/>
                    <a:pt x="106" y="74"/>
                    <a:pt x="106" y="74"/>
                  </a:cubicBezTo>
                  <a:cubicBezTo>
                    <a:pt x="106" y="68"/>
                    <a:pt x="106" y="68"/>
                    <a:pt x="106" y="68"/>
                  </a:cubicBezTo>
                  <a:cubicBezTo>
                    <a:pt x="101" y="68"/>
                    <a:pt x="101" y="68"/>
                    <a:pt x="101" y="68"/>
                  </a:cubicBezTo>
                  <a:cubicBezTo>
                    <a:pt x="101" y="74"/>
                    <a:pt x="101" y="74"/>
                    <a:pt x="101" y="74"/>
                  </a:cubicBezTo>
                  <a:cubicBezTo>
                    <a:pt x="99" y="74"/>
                    <a:pt x="97" y="75"/>
                    <a:pt x="95" y="76"/>
                  </a:cubicBezTo>
                  <a:cubicBezTo>
                    <a:pt x="93" y="78"/>
                    <a:pt x="91" y="79"/>
                    <a:pt x="90" y="80"/>
                  </a:cubicBezTo>
                  <a:cubicBezTo>
                    <a:pt x="88" y="82"/>
                    <a:pt x="87" y="83"/>
                    <a:pt x="86" y="85"/>
                  </a:cubicBezTo>
                  <a:cubicBezTo>
                    <a:pt x="86" y="87"/>
                    <a:pt x="85" y="88"/>
                    <a:pt x="85" y="90"/>
                  </a:cubicBezTo>
                  <a:cubicBezTo>
                    <a:pt x="85" y="93"/>
                    <a:pt x="86" y="95"/>
                    <a:pt x="87" y="97"/>
                  </a:cubicBezTo>
                  <a:cubicBezTo>
                    <a:pt x="88" y="99"/>
                    <a:pt x="89" y="101"/>
                    <a:pt x="91" y="103"/>
                  </a:cubicBezTo>
                  <a:cubicBezTo>
                    <a:pt x="92" y="104"/>
                    <a:pt x="94" y="105"/>
                    <a:pt x="96" y="106"/>
                  </a:cubicBezTo>
                  <a:cubicBezTo>
                    <a:pt x="98" y="107"/>
                    <a:pt x="99" y="108"/>
                    <a:pt x="101" y="108"/>
                  </a:cubicBezTo>
                  <a:cubicBezTo>
                    <a:pt x="101" y="127"/>
                    <a:pt x="101" y="127"/>
                    <a:pt x="101" y="127"/>
                  </a:cubicBezTo>
                  <a:cubicBezTo>
                    <a:pt x="100" y="127"/>
                    <a:pt x="99" y="127"/>
                    <a:pt x="97" y="126"/>
                  </a:cubicBezTo>
                  <a:cubicBezTo>
                    <a:pt x="96" y="126"/>
                    <a:pt x="94" y="125"/>
                    <a:pt x="93" y="125"/>
                  </a:cubicBezTo>
                  <a:cubicBezTo>
                    <a:pt x="92" y="124"/>
                    <a:pt x="90" y="124"/>
                    <a:pt x="89" y="123"/>
                  </a:cubicBezTo>
                  <a:cubicBezTo>
                    <a:pt x="88" y="122"/>
                    <a:pt x="87" y="122"/>
                    <a:pt x="86" y="121"/>
                  </a:cubicBezTo>
                  <a:cubicBezTo>
                    <a:pt x="83" y="130"/>
                    <a:pt x="83" y="130"/>
                    <a:pt x="83" y="130"/>
                  </a:cubicBezTo>
                  <a:cubicBezTo>
                    <a:pt x="85" y="131"/>
                    <a:pt x="86" y="131"/>
                    <a:pt x="87" y="132"/>
                  </a:cubicBezTo>
                  <a:cubicBezTo>
                    <a:pt x="88" y="133"/>
                    <a:pt x="90" y="133"/>
                    <a:pt x="91" y="133"/>
                  </a:cubicBezTo>
                  <a:cubicBezTo>
                    <a:pt x="92" y="134"/>
                    <a:pt x="94" y="134"/>
                    <a:pt x="95" y="134"/>
                  </a:cubicBezTo>
                  <a:cubicBezTo>
                    <a:pt x="97" y="134"/>
                    <a:pt x="99" y="135"/>
                    <a:pt x="100" y="135"/>
                  </a:cubicBezTo>
                  <a:cubicBezTo>
                    <a:pt x="101" y="135"/>
                    <a:pt x="101" y="135"/>
                    <a:pt x="101" y="134"/>
                  </a:cubicBezTo>
                  <a:cubicBezTo>
                    <a:pt x="101" y="134"/>
                    <a:pt x="101" y="134"/>
                    <a:pt x="101" y="134"/>
                  </a:cubicBezTo>
                  <a:cubicBezTo>
                    <a:pt x="101" y="141"/>
                    <a:pt x="101" y="141"/>
                    <a:pt x="101" y="141"/>
                  </a:cubicBezTo>
                  <a:cubicBezTo>
                    <a:pt x="106" y="141"/>
                    <a:pt x="106" y="141"/>
                    <a:pt x="106" y="141"/>
                  </a:cubicBezTo>
                  <a:cubicBezTo>
                    <a:pt x="106" y="134"/>
                    <a:pt x="106" y="134"/>
                    <a:pt x="106" y="134"/>
                  </a:cubicBezTo>
                  <a:cubicBezTo>
                    <a:pt x="109" y="133"/>
                    <a:pt x="111" y="132"/>
                    <a:pt x="113" y="131"/>
                  </a:cubicBezTo>
                  <a:cubicBezTo>
                    <a:pt x="115" y="130"/>
                    <a:pt x="117" y="129"/>
                    <a:pt x="118" y="127"/>
                  </a:cubicBezTo>
                  <a:cubicBezTo>
                    <a:pt x="120" y="125"/>
                    <a:pt x="121" y="124"/>
                    <a:pt x="121" y="122"/>
                  </a:cubicBezTo>
                  <a:cubicBezTo>
                    <a:pt x="122" y="120"/>
                    <a:pt x="123" y="118"/>
                    <a:pt x="123" y="116"/>
                  </a:cubicBezTo>
                  <a:cubicBezTo>
                    <a:pt x="123" y="113"/>
                    <a:pt x="122" y="111"/>
                    <a:pt x="121" y="108"/>
                  </a:cubicBezTo>
                  <a:close/>
                  <a:moveTo>
                    <a:pt x="96" y="84"/>
                  </a:moveTo>
                  <a:cubicBezTo>
                    <a:pt x="96" y="83"/>
                    <a:pt x="97" y="83"/>
                    <a:pt x="98" y="82"/>
                  </a:cubicBezTo>
                  <a:cubicBezTo>
                    <a:pt x="99" y="82"/>
                    <a:pt x="100" y="81"/>
                    <a:pt x="101" y="81"/>
                  </a:cubicBezTo>
                  <a:cubicBezTo>
                    <a:pt x="101" y="95"/>
                    <a:pt x="101" y="95"/>
                    <a:pt x="101" y="95"/>
                  </a:cubicBezTo>
                  <a:cubicBezTo>
                    <a:pt x="100" y="94"/>
                    <a:pt x="98" y="93"/>
                    <a:pt x="97" y="92"/>
                  </a:cubicBezTo>
                  <a:cubicBezTo>
                    <a:pt x="96" y="91"/>
                    <a:pt x="96" y="90"/>
                    <a:pt x="96" y="88"/>
                  </a:cubicBezTo>
                  <a:cubicBezTo>
                    <a:pt x="96" y="87"/>
                    <a:pt x="96" y="85"/>
                    <a:pt x="96" y="84"/>
                  </a:cubicBezTo>
                  <a:close/>
                  <a:moveTo>
                    <a:pt x="111" y="123"/>
                  </a:moveTo>
                  <a:cubicBezTo>
                    <a:pt x="111" y="124"/>
                    <a:pt x="110" y="125"/>
                    <a:pt x="109" y="126"/>
                  </a:cubicBezTo>
                  <a:cubicBezTo>
                    <a:pt x="109" y="126"/>
                    <a:pt x="108" y="126"/>
                    <a:pt x="108" y="126"/>
                  </a:cubicBezTo>
                  <a:cubicBezTo>
                    <a:pt x="107" y="126"/>
                    <a:pt x="107" y="127"/>
                    <a:pt x="106" y="127"/>
                  </a:cubicBezTo>
                  <a:cubicBezTo>
                    <a:pt x="106" y="111"/>
                    <a:pt x="106" y="111"/>
                    <a:pt x="106" y="111"/>
                  </a:cubicBezTo>
                  <a:cubicBezTo>
                    <a:pt x="108" y="111"/>
                    <a:pt x="110" y="112"/>
                    <a:pt x="111" y="113"/>
                  </a:cubicBezTo>
                  <a:cubicBezTo>
                    <a:pt x="112" y="115"/>
                    <a:pt x="112" y="116"/>
                    <a:pt x="112" y="118"/>
                  </a:cubicBezTo>
                  <a:cubicBezTo>
                    <a:pt x="112" y="120"/>
                    <a:pt x="112" y="122"/>
                    <a:pt x="111" y="1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2" name="Freeform 19"/>
            <p:cNvSpPr>
              <a:spLocks noEditPoints="1"/>
            </p:cNvSpPr>
            <p:nvPr/>
          </p:nvSpPr>
          <p:spPr bwMode="auto">
            <a:xfrm>
              <a:off x="6160879" y="3582902"/>
              <a:ext cx="307399" cy="310488"/>
            </a:xfrm>
            <a:custGeom>
              <a:avLst/>
              <a:gdLst>
                <a:gd name="T0" fmla="*/ 35 w 168"/>
                <a:gd name="T1" fmla="*/ 85 h 170"/>
                <a:gd name="T2" fmla="*/ 103 w 168"/>
                <a:gd name="T3" fmla="*/ 19 h 170"/>
                <a:gd name="T4" fmla="*/ 125 w 168"/>
                <a:gd name="T5" fmla="*/ 28 h 170"/>
                <a:gd name="T6" fmla="*/ 137 w 168"/>
                <a:gd name="T7" fmla="*/ 40 h 170"/>
                <a:gd name="T8" fmla="*/ 150 w 168"/>
                <a:gd name="T9" fmla="*/ 59 h 170"/>
                <a:gd name="T10" fmla="*/ 152 w 168"/>
                <a:gd name="T11" fmla="*/ 73 h 170"/>
                <a:gd name="T12" fmla="*/ 154 w 168"/>
                <a:gd name="T13" fmla="*/ 95 h 170"/>
                <a:gd name="T14" fmla="*/ 151 w 168"/>
                <a:gd name="T15" fmla="*/ 108 h 170"/>
                <a:gd name="T16" fmla="*/ 140 w 168"/>
                <a:gd name="T17" fmla="*/ 128 h 170"/>
                <a:gd name="T18" fmla="*/ 132 w 168"/>
                <a:gd name="T19" fmla="*/ 136 h 170"/>
                <a:gd name="T20" fmla="*/ 112 w 168"/>
                <a:gd name="T21" fmla="*/ 149 h 170"/>
                <a:gd name="T22" fmla="*/ 101 w 168"/>
                <a:gd name="T23" fmla="*/ 152 h 170"/>
                <a:gd name="T24" fmla="*/ 78 w 168"/>
                <a:gd name="T25" fmla="*/ 154 h 170"/>
                <a:gd name="T26" fmla="*/ 67 w 168"/>
                <a:gd name="T27" fmla="*/ 152 h 170"/>
                <a:gd name="T28" fmla="*/ 46 w 168"/>
                <a:gd name="T29" fmla="*/ 142 h 170"/>
                <a:gd name="T30" fmla="*/ 17 w 168"/>
                <a:gd name="T31" fmla="*/ 137 h 170"/>
                <a:gd name="T32" fmla="*/ 21 w 168"/>
                <a:gd name="T33" fmla="*/ 111 h 170"/>
                <a:gd name="T34" fmla="*/ 0 w 168"/>
                <a:gd name="T35" fmla="*/ 76 h 170"/>
                <a:gd name="T36" fmla="*/ 20 w 168"/>
                <a:gd name="T37" fmla="*/ 63 h 170"/>
                <a:gd name="T38" fmla="*/ 31 w 168"/>
                <a:gd name="T39" fmla="*/ 42 h 170"/>
                <a:gd name="T40" fmla="*/ 33 w 168"/>
                <a:gd name="T41" fmla="*/ 18 h 170"/>
                <a:gd name="T42" fmla="*/ 59 w 168"/>
                <a:gd name="T43" fmla="*/ 21 h 170"/>
                <a:gd name="T44" fmla="*/ 89 w 168"/>
                <a:gd name="T45" fmla="*/ 0 h 170"/>
                <a:gd name="T46" fmla="*/ 103 w 168"/>
                <a:gd name="T47" fmla="*/ 19 h 170"/>
                <a:gd name="T48" fmla="*/ 85 w 168"/>
                <a:gd name="T49" fmla="*/ 142 h 170"/>
                <a:gd name="T50" fmla="*/ 101 w 168"/>
                <a:gd name="T51" fmla="*/ 88 h 170"/>
                <a:gd name="T52" fmla="*/ 86 w 168"/>
                <a:gd name="T53" fmla="*/ 77 h 170"/>
                <a:gd name="T54" fmla="*/ 98 w 168"/>
                <a:gd name="T55" fmla="*/ 63 h 170"/>
                <a:gd name="T56" fmla="*/ 86 w 168"/>
                <a:gd name="T57" fmla="*/ 53 h 170"/>
                <a:gd name="T58" fmla="*/ 81 w 168"/>
                <a:gd name="T59" fmla="*/ 47 h 170"/>
                <a:gd name="T60" fmla="*/ 69 w 168"/>
                <a:gd name="T61" fmla="*/ 60 h 170"/>
                <a:gd name="T62" fmla="*/ 67 w 168"/>
                <a:gd name="T63" fmla="*/ 77 h 170"/>
                <a:gd name="T64" fmla="*/ 81 w 168"/>
                <a:gd name="T65" fmla="*/ 88 h 170"/>
                <a:gd name="T66" fmla="*/ 73 w 168"/>
                <a:gd name="T67" fmla="*/ 104 h 170"/>
                <a:gd name="T68" fmla="*/ 63 w 168"/>
                <a:gd name="T69" fmla="*/ 110 h 170"/>
                <a:gd name="T70" fmla="*/ 75 w 168"/>
                <a:gd name="T71" fmla="*/ 114 h 170"/>
                <a:gd name="T72" fmla="*/ 81 w 168"/>
                <a:gd name="T73" fmla="*/ 114 h 170"/>
                <a:gd name="T74" fmla="*/ 86 w 168"/>
                <a:gd name="T75" fmla="*/ 113 h 170"/>
                <a:gd name="T76" fmla="*/ 101 w 168"/>
                <a:gd name="T77" fmla="*/ 101 h 170"/>
                <a:gd name="T78" fmla="*/ 76 w 168"/>
                <a:gd name="T79" fmla="*/ 64 h 170"/>
                <a:gd name="T80" fmla="*/ 81 w 168"/>
                <a:gd name="T81" fmla="*/ 75 h 170"/>
                <a:gd name="T82" fmla="*/ 76 w 168"/>
                <a:gd name="T83" fmla="*/ 64 h 170"/>
                <a:gd name="T84" fmla="*/ 88 w 168"/>
                <a:gd name="T85" fmla="*/ 106 h 170"/>
                <a:gd name="T86" fmla="*/ 91 w 168"/>
                <a:gd name="T87" fmla="*/ 9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 h="170">
                  <a:moveTo>
                    <a:pt x="135" y="85"/>
                  </a:moveTo>
                  <a:cubicBezTo>
                    <a:pt x="135" y="113"/>
                    <a:pt x="113" y="135"/>
                    <a:pt x="85" y="135"/>
                  </a:cubicBezTo>
                  <a:cubicBezTo>
                    <a:pt x="58" y="135"/>
                    <a:pt x="35" y="113"/>
                    <a:pt x="35" y="85"/>
                  </a:cubicBezTo>
                  <a:cubicBezTo>
                    <a:pt x="35" y="57"/>
                    <a:pt x="58" y="35"/>
                    <a:pt x="85" y="35"/>
                  </a:cubicBezTo>
                  <a:cubicBezTo>
                    <a:pt x="113" y="35"/>
                    <a:pt x="135" y="57"/>
                    <a:pt x="135" y="85"/>
                  </a:cubicBezTo>
                  <a:close/>
                  <a:moveTo>
                    <a:pt x="103" y="19"/>
                  </a:moveTo>
                  <a:cubicBezTo>
                    <a:pt x="114" y="5"/>
                    <a:pt x="114" y="5"/>
                    <a:pt x="114" y="5"/>
                  </a:cubicBezTo>
                  <a:cubicBezTo>
                    <a:pt x="129" y="12"/>
                    <a:pt x="129" y="12"/>
                    <a:pt x="129" y="12"/>
                  </a:cubicBezTo>
                  <a:cubicBezTo>
                    <a:pt x="125" y="28"/>
                    <a:pt x="125" y="28"/>
                    <a:pt x="125" y="28"/>
                  </a:cubicBezTo>
                  <a:cubicBezTo>
                    <a:pt x="125" y="29"/>
                    <a:pt x="125" y="29"/>
                    <a:pt x="125" y="29"/>
                  </a:cubicBezTo>
                  <a:cubicBezTo>
                    <a:pt x="129" y="32"/>
                    <a:pt x="133" y="35"/>
                    <a:pt x="137" y="40"/>
                  </a:cubicBezTo>
                  <a:cubicBezTo>
                    <a:pt x="137" y="40"/>
                    <a:pt x="137" y="40"/>
                    <a:pt x="137" y="40"/>
                  </a:cubicBezTo>
                  <a:cubicBezTo>
                    <a:pt x="153" y="34"/>
                    <a:pt x="153" y="34"/>
                    <a:pt x="153" y="34"/>
                  </a:cubicBezTo>
                  <a:cubicBezTo>
                    <a:pt x="162" y="48"/>
                    <a:pt x="162" y="48"/>
                    <a:pt x="162" y="48"/>
                  </a:cubicBezTo>
                  <a:cubicBezTo>
                    <a:pt x="150" y="59"/>
                    <a:pt x="150" y="59"/>
                    <a:pt x="150" y="59"/>
                  </a:cubicBezTo>
                  <a:cubicBezTo>
                    <a:pt x="149" y="60"/>
                    <a:pt x="149" y="60"/>
                    <a:pt x="149" y="60"/>
                  </a:cubicBezTo>
                  <a:cubicBezTo>
                    <a:pt x="151" y="64"/>
                    <a:pt x="152" y="69"/>
                    <a:pt x="153" y="73"/>
                  </a:cubicBezTo>
                  <a:cubicBezTo>
                    <a:pt x="152" y="73"/>
                    <a:pt x="152" y="73"/>
                    <a:pt x="152" y="73"/>
                  </a:cubicBezTo>
                  <a:cubicBezTo>
                    <a:pt x="168" y="77"/>
                    <a:pt x="168" y="77"/>
                    <a:pt x="168" y="77"/>
                  </a:cubicBezTo>
                  <a:cubicBezTo>
                    <a:pt x="168" y="94"/>
                    <a:pt x="168" y="94"/>
                    <a:pt x="168" y="94"/>
                  </a:cubicBezTo>
                  <a:cubicBezTo>
                    <a:pt x="154" y="95"/>
                    <a:pt x="154" y="95"/>
                    <a:pt x="154" y="95"/>
                  </a:cubicBezTo>
                  <a:cubicBezTo>
                    <a:pt x="153" y="95"/>
                    <a:pt x="153" y="95"/>
                    <a:pt x="153" y="95"/>
                  </a:cubicBezTo>
                  <a:cubicBezTo>
                    <a:pt x="152" y="100"/>
                    <a:pt x="152" y="103"/>
                    <a:pt x="150" y="107"/>
                  </a:cubicBezTo>
                  <a:cubicBezTo>
                    <a:pt x="151" y="108"/>
                    <a:pt x="151" y="108"/>
                    <a:pt x="151" y="108"/>
                  </a:cubicBezTo>
                  <a:cubicBezTo>
                    <a:pt x="164" y="119"/>
                    <a:pt x="164" y="119"/>
                    <a:pt x="164" y="119"/>
                  </a:cubicBezTo>
                  <a:cubicBezTo>
                    <a:pt x="156" y="134"/>
                    <a:pt x="156" y="134"/>
                    <a:pt x="156" y="134"/>
                  </a:cubicBezTo>
                  <a:cubicBezTo>
                    <a:pt x="140" y="128"/>
                    <a:pt x="140" y="128"/>
                    <a:pt x="140" y="128"/>
                  </a:cubicBezTo>
                  <a:cubicBezTo>
                    <a:pt x="139" y="128"/>
                    <a:pt x="139" y="128"/>
                    <a:pt x="139" y="128"/>
                  </a:cubicBezTo>
                  <a:cubicBezTo>
                    <a:pt x="137" y="131"/>
                    <a:pt x="134" y="133"/>
                    <a:pt x="132" y="136"/>
                  </a:cubicBezTo>
                  <a:cubicBezTo>
                    <a:pt x="132" y="136"/>
                    <a:pt x="132" y="136"/>
                    <a:pt x="132" y="136"/>
                  </a:cubicBezTo>
                  <a:cubicBezTo>
                    <a:pt x="138" y="152"/>
                    <a:pt x="138" y="152"/>
                    <a:pt x="138" y="152"/>
                  </a:cubicBezTo>
                  <a:cubicBezTo>
                    <a:pt x="124" y="161"/>
                    <a:pt x="124" y="161"/>
                    <a:pt x="124" y="161"/>
                  </a:cubicBezTo>
                  <a:cubicBezTo>
                    <a:pt x="112" y="149"/>
                    <a:pt x="112" y="149"/>
                    <a:pt x="112" y="149"/>
                  </a:cubicBezTo>
                  <a:cubicBezTo>
                    <a:pt x="112" y="149"/>
                    <a:pt x="112" y="149"/>
                    <a:pt x="112" y="149"/>
                  </a:cubicBezTo>
                  <a:cubicBezTo>
                    <a:pt x="109" y="150"/>
                    <a:pt x="105" y="151"/>
                    <a:pt x="101" y="152"/>
                  </a:cubicBezTo>
                  <a:cubicBezTo>
                    <a:pt x="101" y="152"/>
                    <a:pt x="101" y="152"/>
                    <a:pt x="101" y="152"/>
                  </a:cubicBezTo>
                  <a:cubicBezTo>
                    <a:pt x="99" y="169"/>
                    <a:pt x="99" y="169"/>
                    <a:pt x="99" y="169"/>
                  </a:cubicBezTo>
                  <a:cubicBezTo>
                    <a:pt x="82" y="170"/>
                    <a:pt x="82" y="170"/>
                    <a:pt x="82" y="170"/>
                  </a:cubicBezTo>
                  <a:cubicBezTo>
                    <a:pt x="78" y="154"/>
                    <a:pt x="78" y="154"/>
                    <a:pt x="78" y="154"/>
                  </a:cubicBezTo>
                  <a:cubicBezTo>
                    <a:pt x="78" y="154"/>
                    <a:pt x="78" y="154"/>
                    <a:pt x="78" y="154"/>
                  </a:cubicBezTo>
                  <a:cubicBezTo>
                    <a:pt x="74" y="153"/>
                    <a:pt x="71" y="153"/>
                    <a:pt x="67" y="152"/>
                  </a:cubicBezTo>
                  <a:cubicBezTo>
                    <a:pt x="67" y="152"/>
                    <a:pt x="67" y="152"/>
                    <a:pt x="67" y="152"/>
                  </a:cubicBezTo>
                  <a:cubicBezTo>
                    <a:pt x="57" y="166"/>
                    <a:pt x="57" y="166"/>
                    <a:pt x="57" y="166"/>
                  </a:cubicBezTo>
                  <a:cubicBezTo>
                    <a:pt x="41" y="158"/>
                    <a:pt x="41" y="158"/>
                    <a:pt x="41" y="158"/>
                  </a:cubicBezTo>
                  <a:cubicBezTo>
                    <a:pt x="46" y="142"/>
                    <a:pt x="46" y="142"/>
                    <a:pt x="46" y="142"/>
                  </a:cubicBezTo>
                  <a:cubicBezTo>
                    <a:pt x="46" y="142"/>
                    <a:pt x="46" y="142"/>
                    <a:pt x="46" y="142"/>
                  </a:cubicBezTo>
                  <a:cubicBezTo>
                    <a:pt x="41" y="139"/>
                    <a:pt x="37" y="135"/>
                    <a:pt x="34" y="131"/>
                  </a:cubicBezTo>
                  <a:cubicBezTo>
                    <a:pt x="17" y="137"/>
                    <a:pt x="17" y="137"/>
                    <a:pt x="17" y="137"/>
                  </a:cubicBezTo>
                  <a:cubicBezTo>
                    <a:pt x="8" y="122"/>
                    <a:pt x="8" y="122"/>
                    <a:pt x="8" y="122"/>
                  </a:cubicBezTo>
                  <a:cubicBezTo>
                    <a:pt x="21" y="111"/>
                    <a:pt x="21" y="111"/>
                    <a:pt x="21" y="111"/>
                  </a:cubicBezTo>
                  <a:cubicBezTo>
                    <a:pt x="21" y="111"/>
                    <a:pt x="21" y="111"/>
                    <a:pt x="21" y="111"/>
                  </a:cubicBezTo>
                  <a:cubicBezTo>
                    <a:pt x="19" y="106"/>
                    <a:pt x="18" y="102"/>
                    <a:pt x="17" y="97"/>
                  </a:cubicBezTo>
                  <a:cubicBezTo>
                    <a:pt x="0" y="93"/>
                    <a:pt x="0" y="93"/>
                    <a:pt x="0" y="93"/>
                  </a:cubicBezTo>
                  <a:cubicBezTo>
                    <a:pt x="0" y="76"/>
                    <a:pt x="0" y="76"/>
                    <a:pt x="0" y="76"/>
                  </a:cubicBezTo>
                  <a:cubicBezTo>
                    <a:pt x="17" y="74"/>
                    <a:pt x="17" y="74"/>
                    <a:pt x="17" y="74"/>
                  </a:cubicBezTo>
                  <a:cubicBezTo>
                    <a:pt x="17" y="74"/>
                    <a:pt x="17" y="74"/>
                    <a:pt x="17" y="74"/>
                  </a:cubicBezTo>
                  <a:cubicBezTo>
                    <a:pt x="18" y="69"/>
                    <a:pt x="19" y="66"/>
                    <a:pt x="20" y="63"/>
                  </a:cubicBezTo>
                  <a:cubicBezTo>
                    <a:pt x="7" y="52"/>
                    <a:pt x="7" y="52"/>
                    <a:pt x="7" y="52"/>
                  </a:cubicBezTo>
                  <a:cubicBezTo>
                    <a:pt x="15" y="37"/>
                    <a:pt x="15" y="37"/>
                    <a:pt x="15" y="37"/>
                  </a:cubicBezTo>
                  <a:cubicBezTo>
                    <a:pt x="31" y="42"/>
                    <a:pt x="31" y="42"/>
                    <a:pt x="31" y="42"/>
                  </a:cubicBezTo>
                  <a:cubicBezTo>
                    <a:pt x="31" y="42"/>
                    <a:pt x="31" y="42"/>
                    <a:pt x="31" y="42"/>
                  </a:cubicBezTo>
                  <a:cubicBezTo>
                    <a:pt x="34" y="39"/>
                    <a:pt x="36" y="37"/>
                    <a:pt x="39" y="34"/>
                  </a:cubicBezTo>
                  <a:cubicBezTo>
                    <a:pt x="33" y="18"/>
                    <a:pt x="33" y="18"/>
                    <a:pt x="33" y="18"/>
                  </a:cubicBezTo>
                  <a:cubicBezTo>
                    <a:pt x="47" y="9"/>
                    <a:pt x="47" y="9"/>
                    <a:pt x="47" y="9"/>
                  </a:cubicBezTo>
                  <a:cubicBezTo>
                    <a:pt x="58" y="21"/>
                    <a:pt x="58" y="21"/>
                    <a:pt x="58" y="21"/>
                  </a:cubicBezTo>
                  <a:cubicBezTo>
                    <a:pt x="59" y="21"/>
                    <a:pt x="59" y="21"/>
                    <a:pt x="59" y="21"/>
                  </a:cubicBezTo>
                  <a:cubicBezTo>
                    <a:pt x="62" y="20"/>
                    <a:pt x="66" y="19"/>
                    <a:pt x="69" y="18"/>
                  </a:cubicBezTo>
                  <a:cubicBezTo>
                    <a:pt x="71" y="1"/>
                    <a:pt x="71" y="1"/>
                    <a:pt x="71" y="1"/>
                  </a:cubicBezTo>
                  <a:cubicBezTo>
                    <a:pt x="89" y="0"/>
                    <a:pt x="89" y="0"/>
                    <a:pt x="89" y="0"/>
                  </a:cubicBezTo>
                  <a:cubicBezTo>
                    <a:pt x="93" y="16"/>
                    <a:pt x="93" y="16"/>
                    <a:pt x="93" y="16"/>
                  </a:cubicBezTo>
                  <a:cubicBezTo>
                    <a:pt x="93" y="17"/>
                    <a:pt x="93" y="17"/>
                    <a:pt x="93" y="17"/>
                  </a:cubicBezTo>
                  <a:cubicBezTo>
                    <a:pt x="96" y="17"/>
                    <a:pt x="100" y="18"/>
                    <a:pt x="103" y="19"/>
                  </a:cubicBezTo>
                  <a:close/>
                  <a:moveTo>
                    <a:pt x="85" y="28"/>
                  </a:moveTo>
                  <a:cubicBezTo>
                    <a:pt x="54" y="28"/>
                    <a:pt x="28" y="53"/>
                    <a:pt x="28" y="85"/>
                  </a:cubicBezTo>
                  <a:cubicBezTo>
                    <a:pt x="28" y="117"/>
                    <a:pt x="54" y="142"/>
                    <a:pt x="85" y="142"/>
                  </a:cubicBezTo>
                  <a:cubicBezTo>
                    <a:pt x="117" y="142"/>
                    <a:pt x="142" y="117"/>
                    <a:pt x="142" y="85"/>
                  </a:cubicBezTo>
                  <a:cubicBezTo>
                    <a:pt x="142" y="53"/>
                    <a:pt x="117" y="28"/>
                    <a:pt x="85" y="28"/>
                  </a:cubicBezTo>
                  <a:close/>
                  <a:moveTo>
                    <a:pt x="101" y="88"/>
                  </a:moveTo>
                  <a:cubicBezTo>
                    <a:pt x="100" y="86"/>
                    <a:pt x="99" y="84"/>
                    <a:pt x="97" y="83"/>
                  </a:cubicBezTo>
                  <a:cubicBezTo>
                    <a:pt x="96" y="81"/>
                    <a:pt x="94" y="80"/>
                    <a:pt x="92" y="79"/>
                  </a:cubicBezTo>
                  <a:cubicBezTo>
                    <a:pt x="90" y="78"/>
                    <a:pt x="88" y="78"/>
                    <a:pt x="86" y="77"/>
                  </a:cubicBezTo>
                  <a:cubicBezTo>
                    <a:pt x="86" y="61"/>
                    <a:pt x="86" y="61"/>
                    <a:pt x="86" y="61"/>
                  </a:cubicBezTo>
                  <a:cubicBezTo>
                    <a:pt x="88" y="61"/>
                    <a:pt x="90" y="61"/>
                    <a:pt x="92" y="61"/>
                  </a:cubicBezTo>
                  <a:cubicBezTo>
                    <a:pt x="94" y="62"/>
                    <a:pt x="96" y="63"/>
                    <a:pt x="98" y="63"/>
                  </a:cubicBezTo>
                  <a:cubicBezTo>
                    <a:pt x="100" y="55"/>
                    <a:pt x="100" y="55"/>
                    <a:pt x="100" y="55"/>
                  </a:cubicBezTo>
                  <a:cubicBezTo>
                    <a:pt x="98" y="54"/>
                    <a:pt x="95" y="54"/>
                    <a:pt x="93" y="53"/>
                  </a:cubicBezTo>
                  <a:cubicBezTo>
                    <a:pt x="91" y="53"/>
                    <a:pt x="89" y="53"/>
                    <a:pt x="86" y="53"/>
                  </a:cubicBezTo>
                  <a:cubicBezTo>
                    <a:pt x="86" y="53"/>
                    <a:pt x="86" y="53"/>
                    <a:pt x="86" y="53"/>
                  </a:cubicBezTo>
                  <a:cubicBezTo>
                    <a:pt x="86" y="47"/>
                    <a:pt x="86" y="47"/>
                    <a:pt x="86" y="47"/>
                  </a:cubicBezTo>
                  <a:cubicBezTo>
                    <a:pt x="81" y="47"/>
                    <a:pt x="81" y="47"/>
                    <a:pt x="81" y="47"/>
                  </a:cubicBezTo>
                  <a:cubicBezTo>
                    <a:pt x="81" y="54"/>
                    <a:pt x="81" y="54"/>
                    <a:pt x="81" y="54"/>
                  </a:cubicBezTo>
                  <a:cubicBezTo>
                    <a:pt x="79" y="54"/>
                    <a:pt x="76" y="55"/>
                    <a:pt x="74" y="56"/>
                  </a:cubicBezTo>
                  <a:cubicBezTo>
                    <a:pt x="73" y="57"/>
                    <a:pt x="71" y="58"/>
                    <a:pt x="69" y="60"/>
                  </a:cubicBezTo>
                  <a:cubicBezTo>
                    <a:pt x="68" y="61"/>
                    <a:pt x="67" y="63"/>
                    <a:pt x="66" y="65"/>
                  </a:cubicBezTo>
                  <a:cubicBezTo>
                    <a:pt x="66" y="66"/>
                    <a:pt x="65" y="68"/>
                    <a:pt x="65" y="69"/>
                  </a:cubicBezTo>
                  <a:cubicBezTo>
                    <a:pt x="65" y="72"/>
                    <a:pt x="66" y="75"/>
                    <a:pt x="67" y="77"/>
                  </a:cubicBezTo>
                  <a:cubicBezTo>
                    <a:pt x="68" y="79"/>
                    <a:pt x="69" y="81"/>
                    <a:pt x="70" y="82"/>
                  </a:cubicBezTo>
                  <a:cubicBezTo>
                    <a:pt x="72" y="84"/>
                    <a:pt x="74" y="85"/>
                    <a:pt x="76" y="86"/>
                  </a:cubicBezTo>
                  <a:cubicBezTo>
                    <a:pt x="77" y="86"/>
                    <a:pt x="79" y="87"/>
                    <a:pt x="81" y="88"/>
                  </a:cubicBezTo>
                  <a:cubicBezTo>
                    <a:pt x="81" y="106"/>
                    <a:pt x="81" y="106"/>
                    <a:pt x="81" y="106"/>
                  </a:cubicBezTo>
                  <a:cubicBezTo>
                    <a:pt x="80" y="106"/>
                    <a:pt x="79" y="106"/>
                    <a:pt x="77" y="106"/>
                  </a:cubicBezTo>
                  <a:cubicBezTo>
                    <a:pt x="76" y="105"/>
                    <a:pt x="74" y="105"/>
                    <a:pt x="73" y="104"/>
                  </a:cubicBezTo>
                  <a:cubicBezTo>
                    <a:pt x="72" y="104"/>
                    <a:pt x="70" y="103"/>
                    <a:pt x="69" y="103"/>
                  </a:cubicBezTo>
                  <a:cubicBezTo>
                    <a:pt x="68" y="102"/>
                    <a:pt x="67" y="101"/>
                    <a:pt x="66" y="101"/>
                  </a:cubicBezTo>
                  <a:cubicBezTo>
                    <a:pt x="63" y="110"/>
                    <a:pt x="63" y="110"/>
                    <a:pt x="63" y="110"/>
                  </a:cubicBezTo>
                  <a:cubicBezTo>
                    <a:pt x="65" y="110"/>
                    <a:pt x="66" y="111"/>
                    <a:pt x="67" y="112"/>
                  </a:cubicBezTo>
                  <a:cubicBezTo>
                    <a:pt x="68" y="112"/>
                    <a:pt x="70" y="113"/>
                    <a:pt x="71" y="113"/>
                  </a:cubicBezTo>
                  <a:cubicBezTo>
                    <a:pt x="72" y="113"/>
                    <a:pt x="74" y="114"/>
                    <a:pt x="75" y="114"/>
                  </a:cubicBezTo>
                  <a:cubicBezTo>
                    <a:pt x="77" y="114"/>
                    <a:pt x="78" y="114"/>
                    <a:pt x="80" y="114"/>
                  </a:cubicBezTo>
                  <a:cubicBezTo>
                    <a:pt x="80" y="114"/>
                    <a:pt x="81" y="114"/>
                    <a:pt x="81" y="114"/>
                  </a:cubicBezTo>
                  <a:cubicBezTo>
                    <a:pt x="81" y="114"/>
                    <a:pt x="81" y="114"/>
                    <a:pt x="81" y="114"/>
                  </a:cubicBezTo>
                  <a:cubicBezTo>
                    <a:pt x="81" y="120"/>
                    <a:pt x="81" y="120"/>
                    <a:pt x="81" y="120"/>
                  </a:cubicBezTo>
                  <a:cubicBezTo>
                    <a:pt x="86" y="120"/>
                    <a:pt x="86" y="120"/>
                    <a:pt x="86" y="120"/>
                  </a:cubicBezTo>
                  <a:cubicBezTo>
                    <a:pt x="86" y="113"/>
                    <a:pt x="86" y="113"/>
                    <a:pt x="86" y="113"/>
                  </a:cubicBezTo>
                  <a:cubicBezTo>
                    <a:pt x="89" y="113"/>
                    <a:pt x="91" y="112"/>
                    <a:pt x="93" y="111"/>
                  </a:cubicBezTo>
                  <a:cubicBezTo>
                    <a:pt x="95" y="110"/>
                    <a:pt x="97" y="108"/>
                    <a:pt x="98" y="107"/>
                  </a:cubicBezTo>
                  <a:cubicBezTo>
                    <a:pt x="100" y="105"/>
                    <a:pt x="101" y="103"/>
                    <a:pt x="101" y="101"/>
                  </a:cubicBezTo>
                  <a:cubicBezTo>
                    <a:pt x="102" y="100"/>
                    <a:pt x="103" y="98"/>
                    <a:pt x="103" y="96"/>
                  </a:cubicBezTo>
                  <a:cubicBezTo>
                    <a:pt x="103" y="93"/>
                    <a:pt x="102" y="90"/>
                    <a:pt x="101" y="88"/>
                  </a:cubicBezTo>
                  <a:close/>
                  <a:moveTo>
                    <a:pt x="76" y="64"/>
                  </a:moveTo>
                  <a:cubicBezTo>
                    <a:pt x="76" y="63"/>
                    <a:pt x="77" y="62"/>
                    <a:pt x="78" y="62"/>
                  </a:cubicBezTo>
                  <a:cubicBezTo>
                    <a:pt x="79" y="61"/>
                    <a:pt x="80" y="61"/>
                    <a:pt x="81" y="61"/>
                  </a:cubicBezTo>
                  <a:cubicBezTo>
                    <a:pt x="81" y="75"/>
                    <a:pt x="81" y="75"/>
                    <a:pt x="81" y="75"/>
                  </a:cubicBezTo>
                  <a:cubicBezTo>
                    <a:pt x="80" y="74"/>
                    <a:pt x="78" y="73"/>
                    <a:pt x="77" y="72"/>
                  </a:cubicBezTo>
                  <a:cubicBezTo>
                    <a:pt x="76" y="71"/>
                    <a:pt x="75" y="69"/>
                    <a:pt x="75" y="68"/>
                  </a:cubicBezTo>
                  <a:cubicBezTo>
                    <a:pt x="75" y="66"/>
                    <a:pt x="76" y="65"/>
                    <a:pt x="76" y="64"/>
                  </a:cubicBezTo>
                  <a:close/>
                  <a:moveTo>
                    <a:pt x="91" y="103"/>
                  </a:moveTo>
                  <a:cubicBezTo>
                    <a:pt x="91" y="104"/>
                    <a:pt x="90" y="105"/>
                    <a:pt x="89" y="105"/>
                  </a:cubicBezTo>
                  <a:cubicBezTo>
                    <a:pt x="89" y="105"/>
                    <a:pt x="88" y="106"/>
                    <a:pt x="88" y="106"/>
                  </a:cubicBezTo>
                  <a:cubicBezTo>
                    <a:pt x="87" y="106"/>
                    <a:pt x="87" y="106"/>
                    <a:pt x="86" y="106"/>
                  </a:cubicBezTo>
                  <a:cubicBezTo>
                    <a:pt x="86" y="90"/>
                    <a:pt x="86" y="90"/>
                    <a:pt x="86" y="90"/>
                  </a:cubicBezTo>
                  <a:cubicBezTo>
                    <a:pt x="88" y="91"/>
                    <a:pt x="89" y="92"/>
                    <a:pt x="91" y="93"/>
                  </a:cubicBezTo>
                  <a:cubicBezTo>
                    <a:pt x="92" y="94"/>
                    <a:pt x="92" y="96"/>
                    <a:pt x="92" y="97"/>
                  </a:cubicBezTo>
                  <a:cubicBezTo>
                    <a:pt x="92" y="100"/>
                    <a:pt x="92" y="101"/>
                    <a:pt x="91" y="10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3" name="Freeform 20"/>
            <p:cNvSpPr>
              <a:spLocks noEditPoints="1"/>
            </p:cNvSpPr>
            <p:nvPr/>
          </p:nvSpPr>
          <p:spPr bwMode="auto">
            <a:xfrm>
              <a:off x="7117059" y="3009039"/>
              <a:ext cx="305855" cy="312033"/>
            </a:xfrm>
            <a:custGeom>
              <a:avLst/>
              <a:gdLst>
                <a:gd name="T0" fmla="*/ 92 w 167"/>
                <a:gd name="T1" fmla="*/ 16 h 171"/>
                <a:gd name="T2" fmla="*/ 68 w 167"/>
                <a:gd name="T3" fmla="*/ 18 h 171"/>
                <a:gd name="T4" fmla="*/ 46 w 167"/>
                <a:gd name="T5" fmla="*/ 9 h 171"/>
                <a:gd name="T6" fmla="*/ 31 w 167"/>
                <a:gd name="T7" fmla="*/ 42 h 171"/>
                <a:gd name="T8" fmla="*/ 6 w 167"/>
                <a:gd name="T9" fmla="*/ 52 h 171"/>
                <a:gd name="T10" fmla="*/ 16 w 167"/>
                <a:gd name="T11" fmla="*/ 74 h 171"/>
                <a:gd name="T12" fmla="*/ 16 w 167"/>
                <a:gd name="T13" fmla="*/ 97 h 171"/>
                <a:gd name="T14" fmla="*/ 8 w 167"/>
                <a:gd name="T15" fmla="*/ 122 h 171"/>
                <a:gd name="T16" fmla="*/ 45 w 167"/>
                <a:gd name="T17" fmla="*/ 142 h 171"/>
                <a:gd name="T18" fmla="*/ 56 w 167"/>
                <a:gd name="T19" fmla="*/ 166 h 171"/>
                <a:gd name="T20" fmla="*/ 77 w 167"/>
                <a:gd name="T21" fmla="*/ 154 h 171"/>
                <a:gd name="T22" fmla="*/ 99 w 167"/>
                <a:gd name="T23" fmla="*/ 170 h 171"/>
                <a:gd name="T24" fmla="*/ 111 w 167"/>
                <a:gd name="T25" fmla="*/ 149 h 171"/>
                <a:gd name="T26" fmla="*/ 137 w 167"/>
                <a:gd name="T27" fmla="*/ 152 h 171"/>
                <a:gd name="T28" fmla="*/ 138 w 167"/>
                <a:gd name="T29" fmla="*/ 128 h 171"/>
                <a:gd name="T30" fmla="*/ 163 w 167"/>
                <a:gd name="T31" fmla="*/ 119 h 171"/>
                <a:gd name="T32" fmla="*/ 152 w 167"/>
                <a:gd name="T33" fmla="*/ 95 h 171"/>
                <a:gd name="T34" fmla="*/ 167 w 167"/>
                <a:gd name="T35" fmla="*/ 77 h 171"/>
                <a:gd name="T36" fmla="*/ 148 w 167"/>
                <a:gd name="T37" fmla="*/ 60 h 171"/>
                <a:gd name="T38" fmla="*/ 153 w 167"/>
                <a:gd name="T39" fmla="*/ 34 h 171"/>
                <a:gd name="T40" fmla="*/ 124 w 167"/>
                <a:gd name="T41" fmla="*/ 29 h 171"/>
                <a:gd name="T42" fmla="*/ 113 w 167"/>
                <a:gd name="T43" fmla="*/ 5 h 171"/>
                <a:gd name="T44" fmla="*/ 84 w 167"/>
                <a:gd name="T45" fmla="*/ 143 h 171"/>
                <a:gd name="T46" fmla="*/ 142 w 167"/>
                <a:gd name="T47" fmla="*/ 85 h 171"/>
                <a:gd name="T48" fmla="*/ 92 w 167"/>
                <a:gd name="T49" fmla="*/ 104 h 171"/>
                <a:gd name="T50" fmla="*/ 87 w 167"/>
                <a:gd name="T51" fmla="*/ 108 h 171"/>
                <a:gd name="T52" fmla="*/ 79 w 167"/>
                <a:gd name="T53" fmla="*/ 63 h 171"/>
                <a:gd name="T54" fmla="*/ 78 w 167"/>
                <a:gd name="T55" fmla="*/ 74 h 171"/>
                <a:gd name="T56" fmla="*/ 79 w 167"/>
                <a:gd name="T57" fmla="*/ 63 h 171"/>
                <a:gd name="T58" fmla="*/ 84 w 167"/>
                <a:gd name="T59" fmla="*/ 135 h 171"/>
                <a:gd name="T60" fmla="*/ 102 w 167"/>
                <a:gd name="T61" fmla="*/ 103 h 171"/>
                <a:gd name="T62" fmla="*/ 87 w 167"/>
                <a:gd name="T63" fmla="*/ 115 h 171"/>
                <a:gd name="T64" fmla="*/ 83 w 167"/>
                <a:gd name="T65" fmla="*/ 116 h 171"/>
                <a:gd name="T66" fmla="*/ 76 w 167"/>
                <a:gd name="T67" fmla="*/ 115 h 171"/>
                <a:gd name="T68" fmla="*/ 64 w 167"/>
                <a:gd name="T69" fmla="*/ 111 h 171"/>
                <a:gd name="T70" fmla="*/ 74 w 167"/>
                <a:gd name="T71" fmla="*/ 106 h 171"/>
                <a:gd name="T72" fmla="*/ 83 w 167"/>
                <a:gd name="T73" fmla="*/ 90 h 171"/>
                <a:gd name="T74" fmla="*/ 68 w 167"/>
                <a:gd name="T75" fmla="*/ 79 h 171"/>
                <a:gd name="T76" fmla="*/ 70 w 167"/>
                <a:gd name="T77" fmla="*/ 62 h 171"/>
                <a:gd name="T78" fmla="*/ 83 w 167"/>
                <a:gd name="T79" fmla="*/ 50 h 171"/>
                <a:gd name="T80" fmla="*/ 87 w 167"/>
                <a:gd name="T81" fmla="*/ 54 h 171"/>
                <a:gd name="T82" fmla="*/ 99 w 167"/>
                <a:gd name="T83" fmla="*/ 65 h 171"/>
                <a:gd name="T84" fmla="*/ 87 w 167"/>
                <a:gd name="T85" fmla="*/ 79 h 171"/>
                <a:gd name="T86" fmla="*/ 102 w 167"/>
                <a:gd name="T87" fmla="*/ 9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7" h="171">
                  <a:moveTo>
                    <a:pt x="103" y="19"/>
                  </a:moveTo>
                  <a:cubicBezTo>
                    <a:pt x="99" y="18"/>
                    <a:pt x="96" y="17"/>
                    <a:pt x="92" y="17"/>
                  </a:cubicBezTo>
                  <a:cubicBezTo>
                    <a:pt x="92" y="16"/>
                    <a:pt x="92" y="16"/>
                    <a:pt x="92" y="16"/>
                  </a:cubicBezTo>
                  <a:cubicBezTo>
                    <a:pt x="88" y="0"/>
                    <a:pt x="88" y="0"/>
                    <a:pt x="88" y="0"/>
                  </a:cubicBezTo>
                  <a:cubicBezTo>
                    <a:pt x="71" y="1"/>
                    <a:pt x="71" y="1"/>
                    <a:pt x="71" y="1"/>
                  </a:cubicBezTo>
                  <a:cubicBezTo>
                    <a:pt x="68" y="18"/>
                    <a:pt x="68" y="18"/>
                    <a:pt x="68" y="18"/>
                  </a:cubicBezTo>
                  <a:cubicBezTo>
                    <a:pt x="65" y="19"/>
                    <a:pt x="61" y="20"/>
                    <a:pt x="58" y="22"/>
                  </a:cubicBezTo>
                  <a:cubicBezTo>
                    <a:pt x="58" y="21"/>
                    <a:pt x="58" y="21"/>
                    <a:pt x="58" y="21"/>
                  </a:cubicBezTo>
                  <a:cubicBezTo>
                    <a:pt x="46" y="9"/>
                    <a:pt x="46" y="9"/>
                    <a:pt x="46" y="9"/>
                  </a:cubicBezTo>
                  <a:cubicBezTo>
                    <a:pt x="32" y="18"/>
                    <a:pt x="32" y="18"/>
                    <a:pt x="32" y="18"/>
                  </a:cubicBezTo>
                  <a:cubicBezTo>
                    <a:pt x="38" y="34"/>
                    <a:pt x="38" y="34"/>
                    <a:pt x="38" y="34"/>
                  </a:cubicBezTo>
                  <a:cubicBezTo>
                    <a:pt x="35" y="37"/>
                    <a:pt x="33" y="39"/>
                    <a:pt x="31" y="42"/>
                  </a:cubicBezTo>
                  <a:cubicBezTo>
                    <a:pt x="30" y="42"/>
                    <a:pt x="30" y="42"/>
                    <a:pt x="30" y="42"/>
                  </a:cubicBezTo>
                  <a:cubicBezTo>
                    <a:pt x="14" y="37"/>
                    <a:pt x="14" y="37"/>
                    <a:pt x="14" y="37"/>
                  </a:cubicBezTo>
                  <a:cubicBezTo>
                    <a:pt x="6" y="52"/>
                    <a:pt x="6" y="52"/>
                    <a:pt x="6" y="52"/>
                  </a:cubicBezTo>
                  <a:cubicBezTo>
                    <a:pt x="19" y="63"/>
                    <a:pt x="19" y="63"/>
                    <a:pt x="19" y="63"/>
                  </a:cubicBezTo>
                  <a:cubicBezTo>
                    <a:pt x="18" y="66"/>
                    <a:pt x="17" y="69"/>
                    <a:pt x="17" y="74"/>
                  </a:cubicBezTo>
                  <a:cubicBezTo>
                    <a:pt x="16" y="74"/>
                    <a:pt x="16" y="74"/>
                    <a:pt x="16" y="74"/>
                  </a:cubicBezTo>
                  <a:cubicBezTo>
                    <a:pt x="0" y="77"/>
                    <a:pt x="0" y="77"/>
                    <a:pt x="0" y="77"/>
                  </a:cubicBezTo>
                  <a:cubicBezTo>
                    <a:pt x="0" y="94"/>
                    <a:pt x="0" y="94"/>
                    <a:pt x="0" y="94"/>
                  </a:cubicBezTo>
                  <a:cubicBezTo>
                    <a:pt x="16" y="97"/>
                    <a:pt x="16" y="97"/>
                    <a:pt x="16" y="97"/>
                  </a:cubicBezTo>
                  <a:cubicBezTo>
                    <a:pt x="17" y="102"/>
                    <a:pt x="19" y="107"/>
                    <a:pt x="20" y="111"/>
                  </a:cubicBezTo>
                  <a:cubicBezTo>
                    <a:pt x="20" y="111"/>
                    <a:pt x="20" y="111"/>
                    <a:pt x="20" y="111"/>
                  </a:cubicBezTo>
                  <a:cubicBezTo>
                    <a:pt x="8" y="122"/>
                    <a:pt x="8" y="122"/>
                    <a:pt x="8" y="122"/>
                  </a:cubicBezTo>
                  <a:cubicBezTo>
                    <a:pt x="17" y="137"/>
                    <a:pt x="17" y="137"/>
                    <a:pt x="17" y="137"/>
                  </a:cubicBezTo>
                  <a:cubicBezTo>
                    <a:pt x="33" y="131"/>
                    <a:pt x="33" y="131"/>
                    <a:pt x="33" y="131"/>
                  </a:cubicBezTo>
                  <a:cubicBezTo>
                    <a:pt x="37" y="135"/>
                    <a:pt x="41" y="139"/>
                    <a:pt x="45" y="142"/>
                  </a:cubicBezTo>
                  <a:cubicBezTo>
                    <a:pt x="45" y="142"/>
                    <a:pt x="45" y="142"/>
                    <a:pt x="45" y="142"/>
                  </a:cubicBezTo>
                  <a:cubicBezTo>
                    <a:pt x="41" y="159"/>
                    <a:pt x="41" y="159"/>
                    <a:pt x="41" y="159"/>
                  </a:cubicBezTo>
                  <a:cubicBezTo>
                    <a:pt x="56" y="166"/>
                    <a:pt x="56" y="166"/>
                    <a:pt x="56" y="166"/>
                  </a:cubicBezTo>
                  <a:cubicBezTo>
                    <a:pt x="67" y="152"/>
                    <a:pt x="67" y="152"/>
                    <a:pt x="67" y="152"/>
                  </a:cubicBezTo>
                  <a:cubicBezTo>
                    <a:pt x="67" y="152"/>
                    <a:pt x="67" y="152"/>
                    <a:pt x="67" y="152"/>
                  </a:cubicBezTo>
                  <a:cubicBezTo>
                    <a:pt x="70" y="153"/>
                    <a:pt x="74" y="154"/>
                    <a:pt x="77" y="154"/>
                  </a:cubicBezTo>
                  <a:cubicBezTo>
                    <a:pt x="77" y="154"/>
                    <a:pt x="77" y="154"/>
                    <a:pt x="77" y="154"/>
                  </a:cubicBezTo>
                  <a:cubicBezTo>
                    <a:pt x="81" y="171"/>
                    <a:pt x="81" y="171"/>
                    <a:pt x="81" y="171"/>
                  </a:cubicBezTo>
                  <a:cubicBezTo>
                    <a:pt x="99" y="170"/>
                    <a:pt x="99" y="170"/>
                    <a:pt x="99" y="170"/>
                  </a:cubicBezTo>
                  <a:cubicBezTo>
                    <a:pt x="101" y="152"/>
                    <a:pt x="101" y="152"/>
                    <a:pt x="101" y="152"/>
                  </a:cubicBezTo>
                  <a:cubicBezTo>
                    <a:pt x="101" y="152"/>
                    <a:pt x="101" y="152"/>
                    <a:pt x="101" y="152"/>
                  </a:cubicBezTo>
                  <a:cubicBezTo>
                    <a:pt x="104" y="151"/>
                    <a:pt x="108" y="150"/>
                    <a:pt x="111" y="149"/>
                  </a:cubicBezTo>
                  <a:cubicBezTo>
                    <a:pt x="112" y="149"/>
                    <a:pt x="112" y="149"/>
                    <a:pt x="112" y="149"/>
                  </a:cubicBezTo>
                  <a:cubicBezTo>
                    <a:pt x="123" y="162"/>
                    <a:pt x="123" y="162"/>
                    <a:pt x="123" y="162"/>
                  </a:cubicBezTo>
                  <a:cubicBezTo>
                    <a:pt x="137" y="152"/>
                    <a:pt x="137" y="152"/>
                    <a:pt x="137" y="152"/>
                  </a:cubicBezTo>
                  <a:cubicBezTo>
                    <a:pt x="131" y="136"/>
                    <a:pt x="131" y="136"/>
                    <a:pt x="131" y="136"/>
                  </a:cubicBezTo>
                  <a:cubicBezTo>
                    <a:pt x="131" y="136"/>
                    <a:pt x="131" y="136"/>
                    <a:pt x="131" y="136"/>
                  </a:cubicBezTo>
                  <a:cubicBezTo>
                    <a:pt x="134" y="134"/>
                    <a:pt x="136" y="131"/>
                    <a:pt x="138" y="128"/>
                  </a:cubicBezTo>
                  <a:cubicBezTo>
                    <a:pt x="139" y="129"/>
                    <a:pt x="139" y="129"/>
                    <a:pt x="139" y="129"/>
                  </a:cubicBezTo>
                  <a:cubicBezTo>
                    <a:pt x="155" y="134"/>
                    <a:pt x="155" y="134"/>
                    <a:pt x="155" y="134"/>
                  </a:cubicBezTo>
                  <a:cubicBezTo>
                    <a:pt x="163" y="119"/>
                    <a:pt x="163" y="119"/>
                    <a:pt x="163" y="119"/>
                  </a:cubicBezTo>
                  <a:cubicBezTo>
                    <a:pt x="150" y="108"/>
                    <a:pt x="150" y="108"/>
                    <a:pt x="150" y="108"/>
                  </a:cubicBezTo>
                  <a:cubicBezTo>
                    <a:pt x="150" y="107"/>
                    <a:pt x="150" y="107"/>
                    <a:pt x="150" y="107"/>
                  </a:cubicBezTo>
                  <a:cubicBezTo>
                    <a:pt x="151" y="103"/>
                    <a:pt x="152" y="100"/>
                    <a:pt x="152" y="95"/>
                  </a:cubicBezTo>
                  <a:cubicBezTo>
                    <a:pt x="153" y="95"/>
                    <a:pt x="153" y="95"/>
                    <a:pt x="153" y="95"/>
                  </a:cubicBezTo>
                  <a:cubicBezTo>
                    <a:pt x="167" y="94"/>
                    <a:pt x="167" y="94"/>
                    <a:pt x="167" y="94"/>
                  </a:cubicBezTo>
                  <a:cubicBezTo>
                    <a:pt x="167" y="77"/>
                    <a:pt x="167" y="77"/>
                    <a:pt x="167" y="77"/>
                  </a:cubicBezTo>
                  <a:cubicBezTo>
                    <a:pt x="152" y="74"/>
                    <a:pt x="152" y="74"/>
                    <a:pt x="152" y="74"/>
                  </a:cubicBezTo>
                  <a:cubicBezTo>
                    <a:pt x="152" y="74"/>
                    <a:pt x="152" y="74"/>
                    <a:pt x="152" y="74"/>
                  </a:cubicBezTo>
                  <a:cubicBezTo>
                    <a:pt x="151" y="69"/>
                    <a:pt x="150" y="64"/>
                    <a:pt x="148" y="60"/>
                  </a:cubicBezTo>
                  <a:cubicBezTo>
                    <a:pt x="149" y="60"/>
                    <a:pt x="149" y="60"/>
                    <a:pt x="149" y="60"/>
                  </a:cubicBezTo>
                  <a:cubicBezTo>
                    <a:pt x="162" y="48"/>
                    <a:pt x="162" y="48"/>
                    <a:pt x="162" y="48"/>
                  </a:cubicBezTo>
                  <a:cubicBezTo>
                    <a:pt x="153" y="34"/>
                    <a:pt x="153" y="34"/>
                    <a:pt x="153" y="34"/>
                  </a:cubicBezTo>
                  <a:cubicBezTo>
                    <a:pt x="136" y="40"/>
                    <a:pt x="136" y="40"/>
                    <a:pt x="136" y="40"/>
                  </a:cubicBezTo>
                  <a:cubicBezTo>
                    <a:pt x="136" y="40"/>
                    <a:pt x="136" y="40"/>
                    <a:pt x="136" y="40"/>
                  </a:cubicBezTo>
                  <a:cubicBezTo>
                    <a:pt x="133" y="36"/>
                    <a:pt x="128" y="32"/>
                    <a:pt x="124" y="29"/>
                  </a:cubicBezTo>
                  <a:cubicBezTo>
                    <a:pt x="124" y="28"/>
                    <a:pt x="124" y="28"/>
                    <a:pt x="124" y="28"/>
                  </a:cubicBezTo>
                  <a:cubicBezTo>
                    <a:pt x="128" y="12"/>
                    <a:pt x="128" y="12"/>
                    <a:pt x="128" y="12"/>
                  </a:cubicBezTo>
                  <a:cubicBezTo>
                    <a:pt x="113" y="5"/>
                    <a:pt x="113" y="5"/>
                    <a:pt x="113" y="5"/>
                  </a:cubicBezTo>
                  <a:cubicBezTo>
                    <a:pt x="103" y="19"/>
                    <a:pt x="103" y="19"/>
                    <a:pt x="103" y="19"/>
                  </a:cubicBezTo>
                  <a:close/>
                  <a:moveTo>
                    <a:pt x="142" y="85"/>
                  </a:moveTo>
                  <a:cubicBezTo>
                    <a:pt x="142" y="117"/>
                    <a:pt x="116" y="143"/>
                    <a:pt x="84" y="143"/>
                  </a:cubicBezTo>
                  <a:cubicBezTo>
                    <a:pt x="53" y="143"/>
                    <a:pt x="27" y="117"/>
                    <a:pt x="27" y="85"/>
                  </a:cubicBezTo>
                  <a:cubicBezTo>
                    <a:pt x="27" y="54"/>
                    <a:pt x="53" y="28"/>
                    <a:pt x="84" y="28"/>
                  </a:cubicBezTo>
                  <a:cubicBezTo>
                    <a:pt x="116" y="28"/>
                    <a:pt x="142" y="54"/>
                    <a:pt x="142" y="85"/>
                  </a:cubicBezTo>
                  <a:close/>
                  <a:moveTo>
                    <a:pt x="91" y="95"/>
                  </a:moveTo>
                  <a:cubicBezTo>
                    <a:pt x="92" y="96"/>
                    <a:pt x="93" y="97"/>
                    <a:pt x="93" y="99"/>
                  </a:cubicBezTo>
                  <a:cubicBezTo>
                    <a:pt x="93" y="101"/>
                    <a:pt x="93" y="103"/>
                    <a:pt x="92" y="104"/>
                  </a:cubicBezTo>
                  <a:cubicBezTo>
                    <a:pt x="92" y="106"/>
                    <a:pt x="91" y="107"/>
                    <a:pt x="90" y="107"/>
                  </a:cubicBezTo>
                  <a:cubicBezTo>
                    <a:pt x="90" y="107"/>
                    <a:pt x="89" y="107"/>
                    <a:pt x="89" y="107"/>
                  </a:cubicBezTo>
                  <a:cubicBezTo>
                    <a:pt x="88" y="108"/>
                    <a:pt x="87" y="108"/>
                    <a:pt x="87" y="108"/>
                  </a:cubicBezTo>
                  <a:cubicBezTo>
                    <a:pt x="87" y="92"/>
                    <a:pt x="87" y="92"/>
                    <a:pt x="87" y="92"/>
                  </a:cubicBezTo>
                  <a:cubicBezTo>
                    <a:pt x="87" y="93"/>
                    <a:pt x="90" y="94"/>
                    <a:pt x="91" y="95"/>
                  </a:cubicBezTo>
                  <a:close/>
                  <a:moveTo>
                    <a:pt x="79" y="63"/>
                  </a:moveTo>
                  <a:cubicBezTo>
                    <a:pt x="80" y="63"/>
                    <a:pt x="79" y="63"/>
                    <a:pt x="83" y="62"/>
                  </a:cubicBezTo>
                  <a:cubicBezTo>
                    <a:pt x="83" y="76"/>
                    <a:pt x="83" y="76"/>
                    <a:pt x="83" y="76"/>
                  </a:cubicBezTo>
                  <a:cubicBezTo>
                    <a:pt x="79" y="76"/>
                    <a:pt x="79" y="75"/>
                    <a:pt x="78" y="74"/>
                  </a:cubicBezTo>
                  <a:cubicBezTo>
                    <a:pt x="77" y="72"/>
                    <a:pt x="76" y="71"/>
                    <a:pt x="76" y="69"/>
                  </a:cubicBezTo>
                  <a:cubicBezTo>
                    <a:pt x="76" y="68"/>
                    <a:pt x="76" y="67"/>
                    <a:pt x="77" y="66"/>
                  </a:cubicBezTo>
                  <a:cubicBezTo>
                    <a:pt x="77" y="65"/>
                    <a:pt x="78" y="64"/>
                    <a:pt x="79" y="63"/>
                  </a:cubicBezTo>
                  <a:close/>
                  <a:moveTo>
                    <a:pt x="84" y="35"/>
                  </a:moveTo>
                  <a:cubicBezTo>
                    <a:pt x="56" y="35"/>
                    <a:pt x="34" y="58"/>
                    <a:pt x="34" y="85"/>
                  </a:cubicBezTo>
                  <a:cubicBezTo>
                    <a:pt x="34" y="113"/>
                    <a:pt x="56" y="135"/>
                    <a:pt x="84" y="135"/>
                  </a:cubicBezTo>
                  <a:cubicBezTo>
                    <a:pt x="111" y="135"/>
                    <a:pt x="134" y="113"/>
                    <a:pt x="134" y="85"/>
                  </a:cubicBezTo>
                  <a:cubicBezTo>
                    <a:pt x="134" y="58"/>
                    <a:pt x="111" y="35"/>
                    <a:pt x="84" y="35"/>
                  </a:cubicBezTo>
                  <a:close/>
                  <a:moveTo>
                    <a:pt x="102" y="103"/>
                  </a:moveTo>
                  <a:cubicBezTo>
                    <a:pt x="101" y="105"/>
                    <a:pt x="100" y="107"/>
                    <a:pt x="99" y="108"/>
                  </a:cubicBezTo>
                  <a:cubicBezTo>
                    <a:pt x="97" y="110"/>
                    <a:pt x="96" y="111"/>
                    <a:pt x="94" y="112"/>
                  </a:cubicBezTo>
                  <a:cubicBezTo>
                    <a:pt x="92" y="114"/>
                    <a:pt x="91" y="115"/>
                    <a:pt x="87" y="115"/>
                  </a:cubicBezTo>
                  <a:cubicBezTo>
                    <a:pt x="87" y="122"/>
                    <a:pt x="87" y="122"/>
                    <a:pt x="87" y="122"/>
                  </a:cubicBezTo>
                  <a:cubicBezTo>
                    <a:pt x="83" y="122"/>
                    <a:pt x="83" y="122"/>
                    <a:pt x="83" y="122"/>
                  </a:cubicBezTo>
                  <a:cubicBezTo>
                    <a:pt x="83" y="116"/>
                    <a:pt x="83" y="116"/>
                    <a:pt x="83" y="116"/>
                  </a:cubicBezTo>
                  <a:cubicBezTo>
                    <a:pt x="83" y="116"/>
                    <a:pt x="82" y="116"/>
                    <a:pt x="82" y="116"/>
                  </a:cubicBezTo>
                  <a:cubicBezTo>
                    <a:pt x="82" y="116"/>
                    <a:pt x="81" y="116"/>
                    <a:pt x="81" y="116"/>
                  </a:cubicBezTo>
                  <a:cubicBezTo>
                    <a:pt x="79" y="116"/>
                    <a:pt x="78" y="116"/>
                    <a:pt x="76" y="115"/>
                  </a:cubicBezTo>
                  <a:cubicBezTo>
                    <a:pt x="74" y="115"/>
                    <a:pt x="73" y="115"/>
                    <a:pt x="72" y="115"/>
                  </a:cubicBezTo>
                  <a:cubicBezTo>
                    <a:pt x="70" y="114"/>
                    <a:pt x="69" y="114"/>
                    <a:pt x="68" y="113"/>
                  </a:cubicBezTo>
                  <a:cubicBezTo>
                    <a:pt x="66" y="113"/>
                    <a:pt x="65" y="112"/>
                    <a:pt x="64" y="111"/>
                  </a:cubicBezTo>
                  <a:cubicBezTo>
                    <a:pt x="67" y="103"/>
                    <a:pt x="67" y="103"/>
                    <a:pt x="67" y="103"/>
                  </a:cubicBezTo>
                  <a:cubicBezTo>
                    <a:pt x="68" y="103"/>
                    <a:pt x="69" y="104"/>
                    <a:pt x="70" y="104"/>
                  </a:cubicBezTo>
                  <a:cubicBezTo>
                    <a:pt x="71" y="105"/>
                    <a:pt x="72" y="106"/>
                    <a:pt x="74" y="106"/>
                  </a:cubicBezTo>
                  <a:cubicBezTo>
                    <a:pt x="75" y="107"/>
                    <a:pt x="77" y="107"/>
                    <a:pt x="78" y="107"/>
                  </a:cubicBezTo>
                  <a:cubicBezTo>
                    <a:pt x="80" y="108"/>
                    <a:pt x="79" y="108"/>
                    <a:pt x="83" y="108"/>
                  </a:cubicBezTo>
                  <a:cubicBezTo>
                    <a:pt x="83" y="90"/>
                    <a:pt x="83" y="90"/>
                    <a:pt x="83" y="90"/>
                  </a:cubicBezTo>
                  <a:cubicBezTo>
                    <a:pt x="79" y="89"/>
                    <a:pt x="79" y="88"/>
                    <a:pt x="77" y="87"/>
                  </a:cubicBezTo>
                  <a:cubicBezTo>
                    <a:pt x="75" y="86"/>
                    <a:pt x="73" y="85"/>
                    <a:pt x="71" y="84"/>
                  </a:cubicBezTo>
                  <a:cubicBezTo>
                    <a:pt x="70" y="82"/>
                    <a:pt x="68" y="81"/>
                    <a:pt x="68" y="79"/>
                  </a:cubicBezTo>
                  <a:cubicBezTo>
                    <a:pt x="67" y="77"/>
                    <a:pt x="66" y="74"/>
                    <a:pt x="66" y="71"/>
                  </a:cubicBezTo>
                  <a:cubicBezTo>
                    <a:pt x="66" y="70"/>
                    <a:pt x="66" y="68"/>
                    <a:pt x="67" y="66"/>
                  </a:cubicBezTo>
                  <a:cubicBezTo>
                    <a:pt x="68" y="65"/>
                    <a:pt x="69" y="63"/>
                    <a:pt x="70" y="62"/>
                  </a:cubicBezTo>
                  <a:cubicBezTo>
                    <a:pt x="72" y="60"/>
                    <a:pt x="74" y="59"/>
                    <a:pt x="76" y="58"/>
                  </a:cubicBezTo>
                  <a:cubicBezTo>
                    <a:pt x="78" y="57"/>
                    <a:pt x="79" y="56"/>
                    <a:pt x="83" y="55"/>
                  </a:cubicBezTo>
                  <a:cubicBezTo>
                    <a:pt x="83" y="50"/>
                    <a:pt x="83" y="50"/>
                    <a:pt x="83" y="50"/>
                  </a:cubicBezTo>
                  <a:cubicBezTo>
                    <a:pt x="87" y="50"/>
                    <a:pt x="87" y="50"/>
                    <a:pt x="87" y="50"/>
                  </a:cubicBezTo>
                  <a:cubicBezTo>
                    <a:pt x="87" y="54"/>
                    <a:pt x="87" y="54"/>
                    <a:pt x="87" y="54"/>
                  </a:cubicBezTo>
                  <a:cubicBezTo>
                    <a:pt x="87" y="54"/>
                    <a:pt x="87" y="54"/>
                    <a:pt x="87" y="54"/>
                  </a:cubicBezTo>
                  <a:cubicBezTo>
                    <a:pt x="89" y="54"/>
                    <a:pt x="92" y="55"/>
                    <a:pt x="94" y="55"/>
                  </a:cubicBezTo>
                  <a:cubicBezTo>
                    <a:pt x="96" y="55"/>
                    <a:pt x="98" y="56"/>
                    <a:pt x="101" y="56"/>
                  </a:cubicBezTo>
                  <a:cubicBezTo>
                    <a:pt x="99" y="65"/>
                    <a:pt x="99" y="65"/>
                    <a:pt x="99" y="65"/>
                  </a:cubicBezTo>
                  <a:cubicBezTo>
                    <a:pt x="97" y="64"/>
                    <a:pt x="95" y="64"/>
                    <a:pt x="93" y="63"/>
                  </a:cubicBezTo>
                  <a:cubicBezTo>
                    <a:pt x="91" y="63"/>
                    <a:pt x="87" y="62"/>
                    <a:pt x="87" y="62"/>
                  </a:cubicBezTo>
                  <a:cubicBezTo>
                    <a:pt x="87" y="79"/>
                    <a:pt x="87" y="79"/>
                    <a:pt x="87" y="79"/>
                  </a:cubicBezTo>
                  <a:cubicBezTo>
                    <a:pt x="87" y="79"/>
                    <a:pt x="91" y="80"/>
                    <a:pt x="93" y="81"/>
                  </a:cubicBezTo>
                  <a:cubicBezTo>
                    <a:pt x="95" y="82"/>
                    <a:pt x="96" y="83"/>
                    <a:pt x="98" y="84"/>
                  </a:cubicBezTo>
                  <a:cubicBezTo>
                    <a:pt x="99" y="86"/>
                    <a:pt x="101" y="88"/>
                    <a:pt x="102" y="90"/>
                  </a:cubicBezTo>
                  <a:cubicBezTo>
                    <a:pt x="103" y="92"/>
                    <a:pt x="103" y="94"/>
                    <a:pt x="103" y="98"/>
                  </a:cubicBezTo>
                  <a:cubicBezTo>
                    <a:pt x="103" y="99"/>
                    <a:pt x="103" y="101"/>
                    <a:pt x="102" y="10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4" name="Freeform 21"/>
            <p:cNvSpPr>
              <a:spLocks noEditPoints="1"/>
            </p:cNvSpPr>
            <p:nvPr/>
          </p:nvSpPr>
          <p:spPr bwMode="auto">
            <a:xfrm>
              <a:off x="5149087" y="4015426"/>
              <a:ext cx="305855" cy="312033"/>
            </a:xfrm>
            <a:custGeom>
              <a:avLst/>
              <a:gdLst>
                <a:gd name="T0" fmla="*/ 33 w 167"/>
                <a:gd name="T1" fmla="*/ 86 h 171"/>
                <a:gd name="T2" fmla="*/ 103 w 167"/>
                <a:gd name="T3" fmla="*/ 19 h 171"/>
                <a:gd name="T4" fmla="*/ 124 w 167"/>
                <a:gd name="T5" fmla="*/ 28 h 171"/>
                <a:gd name="T6" fmla="*/ 136 w 167"/>
                <a:gd name="T7" fmla="*/ 40 h 171"/>
                <a:gd name="T8" fmla="*/ 149 w 167"/>
                <a:gd name="T9" fmla="*/ 60 h 171"/>
                <a:gd name="T10" fmla="*/ 151 w 167"/>
                <a:gd name="T11" fmla="*/ 74 h 171"/>
                <a:gd name="T12" fmla="*/ 153 w 167"/>
                <a:gd name="T13" fmla="*/ 95 h 171"/>
                <a:gd name="T14" fmla="*/ 150 w 167"/>
                <a:gd name="T15" fmla="*/ 108 h 171"/>
                <a:gd name="T16" fmla="*/ 139 w 167"/>
                <a:gd name="T17" fmla="*/ 129 h 171"/>
                <a:gd name="T18" fmla="*/ 131 w 167"/>
                <a:gd name="T19" fmla="*/ 136 h 171"/>
                <a:gd name="T20" fmla="*/ 111 w 167"/>
                <a:gd name="T21" fmla="*/ 149 h 171"/>
                <a:gd name="T22" fmla="*/ 101 w 167"/>
                <a:gd name="T23" fmla="*/ 153 h 171"/>
                <a:gd name="T24" fmla="*/ 77 w 167"/>
                <a:gd name="T25" fmla="*/ 155 h 171"/>
                <a:gd name="T26" fmla="*/ 66 w 167"/>
                <a:gd name="T27" fmla="*/ 152 h 171"/>
                <a:gd name="T28" fmla="*/ 45 w 167"/>
                <a:gd name="T29" fmla="*/ 143 h 171"/>
                <a:gd name="T30" fmla="*/ 17 w 167"/>
                <a:gd name="T31" fmla="*/ 137 h 171"/>
                <a:gd name="T32" fmla="*/ 20 w 167"/>
                <a:gd name="T33" fmla="*/ 111 h 171"/>
                <a:gd name="T34" fmla="*/ 0 w 167"/>
                <a:gd name="T35" fmla="*/ 77 h 171"/>
                <a:gd name="T36" fmla="*/ 19 w 167"/>
                <a:gd name="T37" fmla="*/ 63 h 171"/>
                <a:gd name="T38" fmla="*/ 30 w 167"/>
                <a:gd name="T39" fmla="*/ 42 h 171"/>
                <a:gd name="T40" fmla="*/ 32 w 167"/>
                <a:gd name="T41" fmla="*/ 18 h 171"/>
                <a:gd name="T42" fmla="*/ 58 w 167"/>
                <a:gd name="T43" fmla="*/ 22 h 171"/>
                <a:gd name="T44" fmla="*/ 88 w 167"/>
                <a:gd name="T45" fmla="*/ 0 h 171"/>
                <a:gd name="T46" fmla="*/ 103 w 167"/>
                <a:gd name="T47" fmla="*/ 19 h 171"/>
                <a:gd name="T48" fmla="*/ 84 w 167"/>
                <a:gd name="T49" fmla="*/ 143 h 171"/>
                <a:gd name="T50" fmla="*/ 102 w 167"/>
                <a:gd name="T51" fmla="*/ 90 h 171"/>
                <a:gd name="T52" fmla="*/ 87 w 167"/>
                <a:gd name="T53" fmla="*/ 79 h 171"/>
                <a:gd name="T54" fmla="*/ 99 w 167"/>
                <a:gd name="T55" fmla="*/ 65 h 171"/>
                <a:gd name="T56" fmla="*/ 87 w 167"/>
                <a:gd name="T57" fmla="*/ 55 h 171"/>
                <a:gd name="T58" fmla="*/ 82 w 167"/>
                <a:gd name="T59" fmla="*/ 49 h 171"/>
                <a:gd name="T60" fmla="*/ 70 w 167"/>
                <a:gd name="T61" fmla="*/ 62 h 171"/>
                <a:gd name="T62" fmla="*/ 67 w 167"/>
                <a:gd name="T63" fmla="*/ 79 h 171"/>
                <a:gd name="T64" fmla="*/ 82 w 167"/>
                <a:gd name="T65" fmla="*/ 90 h 171"/>
                <a:gd name="T66" fmla="*/ 73 w 167"/>
                <a:gd name="T67" fmla="*/ 106 h 171"/>
                <a:gd name="T68" fmla="*/ 64 w 167"/>
                <a:gd name="T69" fmla="*/ 112 h 171"/>
                <a:gd name="T70" fmla="*/ 76 w 167"/>
                <a:gd name="T71" fmla="*/ 116 h 171"/>
                <a:gd name="T72" fmla="*/ 82 w 167"/>
                <a:gd name="T73" fmla="*/ 116 h 171"/>
                <a:gd name="T74" fmla="*/ 87 w 167"/>
                <a:gd name="T75" fmla="*/ 115 h 171"/>
                <a:gd name="T76" fmla="*/ 102 w 167"/>
                <a:gd name="T77" fmla="*/ 103 h 171"/>
                <a:gd name="T78" fmla="*/ 77 w 167"/>
                <a:gd name="T79" fmla="*/ 66 h 171"/>
                <a:gd name="T80" fmla="*/ 82 w 167"/>
                <a:gd name="T81" fmla="*/ 76 h 171"/>
                <a:gd name="T82" fmla="*/ 77 w 167"/>
                <a:gd name="T83" fmla="*/ 66 h 171"/>
                <a:gd name="T84" fmla="*/ 88 w 167"/>
                <a:gd name="T85" fmla="*/ 108 h 171"/>
                <a:gd name="T86" fmla="*/ 91 w 167"/>
                <a:gd name="T87" fmla="*/ 9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7" h="171">
                  <a:moveTo>
                    <a:pt x="133" y="85"/>
                  </a:moveTo>
                  <a:cubicBezTo>
                    <a:pt x="133" y="113"/>
                    <a:pt x="111" y="135"/>
                    <a:pt x="83" y="135"/>
                  </a:cubicBezTo>
                  <a:cubicBezTo>
                    <a:pt x="56" y="135"/>
                    <a:pt x="33" y="113"/>
                    <a:pt x="33" y="86"/>
                  </a:cubicBezTo>
                  <a:cubicBezTo>
                    <a:pt x="33" y="58"/>
                    <a:pt x="56" y="36"/>
                    <a:pt x="83" y="36"/>
                  </a:cubicBezTo>
                  <a:cubicBezTo>
                    <a:pt x="111" y="36"/>
                    <a:pt x="133" y="58"/>
                    <a:pt x="133" y="85"/>
                  </a:cubicBezTo>
                  <a:close/>
                  <a:moveTo>
                    <a:pt x="103" y="19"/>
                  </a:moveTo>
                  <a:cubicBezTo>
                    <a:pt x="113" y="5"/>
                    <a:pt x="113" y="5"/>
                    <a:pt x="113" y="5"/>
                  </a:cubicBezTo>
                  <a:cubicBezTo>
                    <a:pt x="128" y="12"/>
                    <a:pt x="128" y="12"/>
                    <a:pt x="128" y="12"/>
                  </a:cubicBezTo>
                  <a:cubicBezTo>
                    <a:pt x="124" y="28"/>
                    <a:pt x="124" y="28"/>
                    <a:pt x="124" y="28"/>
                  </a:cubicBezTo>
                  <a:cubicBezTo>
                    <a:pt x="124" y="29"/>
                    <a:pt x="124" y="29"/>
                    <a:pt x="124" y="29"/>
                  </a:cubicBezTo>
                  <a:cubicBezTo>
                    <a:pt x="128" y="32"/>
                    <a:pt x="132" y="36"/>
                    <a:pt x="136" y="40"/>
                  </a:cubicBezTo>
                  <a:cubicBezTo>
                    <a:pt x="136" y="40"/>
                    <a:pt x="136" y="40"/>
                    <a:pt x="136" y="40"/>
                  </a:cubicBezTo>
                  <a:cubicBezTo>
                    <a:pt x="152" y="34"/>
                    <a:pt x="152" y="34"/>
                    <a:pt x="152" y="34"/>
                  </a:cubicBezTo>
                  <a:cubicBezTo>
                    <a:pt x="161" y="49"/>
                    <a:pt x="161" y="49"/>
                    <a:pt x="161" y="49"/>
                  </a:cubicBezTo>
                  <a:cubicBezTo>
                    <a:pt x="149" y="60"/>
                    <a:pt x="149" y="60"/>
                    <a:pt x="149" y="60"/>
                  </a:cubicBezTo>
                  <a:cubicBezTo>
                    <a:pt x="148" y="60"/>
                    <a:pt x="148" y="60"/>
                    <a:pt x="148" y="60"/>
                  </a:cubicBezTo>
                  <a:cubicBezTo>
                    <a:pt x="150" y="64"/>
                    <a:pt x="151" y="69"/>
                    <a:pt x="152" y="74"/>
                  </a:cubicBezTo>
                  <a:cubicBezTo>
                    <a:pt x="151" y="74"/>
                    <a:pt x="151" y="74"/>
                    <a:pt x="151" y="74"/>
                  </a:cubicBezTo>
                  <a:cubicBezTo>
                    <a:pt x="167" y="77"/>
                    <a:pt x="167" y="77"/>
                    <a:pt x="167" y="77"/>
                  </a:cubicBezTo>
                  <a:cubicBezTo>
                    <a:pt x="167" y="94"/>
                    <a:pt x="167" y="94"/>
                    <a:pt x="167" y="94"/>
                  </a:cubicBezTo>
                  <a:cubicBezTo>
                    <a:pt x="153" y="95"/>
                    <a:pt x="153" y="95"/>
                    <a:pt x="153" y="95"/>
                  </a:cubicBezTo>
                  <a:cubicBezTo>
                    <a:pt x="152" y="95"/>
                    <a:pt x="152" y="95"/>
                    <a:pt x="152" y="95"/>
                  </a:cubicBezTo>
                  <a:cubicBezTo>
                    <a:pt x="152" y="100"/>
                    <a:pt x="151" y="103"/>
                    <a:pt x="150" y="107"/>
                  </a:cubicBezTo>
                  <a:cubicBezTo>
                    <a:pt x="150" y="108"/>
                    <a:pt x="150" y="108"/>
                    <a:pt x="150" y="108"/>
                  </a:cubicBezTo>
                  <a:cubicBezTo>
                    <a:pt x="163" y="119"/>
                    <a:pt x="163" y="119"/>
                    <a:pt x="163" y="119"/>
                  </a:cubicBezTo>
                  <a:cubicBezTo>
                    <a:pt x="155" y="134"/>
                    <a:pt x="155" y="134"/>
                    <a:pt x="155" y="134"/>
                  </a:cubicBezTo>
                  <a:cubicBezTo>
                    <a:pt x="139" y="129"/>
                    <a:pt x="139" y="129"/>
                    <a:pt x="139" y="129"/>
                  </a:cubicBezTo>
                  <a:cubicBezTo>
                    <a:pt x="138" y="128"/>
                    <a:pt x="138" y="128"/>
                    <a:pt x="138" y="128"/>
                  </a:cubicBezTo>
                  <a:cubicBezTo>
                    <a:pt x="136" y="131"/>
                    <a:pt x="134" y="134"/>
                    <a:pt x="131" y="136"/>
                  </a:cubicBezTo>
                  <a:cubicBezTo>
                    <a:pt x="131" y="136"/>
                    <a:pt x="131" y="136"/>
                    <a:pt x="131" y="136"/>
                  </a:cubicBezTo>
                  <a:cubicBezTo>
                    <a:pt x="137" y="153"/>
                    <a:pt x="137" y="153"/>
                    <a:pt x="137" y="153"/>
                  </a:cubicBezTo>
                  <a:cubicBezTo>
                    <a:pt x="123" y="162"/>
                    <a:pt x="123" y="162"/>
                    <a:pt x="123" y="162"/>
                  </a:cubicBezTo>
                  <a:cubicBezTo>
                    <a:pt x="111" y="149"/>
                    <a:pt x="111" y="149"/>
                    <a:pt x="111" y="149"/>
                  </a:cubicBezTo>
                  <a:cubicBezTo>
                    <a:pt x="111" y="149"/>
                    <a:pt x="111" y="149"/>
                    <a:pt x="111" y="149"/>
                  </a:cubicBezTo>
                  <a:cubicBezTo>
                    <a:pt x="108" y="150"/>
                    <a:pt x="104" y="152"/>
                    <a:pt x="101" y="152"/>
                  </a:cubicBezTo>
                  <a:cubicBezTo>
                    <a:pt x="101" y="153"/>
                    <a:pt x="101" y="153"/>
                    <a:pt x="101" y="153"/>
                  </a:cubicBezTo>
                  <a:cubicBezTo>
                    <a:pt x="98" y="170"/>
                    <a:pt x="98" y="170"/>
                    <a:pt x="98" y="170"/>
                  </a:cubicBezTo>
                  <a:cubicBezTo>
                    <a:pt x="81" y="171"/>
                    <a:pt x="81" y="171"/>
                    <a:pt x="81" y="171"/>
                  </a:cubicBezTo>
                  <a:cubicBezTo>
                    <a:pt x="77" y="155"/>
                    <a:pt x="77" y="155"/>
                    <a:pt x="77" y="155"/>
                  </a:cubicBezTo>
                  <a:cubicBezTo>
                    <a:pt x="77" y="154"/>
                    <a:pt x="77" y="154"/>
                    <a:pt x="77" y="154"/>
                  </a:cubicBezTo>
                  <a:cubicBezTo>
                    <a:pt x="74" y="154"/>
                    <a:pt x="70" y="153"/>
                    <a:pt x="66" y="152"/>
                  </a:cubicBezTo>
                  <a:cubicBezTo>
                    <a:pt x="66" y="152"/>
                    <a:pt x="66" y="152"/>
                    <a:pt x="66" y="152"/>
                  </a:cubicBezTo>
                  <a:cubicBezTo>
                    <a:pt x="56" y="166"/>
                    <a:pt x="56" y="166"/>
                    <a:pt x="56" y="166"/>
                  </a:cubicBezTo>
                  <a:cubicBezTo>
                    <a:pt x="41" y="159"/>
                    <a:pt x="41" y="159"/>
                    <a:pt x="41" y="159"/>
                  </a:cubicBezTo>
                  <a:cubicBezTo>
                    <a:pt x="45" y="143"/>
                    <a:pt x="45" y="143"/>
                    <a:pt x="45" y="143"/>
                  </a:cubicBezTo>
                  <a:cubicBezTo>
                    <a:pt x="45" y="142"/>
                    <a:pt x="45" y="142"/>
                    <a:pt x="45" y="142"/>
                  </a:cubicBezTo>
                  <a:cubicBezTo>
                    <a:pt x="41" y="139"/>
                    <a:pt x="36" y="135"/>
                    <a:pt x="33" y="131"/>
                  </a:cubicBezTo>
                  <a:cubicBezTo>
                    <a:pt x="17" y="137"/>
                    <a:pt x="17" y="137"/>
                    <a:pt x="17" y="137"/>
                  </a:cubicBezTo>
                  <a:cubicBezTo>
                    <a:pt x="8" y="122"/>
                    <a:pt x="8" y="122"/>
                    <a:pt x="8" y="122"/>
                  </a:cubicBezTo>
                  <a:cubicBezTo>
                    <a:pt x="20" y="111"/>
                    <a:pt x="20" y="111"/>
                    <a:pt x="20" y="111"/>
                  </a:cubicBezTo>
                  <a:cubicBezTo>
                    <a:pt x="20" y="111"/>
                    <a:pt x="20" y="111"/>
                    <a:pt x="20" y="111"/>
                  </a:cubicBezTo>
                  <a:cubicBezTo>
                    <a:pt x="19" y="107"/>
                    <a:pt x="17" y="102"/>
                    <a:pt x="16" y="97"/>
                  </a:cubicBezTo>
                  <a:cubicBezTo>
                    <a:pt x="0" y="94"/>
                    <a:pt x="0" y="94"/>
                    <a:pt x="0" y="94"/>
                  </a:cubicBezTo>
                  <a:cubicBezTo>
                    <a:pt x="0" y="77"/>
                    <a:pt x="0" y="77"/>
                    <a:pt x="0" y="77"/>
                  </a:cubicBezTo>
                  <a:cubicBezTo>
                    <a:pt x="16" y="74"/>
                    <a:pt x="16" y="74"/>
                    <a:pt x="16" y="74"/>
                  </a:cubicBezTo>
                  <a:cubicBezTo>
                    <a:pt x="16" y="74"/>
                    <a:pt x="16" y="74"/>
                    <a:pt x="16" y="74"/>
                  </a:cubicBezTo>
                  <a:cubicBezTo>
                    <a:pt x="17" y="69"/>
                    <a:pt x="18" y="67"/>
                    <a:pt x="19" y="63"/>
                  </a:cubicBezTo>
                  <a:cubicBezTo>
                    <a:pt x="6" y="52"/>
                    <a:pt x="6" y="52"/>
                    <a:pt x="6" y="52"/>
                  </a:cubicBezTo>
                  <a:cubicBezTo>
                    <a:pt x="14" y="37"/>
                    <a:pt x="14" y="37"/>
                    <a:pt x="14" y="37"/>
                  </a:cubicBezTo>
                  <a:cubicBezTo>
                    <a:pt x="30" y="42"/>
                    <a:pt x="30" y="42"/>
                    <a:pt x="30" y="42"/>
                  </a:cubicBezTo>
                  <a:cubicBezTo>
                    <a:pt x="30" y="42"/>
                    <a:pt x="30" y="42"/>
                    <a:pt x="30" y="42"/>
                  </a:cubicBezTo>
                  <a:cubicBezTo>
                    <a:pt x="33" y="40"/>
                    <a:pt x="35" y="37"/>
                    <a:pt x="38" y="34"/>
                  </a:cubicBezTo>
                  <a:cubicBezTo>
                    <a:pt x="32" y="18"/>
                    <a:pt x="32" y="18"/>
                    <a:pt x="32" y="18"/>
                  </a:cubicBezTo>
                  <a:cubicBezTo>
                    <a:pt x="46" y="9"/>
                    <a:pt x="46" y="9"/>
                    <a:pt x="46" y="9"/>
                  </a:cubicBezTo>
                  <a:cubicBezTo>
                    <a:pt x="58" y="22"/>
                    <a:pt x="58" y="22"/>
                    <a:pt x="58" y="22"/>
                  </a:cubicBezTo>
                  <a:cubicBezTo>
                    <a:pt x="58" y="22"/>
                    <a:pt x="58" y="22"/>
                    <a:pt x="58" y="22"/>
                  </a:cubicBezTo>
                  <a:cubicBezTo>
                    <a:pt x="61" y="20"/>
                    <a:pt x="65" y="19"/>
                    <a:pt x="68" y="18"/>
                  </a:cubicBezTo>
                  <a:cubicBezTo>
                    <a:pt x="71" y="1"/>
                    <a:pt x="71" y="1"/>
                    <a:pt x="71" y="1"/>
                  </a:cubicBezTo>
                  <a:cubicBezTo>
                    <a:pt x="88" y="0"/>
                    <a:pt x="88" y="0"/>
                    <a:pt x="88" y="0"/>
                  </a:cubicBezTo>
                  <a:cubicBezTo>
                    <a:pt x="92" y="16"/>
                    <a:pt x="92" y="16"/>
                    <a:pt x="92" y="16"/>
                  </a:cubicBezTo>
                  <a:cubicBezTo>
                    <a:pt x="92" y="17"/>
                    <a:pt x="92" y="17"/>
                    <a:pt x="92" y="17"/>
                  </a:cubicBezTo>
                  <a:cubicBezTo>
                    <a:pt x="95" y="17"/>
                    <a:pt x="99" y="18"/>
                    <a:pt x="103" y="19"/>
                  </a:cubicBezTo>
                  <a:close/>
                  <a:moveTo>
                    <a:pt x="84" y="28"/>
                  </a:moveTo>
                  <a:cubicBezTo>
                    <a:pt x="53" y="28"/>
                    <a:pt x="27" y="54"/>
                    <a:pt x="27" y="85"/>
                  </a:cubicBezTo>
                  <a:cubicBezTo>
                    <a:pt x="27" y="117"/>
                    <a:pt x="53" y="143"/>
                    <a:pt x="84" y="143"/>
                  </a:cubicBezTo>
                  <a:cubicBezTo>
                    <a:pt x="116" y="143"/>
                    <a:pt x="142" y="117"/>
                    <a:pt x="142" y="85"/>
                  </a:cubicBezTo>
                  <a:cubicBezTo>
                    <a:pt x="142" y="54"/>
                    <a:pt x="116" y="28"/>
                    <a:pt x="84" y="28"/>
                  </a:cubicBezTo>
                  <a:close/>
                  <a:moveTo>
                    <a:pt x="102" y="90"/>
                  </a:moveTo>
                  <a:cubicBezTo>
                    <a:pt x="101" y="88"/>
                    <a:pt x="99" y="86"/>
                    <a:pt x="98" y="85"/>
                  </a:cubicBezTo>
                  <a:cubicBezTo>
                    <a:pt x="96" y="83"/>
                    <a:pt x="94" y="82"/>
                    <a:pt x="92" y="81"/>
                  </a:cubicBezTo>
                  <a:cubicBezTo>
                    <a:pt x="90" y="80"/>
                    <a:pt x="89" y="79"/>
                    <a:pt x="87" y="79"/>
                  </a:cubicBezTo>
                  <a:cubicBezTo>
                    <a:pt x="87" y="62"/>
                    <a:pt x="87" y="62"/>
                    <a:pt x="87" y="62"/>
                  </a:cubicBezTo>
                  <a:cubicBezTo>
                    <a:pt x="89" y="62"/>
                    <a:pt x="91" y="63"/>
                    <a:pt x="93" y="63"/>
                  </a:cubicBezTo>
                  <a:cubicBezTo>
                    <a:pt x="95" y="64"/>
                    <a:pt x="97" y="64"/>
                    <a:pt x="99" y="65"/>
                  </a:cubicBezTo>
                  <a:cubicBezTo>
                    <a:pt x="100" y="56"/>
                    <a:pt x="100" y="56"/>
                    <a:pt x="100" y="56"/>
                  </a:cubicBezTo>
                  <a:cubicBezTo>
                    <a:pt x="98" y="56"/>
                    <a:pt x="96" y="56"/>
                    <a:pt x="94" y="55"/>
                  </a:cubicBezTo>
                  <a:cubicBezTo>
                    <a:pt x="92" y="55"/>
                    <a:pt x="89" y="55"/>
                    <a:pt x="87" y="55"/>
                  </a:cubicBezTo>
                  <a:cubicBezTo>
                    <a:pt x="87" y="55"/>
                    <a:pt x="87" y="55"/>
                    <a:pt x="87" y="55"/>
                  </a:cubicBezTo>
                  <a:cubicBezTo>
                    <a:pt x="87" y="49"/>
                    <a:pt x="87" y="49"/>
                    <a:pt x="87" y="49"/>
                  </a:cubicBezTo>
                  <a:cubicBezTo>
                    <a:pt x="82" y="49"/>
                    <a:pt x="82" y="49"/>
                    <a:pt x="82" y="49"/>
                  </a:cubicBezTo>
                  <a:cubicBezTo>
                    <a:pt x="82" y="55"/>
                    <a:pt x="82" y="55"/>
                    <a:pt x="82" y="55"/>
                  </a:cubicBezTo>
                  <a:cubicBezTo>
                    <a:pt x="79" y="56"/>
                    <a:pt x="77" y="57"/>
                    <a:pt x="75" y="58"/>
                  </a:cubicBezTo>
                  <a:cubicBezTo>
                    <a:pt x="73" y="59"/>
                    <a:pt x="71" y="60"/>
                    <a:pt x="70" y="62"/>
                  </a:cubicBezTo>
                  <a:cubicBezTo>
                    <a:pt x="69" y="63"/>
                    <a:pt x="68" y="65"/>
                    <a:pt x="67" y="66"/>
                  </a:cubicBezTo>
                  <a:cubicBezTo>
                    <a:pt x="66" y="68"/>
                    <a:pt x="66" y="70"/>
                    <a:pt x="66" y="71"/>
                  </a:cubicBezTo>
                  <a:cubicBezTo>
                    <a:pt x="66" y="74"/>
                    <a:pt x="66" y="77"/>
                    <a:pt x="67" y="79"/>
                  </a:cubicBezTo>
                  <a:cubicBezTo>
                    <a:pt x="68" y="81"/>
                    <a:pt x="69" y="83"/>
                    <a:pt x="71" y="84"/>
                  </a:cubicBezTo>
                  <a:cubicBezTo>
                    <a:pt x="73" y="85"/>
                    <a:pt x="74" y="86"/>
                    <a:pt x="76" y="87"/>
                  </a:cubicBezTo>
                  <a:cubicBezTo>
                    <a:pt x="78" y="88"/>
                    <a:pt x="80" y="89"/>
                    <a:pt x="82" y="90"/>
                  </a:cubicBezTo>
                  <a:cubicBezTo>
                    <a:pt x="82" y="108"/>
                    <a:pt x="82" y="108"/>
                    <a:pt x="82" y="108"/>
                  </a:cubicBezTo>
                  <a:cubicBezTo>
                    <a:pt x="81" y="108"/>
                    <a:pt x="79" y="108"/>
                    <a:pt x="78" y="108"/>
                  </a:cubicBezTo>
                  <a:cubicBezTo>
                    <a:pt x="76" y="107"/>
                    <a:pt x="75" y="107"/>
                    <a:pt x="73" y="106"/>
                  </a:cubicBezTo>
                  <a:cubicBezTo>
                    <a:pt x="72" y="106"/>
                    <a:pt x="71" y="105"/>
                    <a:pt x="70" y="104"/>
                  </a:cubicBezTo>
                  <a:cubicBezTo>
                    <a:pt x="68" y="104"/>
                    <a:pt x="67" y="103"/>
                    <a:pt x="67" y="103"/>
                  </a:cubicBezTo>
                  <a:cubicBezTo>
                    <a:pt x="64" y="112"/>
                    <a:pt x="64" y="112"/>
                    <a:pt x="64" y="112"/>
                  </a:cubicBezTo>
                  <a:cubicBezTo>
                    <a:pt x="65" y="112"/>
                    <a:pt x="66" y="113"/>
                    <a:pt x="68" y="113"/>
                  </a:cubicBezTo>
                  <a:cubicBezTo>
                    <a:pt x="69" y="114"/>
                    <a:pt x="70" y="114"/>
                    <a:pt x="71" y="115"/>
                  </a:cubicBezTo>
                  <a:cubicBezTo>
                    <a:pt x="73" y="115"/>
                    <a:pt x="74" y="115"/>
                    <a:pt x="76" y="116"/>
                  </a:cubicBezTo>
                  <a:cubicBezTo>
                    <a:pt x="77" y="116"/>
                    <a:pt x="79" y="116"/>
                    <a:pt x="81" y="116"/>
                  </a:cubicBezTo>
                  <a:cubicBezTo>
                    <a:pt x="81" y="116"/>
                    <a:pt x="81" y="116"/>
                    <a:pt x="81" y="116"/>
                  </a:cubicBezTo>
                  <a:cubicBezTo>
                    <a:pt x="81" y="116"/>
                    <a:pt x="82" y="116"/>
                    <a:pt x="82" y="116"/>
                  </a:cubicBezTo>
                  <a:cubicBezTo>
                    <a:pt x="82" y="122"/>
                    <a:pt x="82" y="122"/>
                    <a:pt x="82" y="122"/>
                  </a:cubicBezTo>
                  <a:cubicBezTo>
                    <a:pt x="87" y="122"/>
                    <a:pt x="87" y="122"/>
                    <a:pt x="87" y="122"/>
                  </a:cubicBezTo>
                  <a:cubicBezTo>
                    <a:pt x="87" y="115"/>
                    <a:pt x="87" y="115"/>
                    <a:pt x="87" y="115"/>
                  </a:cubicBezTo>
                  <a:cubicBezTo>
                    <a:pt x="89" y="115"/>
                    <a:pt x="92" y="114"/>
                    <a:pt x="94" y="113"/>
                  </a:cubicBezTo>
                  <a:cubicBezTo>
                    <a:pt x="96" y="111"/>
                    <a:pt x="97" y="110"/>
                    <a:pt x="99" y="108"/>
                  </a:cubicBezTo>
                  <a:cubicBezTo>
                    <a:pt x="100" y="107"/>
                    <a:pt x="101" y="105"/>
                    <a:pt x="102" y="103"/>
                  </a:cubicBezTo>
                  <a:cubicBezTo>
                    <a:pt x="103" y="101"/>
                    <a:pt x="103" y="99"/>
                    <a:pt x="103" y="98"/>
                  </a:cubicBezTo>
                  <a:cubicBezTo>
                    <a:pt x="103" y="94"/>
                    <a:pt x="103" y="92"/>
                    <a:pt x="102" y="90"/>
                  </a:cubicBezTo>
                  <a:close/>
                  <a:moveTo>
                    <a:pt x="77" y="66"/>
                  </a:moveTo>
                  <a:cubicBezTo>
                    <a:pt x="77" y="65"/>
                    <a:pt x="77" y="64"/>
                    <a:pt x="78" y="64"/>
                  </a:cubicBezTo>
                  <a:cubicBezTo>
                    <a:pt x="79" y="63"/>
                    <a:pt x="80" y="63"/>
                    <a:pt x="82" y="62"/>
                  </a:cubicBezTo>
                  <a:cubicBezTo>
                    <a:pt x="82" y="76"/>
                    <a:pt x="82" y="76"/>
                    <a:pt x="82" y="76"/>
                  </a:cubicBezTo>
                  <a:cubicBezTo>
                    <a:pt x="80" y="76"/>
                    <a:pt x="79" y="75"/>
                    <a:pt x="78" y="74"/>
                  </a:cubicBezTo>
                  <a:cubicBezTo>
                    <a:pt x="77" y="73"/>
                    <a:pt x="76" y="71"/>
                    <a:pt x="76" y="69"/>
                  </a:cubicBezTo>
                  <a:cubicBezTo>
                    <a:pt x="76" y="68"/>
                    <a:pt x="76" y="67"/>
                    <a:pt x="77" y="66"/>
                  </a:cubicBezTo>
                  <a:close/>
                  <a:moveTo>
                    <a:pt x="92" y="104"/>
                  </a:moveTo>
                  <a:cubicBezTo>
                    <a:pt x="91" y="106"/>
                    <a:pt x="91" y="107"/>
                    <a:pt x="90" y="107"/>
                  </a:cubicBezTo>
                  <a:cubicBezTo>
                    <a:pt x="89" y="107"/>
                    <a:pt x="89" y="107"/>
                    <a:pt x="88" y="108"/>
                  </a:cubicBezTo>
                  <a:cubicBezTo>
                    <a:pt x="88" y="108"/>
                    <a:pt x="87" y="108"/>
                    <a:pt x="87" y="108"/>
                  </a:cubicBezTo>
                  <a:cubicBezTo>
                    <a:pt x="87" y="92"/>
                    <a:pt x="87" y="92"/>
                    <a:pt x="87" y="92"/>
                  </a:cubicBezTo>
                  <a:cubicBezTo>
                    <a:pt x="89" y="93"/>
                    <a:pt x="90" y="94"/>
                    <a:pt x="91" y="95"/>
                  </a:cubicBezTo>
                  <a:cubicBezTo>
                    <a:pt x="92" y="96"/>
                    <a:pt x="93" y="97"/>
                    <a:pt x="93" y="99"/>
                  </a:cubicBezTo>
                  <a:cubicBezTo>
                    <a:pt x="93" y="101"/>
                    <a:pt x="93" y="103"/>
                    <a:pt x="92" y="104"/>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5" name="Freeform 22"/>
            <p:cNvSpPr>
              <a:spLocks noEditPoints="1"/>
            </p:cNvSpPr>
            <p:nvPr/>
          </p:nvSpPr>
          <p:spPr bwMode="auto">
            <a:xfrm>
              <a:off x="5286567" y="4234775"/>
              <a:ext cx="600124" cy="610164"/>
            </a:xfrm>
            <a:custGeom>
              <a:avLst/>
              <a:gdLst>
                <a:gd name="T0" fmla="*/ 66 w 328"/>
                <a:gd name="T1" fmla="*/ 167 h 334"/>
                <a:gd name="T2" fmla="*/ 202 w 328"/>
                <a:gd name="T3" fmla="*/ 36 h 334"/>
                <a:gd name="T4" fmla="*/ 244 w 328"/>
                <a:gd name="T5" fmla="*/ 55 h 334"/>
                <a:gd name="T6" fmla="*/ 268 w 328"/>
                <a:gd name="T7" fmla="*/ 78 h 334"/>
                <a:gd name="T8" fmla="*/ 292 w 328"/>
                <a:gd name="T9" fmla="*/ 116 h 334"/>
                <a:gd name="T10" fmla="*/ 297 w 328"/>
                <a:gd name="T11" fmla="*/ 144 h 334"/>
                <a:gd name="T12" fmla="*/ 300 w 328"/>
                <a:gd name="T13" fmla="*/ 186 h 334"/>
                <a:gd name="T14" fmla="*/ 294 w 328"/>
                <a:gd name="T15" fmla="*/ 211 h 334"/>
                <a:gd name="T16" fmla="*/ 273 w 328"/>
                <a:gd name="T17" fmla="*/ 251 h 334"/>
                <a:gd name="T18" fmla="*/ 257 w 328"/>
                <a:gd name="T19" fmla="*/ 267 h 334"/>
                <a:gd name="T20" fmla="*/ 219 w 328"/>
                <a:gd name="T21" fmla="*/ 292 h 334"/>
                <a:gd name="T22" fmla="*/ 198 w 328"/>
                <a:gd name="T23" fmla="*/ 298 h 334"/>
                <a:gd name="T24" fmla="*/ 152 w 328"/>
                <a:gd name="T25" fmla="*/ 302 h 334"/>
                <a:gd name="T26" fmla="*/ 131 w 328"/>
                <a:gd name="T27" fmla="*/ 297 h 334"/>
                <a:gd name="T28" fmla="*/ 89 w 328"/>
                <a:gd name="T29" fmla="*/ 279 h 334"/>
                <a:gd name="T30" fmla="*/ 33 w 328"/>
                <a:gd name="T31" fmla="*/ 268 h 334"/>
                <a:gd name="T32" fmla="*/ 40 w 328"/>
                <a:gd name="T33" fmla="*/ 217 h 334"/>
                <a:gd name="T34" fmla="*/ 0 w 328"/>
                <a:gd name="T35" fmla="*/ 150 h 334"/>
                <a:gd name="T36" fmla="*/ 38 w 328"/>
                <a:gd name="T37" fmla="*/ 123 h 334"/>
                <a:gd name="T38" fmla="*/ 60 w 328"/>
                <a:gd name="T39" fmla="*/ 82 h 334"/>
                <a:gd name="T40" fmla="*/ 63 w 328"/>
                <a:gd name="T41" fmla="*/ 35 h 334"/>
                <a:gd name="T42" fmla="*/ 114 w 328"/>
                <a:gd name="T43" fmla="*/ 42 h 334"/>
                <a:gd name="T44" fmla="*/ 173 w 328"/>
                <a:gd name="T45" fmla="*/ 0 h 334"/>
                <a:gd name="T46" fmla="*/ 202 w 328"/>
                <a:gd name="T47" fmla="*/ 37 h 334"/>
                <a:gd name="T48" fmla="*/ 54 w 328"/>
                <a:gd name="T49" fmla="*/ 167 h 334"/>
                <a:gd name="T50" fmla="*/ 166 w 328"/>
                <a:gd name="T51" fmla="*/ 55 h 334"/>
                <a:gd name="T52" fmla="*/ 173 w 328"/>
                <a:gd name="T53" fmla="*/ 162 h 334"/>
                <a:gd name="T54" fmla="*/ 173 w 328"/>
                <a:gd name="T55" fmla="*/ 145 h 334"/>
                <a:gd name="T56" fmla="*/ 174 w 328"/>
                <a:gd name="T57" fmla="*/ 137 h 334"/>
                <a:gd name="T58" fmla="*/ 167 w 328"/>
                <a:gd name="T59" fmla="*/ 130 h 334"/>
                <a:gd name="T60" fmla="*/ 156 w 328"/>
                <a:gd name="T61" fmla="*/ 139 h 334"/>
                <a:gd name="T62" fmla="*/ 146 w 328"/>
                <a:gd name="T63" fmla="*/ 152 h 334"/>
                <a:gd name="T64" fmla="*/ 157 w 328"/>
                <a:gd name="T65" fmla="*/ 169 h 334"/>
                <a:gd name="T66" fmla="*/ 158 w 328"/>
                <a:gd name="T67" fmla="*/ 189 h 334"/>
                <a:gd name="T68" fmla="*/ 147 w 328"/>
                <a:gd name="T69" fmla="*/ 184 h 334"/>
                <a:gd name="T70" fmla="*/ 152 w 328"/>
                <a:gd name="T71" fmla="*/ 196 h 334"/>
                <a:gd name="T72" fmla="*/ 162 w 328"/>
                <a:gd name="T73" fmla="*/ 197 h 334"/>
                <a:gd name="T74" fmla="*/ 167 w 328"/>
                <a:gd name="T75" fmla="*/ 203 h 334"/>
                <a:gd name="T76" fmla="*/ 179 w 328"/>
                <a:gd name="T77" fmla="*/ 190 h 334"/>
                <a:gd name="T78" fmla="*/ 182 w 328"/>
                <a:gd name="T79" fmla="*/ 171 h 334"/>
                <a:gd name="T80" fmla="*/ 162 w 328"/>
                <a:gd name="T81" fmla="*/ 144 h 334"/>
                <a:gd name="T82" fmla="*/ 157 w 328"/>
                <a:gd name="T83" fmla="*/ 151 h 334"/>
                <a:gd name="T84" fmla="*/ 170 w 328"/>
                <a:gd name="T85" fmla="*/ 188 h 334"/>
                <a:gd name="T86" fmla="*/ 167 w 328"/>
                <a:gd name="T87" fmla="*/ 173 h 334"/>
                <a:gd name="T88" fmla="*/ 173 w 328"/>
                <a:gd name="T89" fmla="*/ 18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8" h="334">
                  <a:moveTo>
                    <a:pt x="262" y="167"/>
                  </a:moveTo>
                  <a:cubicBezTo>
                    <a:pt x="262" y="221"/>
                    <a:pt x="218" y="265"/>
                    <a:pt x="164" y="265"/>
                  </a:cubicBezTo>
                  <a:cubicBezTo>
                    <a:pt x="110" y="265"/>
                    <a:pt x="66" y="221"/>
                    <a:pt x="66" y="167"/>
                  </a:cubicBezTo>
                  <a:cubicBezTo>
                    <a:pt x="66" y="113"/>
                    <a:pt x="110" y="69"/>
                    <a:pt x="164" y="69"/>
                  </a:cubicBezTo>
                  <a:cubicBezTo>
                    <a:pt x="218" y="69"/>
                    <a:pt x="262" y="113"/>
                    <a:pt x="262" y="167"/>
                  </a:cubicBezTo>
                  <a:close/>
                  <a:moveTo>
                    <a:pt x="202" y="36"/>
                  </a:moveTo>
                  <a:cubicBezTo>
                    <a:pt x="222" y="9"/>
                    <a:pt x="222" y="9"/>
                    <a:pt x="222" y="9"/>
                  </a:cubicBezTo>
                  <a:cubicBezTo>
                    <a:pt x="252" y="23"/>
                    <a:pt x="252" y="23"/>
                    <a:pt x="252" y="23"/>
                  </a:cubicBezTo>
                  <a:cubicBezTo>
                    <a:pt x="244" y="55"/>
                    <a:pt x="244" y="55"/>
                    <a:pt x="244" y="55"/>
                  </a:cubicBezTo>
                  <a:cubicBezTo>
                    <a:pt x="243" y="56"/>
                    <a:pt x="243" y="56"/>
                    <a:pt x="243" y="56"/>
                  </a:cubicBezTo>
                  <a:cubicBezTo>
                    <a:pt x="252" y="62"/>
                    <a:pt x="260" y="70"/>
                    <a:pt x="267" y="78"/>
                  </a:cubicBezTo>
                  <a:cubicBezTo>
                    <a:pt x="268" y="78"/>
                    <a:pt x="268" y="78"/>
                    <a:pt x="268" y="78"/>
                  </a:cubicBezTo>
                  <a:cubicBezTo>
                    <a:pt x="299" y="66"/>
                    <a:pt x="299" y="66"/>
                    <a:pt x="299" y="66"/>
                  </a:cubicBezTo>
                  <a:cubicBezTo>
                    <a:pt x="317" y="94"/>
                    <a:pt x="317" y="94"/>
                    <a:pt x="317" y="94"/>
                  </a:cubicBezTo>
                  <a:cubicBezTo>
                    <a:pt x="292" y="116"/>
                    <a:pt x="292" y="116"/>
                    <a:pt x="292" y="116"/>
                  </a:cubicBezTo>
                  <a:cubicBezTo>
                    <a:pt x="291" y="117"/>
                    <a:pt x="291" y="117"/>
                    <a:pt x="291" y="117"/>
                  </a:cubicBezTo>
                  <a:cubicBezTo>
                    <a:pt x="294" y="125"/>
                    <a:pt x="296" y="135"/>
                    <a:pt x="298" y="144"/>
                  </a:cubicBezTo>
                  <a:cubicBezTo>
                    <a:pt x="297" y="144"/>
                    <a:pt x="297" y="144"/>
                    <a:pt x="297" y="144"/>
                  </a:cubicBezTo>
                  <a:cubicBezTo>
                    <a:pt x="328" y="150"/>
                    <a:pt x="328" y="150"/>
                    <a:pt x="328" y="150"/>
                  </a:cubicBezTo>
                  <a:cubicBezTo>
                    <a:pt x="328" y="184"/>
                    <a:pt x="328" y="184"/>
                    <a:pt x="328" y="184"/>
                  </a:cubicBezTo>
                  <a:cubicBezTo>
                    <a:pt x="300" y="186"/>
                    <a:pt x="300" y="186"/>
                    <a:pt x="300" y="186"/>
                  </a:cubicBezTo>
                  <a:cubicBezTo>
                    <a:pt x="299" y="186"/>
                    <a:pt x="299" y="186"/>
                    <a:pt x="299" y="186"/>
                  </a:cubicBezTo>
                  <a:cubicBezTo>
                    <a:pt x="298" y="196"/>
                    <a:pt x="296" y="202"/>
                    <a:pt x="294" y="209"/>
                  </a:cubicBezTo>
                  <a:cubicBezTo>
                    <a:pt x="294" y="211"/>
                    <a:pt x="294" y="211"/>
                    <a:pt x="294" y="211"/>
                  </a:cubicBezTo>
                  <a:cubicBezTo>
                    <a:pt x="320" y="232"/>
                    <a:pt x="320" y="232"/>
                    <a:pt x="320" y="232"/>
                  </a:cubicBezTo>
                  <a:cubicBezTo>
                    <a:pt x="304" y="262"/>
                    <a:pt x="304" y="262"/>
                    <a:pt x="304" y="262"/>
                  </a:cubicBezTo>
                  <a:cubicBezTo>
                    <a:pt x="273" y="251"/>
                    <a:pt x="273" y="251"/>
                    <a:pt x="273" y="251"/>
                  </a:cubicBezTo>
                  <a:cubicBezTo>
                    <a:pt x="272" y="251"/>
                    <a:pt x="272" y="251"/>
                    <a:pt x="272" y="251"/>
                  </a:cubicBezTo>
                  <a:cubicBezTo>
                    <a:pt x="267" y="256"/>
                    <a:pt x="262" y="262"/>
                    <a:pt x="257" y="266"/>
                  </a:cubicBezTo>
                  <a:cubicBezTo>
                    <a:pt x="257" y="267"/>
                    <a:pt x="257" y="267"/>
                    <a:pt x="257" y="267"/>
                  </a:cubicBezTo>
                  <a:cubicBezTo>
                    <a:pt x="269" y="298"/>
                    <a:pt x="269" y="298"/>
                    <a:pt x="269" y="298"/>
                  </a:cubicBezTo>
                  <a:cubicBezTo>
                    <a:pt x="241" y="316"/>
                    <a:pt x="241" y="316"/>
                    <a:pt x="241" y="316"/>
                  </a:cubicBezTo>
                  <a:cubicBezTo>
                    <a:pt x="219" y="292"/>
                    <a:pt x="219" y="292"/>
                    <a:pt x="219" y="292"/>
                  </a:cubicBezTo>
                  <a:cubicBezTo>
                    <a:pt x="218" y="291"/>
                    <a:pt x="218" y="291"/>
                    <a:pt x="218" y="291"/>
                  </a:cubicBezTo>
                  <a:cubicBezTo>
                    <a:pt x="212" y="294"/>
                    <a:pt x="205" y="296"/>
                    <a:pt x="198" y="298"/>
                  </a:cubicBezTo>
                  <a:cubicBezTo>
                    <a:pt x="198" y="298"/>
                    <a:pt x="198" y="298"/>
                    <a:pt x="198" y="298"/>
                  </a:cubicBezTo>
                  <a:cubicBezTo>
                    <a:pt x="193" y="332"/>
                    <a:pt x="193" y="332"/>
                    <a:pt x="193" y="332"/>
                  </a:cubicBezTo>
                  <a:cubicBezTo>
                    <a:pt x="160" y="334"/>
                    <a:pt x="160" y="334"/>
                    <a:pt x="160" y="334"/>
                  </a:cubicBezTo>
                  <a:cubicBezTo>
                    <a:pt x="152" y="302"/>
                    <a:pt x="152" y="302"/>
                    <a:pt x="152" y="302"/>
                  </a:cubicBezTo>
                  <a:cubicBezTo>
                    <a:pt x="152" y="301"/>
                    <a:pt x="152" y="301"/>
                    <a:pt x="152" y="301"/>
                  </a:cubicBezTo>
                  <a:cubicBezTo>
                    <a:pt x="145" y="300"/>
                    <a:pt x="138" y="299"/>
                    <a:pt x="131" y="297"/>
                  </a:cubicBezTo>
                  <a:cubicBezTo>
                    <a:pt x="131" y="297"/>
                    <a:pt x="131" y="297"/>
                    <a:pt x="131" y="297"/>
                  </a:cubicBezTo>
                  <a:cubicBezTo>
                    <a:pt x="111" y="324"/>
                    <a:pt x="111" y="324"/>
                    <a:pt x="111" y="324"/>
                  </a:cubicBezTo>
                  <a:cubicBezTo>
                    <a:pt x="80" y="310"/>
                    <a:pt x="80" y="310"/>
                    <a:pt x="80" y="310"/>
                  </a:cubicBezTo>
                  <a:cubicBezTo>
                    <a:pt x="89" y="279"/>
                    <a:pt x="89" y="279"/>
                    <a:pt x="89" y="279"/>
                  </a:cubicBezTo>
                  <a:cubicBezTo>
                    <a:pt x="89" y="278"/>
                    <a:pt x="89" y="278"/>
                    <a:pt x="89" y="278"/>
                  </a:cubicBezTo>
                  <a:cubicBezTo>
                    <a:pt x="80" y="272"/>
                    <a:pt x="72" y="264"/>
                    <a:pt x="65" y="256"/>
                  </a:cubicBezTo>
                  <a:cubicBezTo>
                    <a:pt x="33" y="268"/>
                    <a:pt x="33" y="268"/>
                    <a:pt x="33" y="268"/>
                  </a:cubicBezTo>
                  <a:cubicBezTo>
                    <a:pt x="15" y="239"/>
                    <a:pt x="15" y="239"/>
                    <a:pt x="15" y="239"/>
                  </a:cubicBezTo>
                  <a:cubicBezTo>
                    <a:pt x="40" y="217"/>
                    <a:pt x="40" y="217"/>
                    <a:pt x="40" y="217"/>
                  </a:cubicBezTo>
                  <a:cubicBezTo>
                    <a:pt x="40" y="217"/>
                    <a:pt x="40" y="217"/>
                    <a:pt x="40" y="217"/>
                  </a:cubicBezTo>
                  <a:cubicBezTo>
                    <a:pt x="37" y="208"/>
                    <a:pt x="34" y="199"/>
                    <a:pt x="33" y="190"/>
                  </a:cubicBezTo>
                  <a:cubicBezTo>
                    <a:pt x="0" y="183"/>
                    <a:pt x="0" y="183"/>
                    <a:pt x="0" y="183"/>
                  </a:cubicBezTo>
                  <a:cubicBezTo>
                    <a:pt x="0" y="150"/>
                    <a:pt x="0" y="150"/>
                    <a:pt x="0" y="150"/>
                  </a:cubicBezTo>
                  <a:cubicBezTo>
                    <a:pt x="32" y="144"/>
                    <a:pt x="32" y="144"/>
                    <a:pt x="32" y="144"/>
                  </a:cubicBezTo>
                  <a:cubicBezTo>
                    <a:pt x="33" y="144"/>
                    <a:pt x="33" y="144"/>
                    <a:pt x="33" y="144"/>
                  </a:cubicBezTo>
                  <a:cubicBezTo>
                    <a:pt x="34" y="135"/>
                    <a:pt x="36" y="130"/>
                    <a:pt x="38" y="123"/>
                  </a:cubicBezTo>
                  <a:cubicBezTo>
                    <a:pt x="12" y="101"/>
                    <a:pt x="12" y="101"/>
                    <a:pt x="12" y="101"/>
                  </a:cubicBezTo>
                  <a:cubicBezTo>
                    <a:pt x="29" y="72"/>
                    <a:pt x="29" y="72"/>
                    <a:pt x="29" y="72"/>
                  </a:cubicBezTo>
                  <a:cubicBezTo>
                    <a:pt x="60" y="82"/>
                    <a:pt x="60" y="82"/>
                    <a:pt x="60" y="82"/>
                  </a:cubicBezTo>
                  <a:cubicBezTo>
                    <a:pt x="60" y="83"/>
                    <a:pt x="60" y="83"/>
                    <a:pt x="60" y="83"/>
                  </a:cubicBezTo>
                  <a:cubicBezTo>
                    <a:pt x="65" y="77"/>
                    <a:pt x="70" y="72"/>
                    <a:pt x="75" y="67"/>
                  </a:cubicBezTo>
                  <a:cubicBezTo>
                    <a:pt x="63" y="35"/>
                    <a:pt x="63" y="35"/>
                    <a:pt x="63" y="35"/>
                  </a:cubicBezTo>
                  <a:cubicBezTo>
                    <a:pt x="91" y="17"/>
                    <a:pt x="91" y="17"/>
                    <a:pt x="91" y="17"/>
                  </a:cubicBezTo>
                  <a:cubicBezTo>
                    <a:pt x="113" y="42"/>
                    <a:pt x="113" y="42"/>
                    <a:pt x="113" y="42"/>
                  </a:cubicBezTo>
                  <a:cubicBezTo>
                    <a:pt x="114" y="42"/>
                    <a:pt x="114" y="42"/>
                    <a:pt x="114" y="42"/>
                  </a:cubicBezTo>
                  <a:cubicBezTo>
                    <a:pt x="120" y="39"/>
                    <a:pt x="127" y="37"/>
                    <a:pt x="135" y="35"/>
                  </a:cubicBezTo>
                  <a:cubicBezTo>
                    <a:pt x="139" y="2"/>
                    <a:pt x="139" y="2"/>
                    <a:pt x="139" y="2"/>
                  </a:cubicBezTo>
                  <a:cubicBezTo>
                    <a:pt x="173" y="0"/>
                    <a:pt x="173" y="0"/>
                    <a:pt x="173" y="0"/>
                  </a:cubicBezTo>
                  <a:cubicBezTo>
                    <a:pt x="180" y="32"/>
                    <a:pt x="180" y="32"/>
                    <a:pt x="180" y="32"/>
                  </a:cubicBezTo>
                  <a:cubicBezTo>
                    <a:pt x="180" y="32"/>
                    <a:pt x="180" y="32"/>
                    <a:pt x="180" y="32"/>
                  </a:cubicBezTo>
                  <a:cubicBezTo>
                    <a:pt x="188" y="33"/>
                    <a:pt x="195" y="35"/>
                    <a:pt x="202" y="37"/>
                  </a:cubicBezTo>
                  <a:lnTo>
                    <a:pt x="202" y="36"/>
                  </a:lnTo>
                  <a:close/>
                  <a:moveTo>
                    <a:pt x="166" y="55"/>
                  </a:moveTo>
                  <a:cubicBezTo>
                    <a:pt x="104" y="55"/>
                    <a:pt x="54" y="105"/>
                    <a:pt x="54" y="167"/>
                  </a:cubicBezTo>
                  <a:cubicBezTo>
                    <a:pt x="54" y="229"/>
                    <a:pt x="104" y="279"/>
                    <a:pt x="166" y="279"/>
                  </a:cubicBezTo>
                  <a:cubicBezTo>
                    <a:pt x="228" y="279"/>
                    <a:pt x="278" y="229"/>
                    <a:pt x="278" y="167"/>
                  </a:cubicBezTo>
                  <a:cubicBezTo>
                    <a:pt x="278" y="105"/>
                    <a:pt x="228" y="55"/>
                    <a:pt x="166" y="55"/>
                  </a:cubicBezTo>
                  <a:close/>
                  <a:moveTo>
                    <a:pt x="182" y="171"/>
                  </a:moveTo>
                  <a:cubicBezTo>
                    <a:pt x="181" y="169"/>
                    <a:pt x="180" y="167"/>
                    <a:pt x="178" y="166"/>
                  </a:cubicBezTo>
                  <a:cubicBezTo>
                    <a:pt x="177" y="164"/>
                    <a:pt x="175" y="163"/>
                    <a:pt x="173" y="162"/>
                  </a:cubicBezTo>
                  <a:cubicBezTo>
                    <a:pt x="171" y="162"/>
                    <a:pt x="169" y="161"/>
                    <a:pt x="167" y="160"/>
                  </a:cubicBezTo>
                  <a:cubicBezTo>
                    <a:pt x="167" y="144"/>
                    <a:pt x="167" y="144"/>
                    <a:pt x="167" y="144"/>
                  </a:cubicBezTo>
                  <a:cubicBezTo>
                    <a:pt x="169" y="144"/>
                    <a:pt x="171" y="144"/>
                    <a:pt x="173" y="145"/>
                  </a:cubicBezTo>
                  <a:cubicBezTo>
                    <a:pt x="175" y="145"/>
                    <a:pt x="177" y="146"/>
                    <a:pt x="179" y="146"/>
                  </a:cubicBezTo>
                  <a:cubicBezTo>
                    <a:pt x="181" y="138"/>
                    <a:pt x="181" y="138"/>
                    <a:pt x="181" y="138"/>
                  </a:cubicBezTo>
                  <a:cubicBezTo>
                    <a:pt x="179" y="137"/>
                    <a:pt x="177" y="137"/>
                    <a:pt x="174" y="137"/>
                  </a:cubicBezTo>
                  <a:cubicBezTo>
                    <a:pt x="172" y="136"/>
                    <a:pt x="170" y="136"/>
                    <a:pt x="167" y="136"/>
                  </a:cubicBezTo>
                  <a:cubicBezTo>
                    <a:pt x="167" y="136"/>
                    <a:pt x="167" y="136"/>
                    <a:pt x="167" y="136"/>
                  </a:cubicBezTo>
                  <a:cubicBezTo>
                    <a:pt x="167" y="130"/>
                    <a:pt x="167" y="130"/>
                    <a:pt x="167" y="130"/>
                  </a:cubicBezTo>
                  <a:cubicBezTo>
                    <a:pt x="162" y="130"/>
                    <a:pt x="162" y="130"/>
                    <a:pt x="162" y="130"/>
                  </a:cubicBezTo>
                  <a:cubicBezTo>
                    <a:pt x="162" y="137"/>
                    <a:pt x="162" y="137"/>
                    <a:pt x="162" y="137"/>
                  </a:cubicBezTo>
                  <a:cubicBezTo>
                    <a:pt x="160" y="137"/>
                    <a:pt x="158" y="138"/>
                    <a:pt x="156" y="139"/>
                  </a:cubicBezTo>
                  <a:cubicBezTo>
                    <a:pt x="154" y="140"/>
                    <a:pt x="152" y="142"/>
                    <a:pt x="151" y="143"/>
                  </a:cubicBezTo>
                  <a:cubicBezTo>
                    <a:pt x="149" y="145"/>
                    <a:pt x="148" y="146"/>
                    <a:pt x="148" y="148"/>
                  </a:cubicBezTo>
                  <a:cubicBezTo>
                    <a:pt x="147" y="149"/>
                    <a:pt x="146" y="151"/>
                    <a:pt x="146" y="152"/>
                  </a:cubicBezTo>
                  <a:cubicBezTo>
                    <a:pt x="146" y="156"/>
                    <a:pt x="147" y="158"/>
                    <a:pt x="148" y="160"/>
                  </a:cubicBezTo>
                  <a:cubicBezTo>
                    <a:pt x="149" y="162"/>
                    <a:pt x="150" y="164"/>
                    <a:pt x="152" y="165"/>
                  </a:cubicBezTo>
                  <a:cubicBezTo>
                    <a:pt x="153" y="167"/>
                    <a:pt x="155" y="168"/>
                    <a:pt x="157" y="169"/>
                  </a:cubicBezTo>
                  <a:cubicBezTo>
                    <a:pt x="159" y="170"/>
                    <a:pt x="161" y="170"/>
                    <a:pt x="162" y="171"/>
                  </a:cubicBezTo>
                  <a:cubicBezTo>
                    <a:pt x="162" y="190"/>
                    <a:pt x="162" y="190"/>
                    <a:pt x="162" y="190"/>
                  </a:cubicBezTo>
                  <a:cubicBezTo>
                    <a:pt x="161" y="190"/>
                    <a:pt x="160" y="189"/>
                    <a:pt x="158" y="189"/>
                  </a:cubicBezTo>
                  <a:cubicBezTo>
                    <a:pt x="157" y="188"/>
                    <a:pt x="155" y="188"/>
                    <a:pt x="154" y="187"/>
                  </a:cubicBezTo>
                  <a:cubicBezTo>
                    <a:pt x="153" y="187"/>
                    <a:pt x="151" y="186"/>
                    <a:pt x="150" y="186"/>
                  </a:cubicBezTo>
                  <a:cubicBezTo>
                    <a:pt x="149" y="185"/>
                    <a:pt x="148" y="185"/>
                    <a:pt x="147" y="184"/>
                  </a:cubicBezTo>
                  <a:cubicBezTo>
                    <a:pt x="144" y="193"/>
                    <a:pt x="144" y="193"/>
                    <a:pt x="144" y="193"/>
                  </a:cubicBezTo>
                  <a:cubicBezTo>
                    <a:pt x="146" y="194"/>
                    <a:pt x="147" y="194"/>
                    <a:pt x="148" y="195"/>
                  </a:cubicBezTo>
                  <a:cubicBezTo>
                    <a:pt x="149" y="195"/>
                    <a:pt x="151" y="196"/>
                    <a:pt x="152" y="196"/>
                  </a:cubicBezTo>
                  <a:cubicBezTo>
                    <a:pt x="153" y="196"/>
                    <a:pt x="155" y="197"/>
                    <a:pt x="156" y="197"/>
                  </a:cubicBezTo>
                  <a:cubicBezTo>
                    <a:pt x="158" y="197"/>
                    <a:pt x="160" y="197"/>
                    <a:pt x="161" y="197"/>
                  </a:cubicBezTo>
                  <a:cubicBezTo>
                    <a:pt x="162" y="197"/>
                    <a:pt x="162" y="197"/>
                    <a:pt x="162" y="197"/>
                  </a:cubicBezTo>
                  <a:cubicBezTo>
                    <a:pt x="162" y="197"/>
                    <a:pt x="162" y="197"/>
                    <a:pt x="162" y="197"/>
                  </a:cubicBezTo>
                  <a:cubicBezTo>
                    <a:pt x="162" y="203"/>
                    <a:pt x="162" y="203"/>
                    <a:pt x="162" y="203"/>
                  </a:cubicBezTo>
                  <a:cubicBezTo>
                    <a:pt x="167" y="203"/>
                    <a:pt x="167" y="203"/>
                    <a:pt x="167" y="203"/>
                  </a:cubicBezTo>
                  <a:cubicBezTo>
                    <a:pt x="167" y="197"/>
                    <a:pt x="167" y="197"/>
                    <a:pt x="167" y="197"/>
                  </a:cubicBezTo>
                  <a:cubicBezTo>
                    <a:pt x="170" y="196"/>
                    <a:pt x="172" y="195"/>
                    <a:pt x="174" y="194"/>
                  </a:cubicBezTo>
                  <a:cubicBezTo>
                    <a:pt x="176" y="193"/>
                    <a:pt x="178" y="191"/>
                    <a:pt x="179" y="190"/>
                  </a:cubicBezTo>
                  <a:cubicBezTo>
                    <a:pt x="181" y="188"/>
                    <a:pt x="182" y="186"/>
                    <a:pt x="183" y="184"/>
                  </a:cubicBezTo>
                  <a:cubicBezTo>
                    <a:pt x="183" y="183"/>
                    <a:pt x="184" y="181"/>
                    <a:pt x="184" y="179"/>
                  </a:cubicBezTo>
                  <a:cubicBezTo>
                    <a:pt x="184" y="176"/>
                    <a:pt x="183" y="173"/>
                    <a:pt x="182" y="171"/>
                  </a:cubicBezTo>
                  <a:close/>
                  <a:moveTo>
                    <a:pt x="157" y="147"/>
                  </a:moveTo>
                  <a:cubicBezTo>
                    <a:pt x="157" y="146"/>
                    <a:pt x="158" y="145"/>
                    <a:pt x="159" y="145"/>
                  </a:cubicBezTo>
                  <a:cubicBezTo>
                    <a:pt x="160" y="144"/>
                    <a:pt x="161" y="144"/>
                    <a:pt x="162" y="144"/>
                  </a:cubicBezTo>
                  <a:cubicBezTo>
                    <a:pt x="162" y="158"/>
                    <a:pt x="162" y="158"/>
                    <a:pt x="162" y="158"/>
                  </a:cubicBezTo>
                  <a:cubicBezTo>
                    <a:pt x="161" y="157"/>
                    <a:pt x="159" y="156"/>
                    <a:pt x="158" y="155"/>
                  </a:cubicBezTo>
                  <a:cubicBezTo>
                    <a:pt x="157" y="154"/>
                    <a:pt x="157" y="152"/>
                    <a:pt x="157" y="151"/>
                  </a:cubicBezTo>
                  <a:cubicBezTo>
                    <a:pt x="157" y="149"/>
                    <a:pt x="157" y="148"/>
                    <a:pt x="157" y="147"/>
                  </a:cubicBezTo>
                  <a:close/>
                  <a:moveTo>
                    <a:pt x="173" y="186"/>
                  </a:moveTo>
                  <a:cubicBezTo>
                    <a:pt x="172" y="187"/>
                    <a:pt x="171" y="188"/>
                    <a:pt x="170" y="188"/>
                  </a:cubicBezTo>
                  <a:cubicBezTo>
                    <a:pt x="170" y="189"/>
                    <a:pt x="170" y="189"/>
                    <a:pt x="169" y="189"/>
                  </a:cubicBezTo>
                  <a:cubicBezTo>
                    <a:pt x="169" y="189"/>
                    <a:pt x="168" y="189"/>
                    <a:pt x="167" y="189"/>
                  </a:cubicBezTo>
                  <a:cubicBezTo>
                    <a:pt x="167" y="173"/>
                    <a:pt x="167" y="173"/>
                    <a:pt x="167" y="173"/>
                  </a:cubicBezTo>
                  <a:cubicBezTo>
                    <a:pt x="169" y="174"/>
                    <a:pt x="171" y="175"/>
                    <a:pt x="172" y="176"/>
                  </a:cubicBezTo>
                  <a:cubicBezTo>
                    <a:pt x="173" y="177"/>
                    <a:pt x="173" y="179"/>
                    <a:pt x="173" y="181"/>
                  </a:cubicBezTo>
                  <a:cubicBezTo>
                    <a:pt x="173" y="183"/>
                    <a:pt x="173" y="185"/>
                    <a:pt x="173" y="18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6" name="Freeform 23"/>
            <p:cNvSpPr>
              <a:spLocks noEditPoints="1"/>
            </p:cNvSpPr>
            <p:nvPr/>
          </p:nvSpPr>
          <p:spPr bwMode="auto">
            <a:xfrm>
              <a:off x="5912178" y="4574615"/>
              <a:ext cx="305082" cy="312033"/>
            </a:xfrm>
            <a:custGeom>
              <a:avLst/>
              <a:gdLst>
                <a:gd name="T0" fmla="*/ 33 w 167"/>
                <a:gd name="T1" fmla="*/ 85 h 171"/>
                <a:gd name="T2" fmla="*/ 103 w 167"/>
                <a:gd name="T3" fmla="*/ 19 h 171"/>
                <a:gd name="T4" fmla="*/ 124 w 167"/>
                <a:gd name="T5" fmla="*/ 28 h 171"/>
                <a:gd name="T6" fmla="*/ 136 w 167"/>
                <a:gd name="T7" fmla="*/ 40 h 171"/>
                <a:gd name="T8" fmla="*/ 149 w 167"/>
                <a:gd name="T9" fmla="*/ 59 h 171"/>
                <a:gd name="T10" fmla="*/ 151 w 167"/>
                <a:gd name="T11" fmla="*/ 74 h 171"/>
                <a:gd name="T12" fmla="*/ 153 w 167"/>
                <a:gd name="T13" fmla="*/ 95 h 171"/>
                <a:gd name="T14" fmla="*/ 150 w 167"/>
                <a:gd name="T15" fmla="*/ 108 h 171"/>
                <a:gd name="T16" fmla="*/ 139 w 167"/>
                <a:gd name="T17" fmla="*/ 128 h 171"/>
                <a:gd name="T18" fmla="*/ 131 w 167"/>
                <a:gd name="T19" fmla="*/ 136 h 171"/>
                <a:gd name="T20" fmla="*/ 111 w 167"/>
                <a:gd name="T21" fmla="*/ 149 h 171"/>
                <a:gd name="T22" fmla="*/ 101 w 167"/>
                <a:gd name="T23" fmla="*/ 152 h 171"/>
                <a:gd name="T24" fmla="*/ 77 w 167"/>
                <a:gd name="T25" fmla="*/ 154 h 171"/>
                <a:gd name="T26" fmla="*/ 66 w 167"/>
                <a:gd name="T27" fmla="*/ 152 h 171"/>
                <a:gd name="T28" fmla="*/ 45 w 167"/>
                <a:gd name="T29" fmla="*/ 142 h 171"/>
                <a:gd name="T30" fmla="*/ 17 w 167"/>
                <a:gd name="T31" fmla="*/ 137 h 171"/>
                <a:gd name="T32" fmla="*/ 20 w 167"/>
                <a:gd name="T33" fmla="*/ 111 h 171"/>
                <a:gd name="T34" fmla="*/ 0 w 167"/>
                <a:gd name="T35" fmla="*/ 76 h 171"/>
                <a:gd name="T36" fmla="*/ 19 w 167"/>
                <a:gd name="T37" fmla="*/ 63 h 171"/>
                <a:gd name="T38" fmla="*/ 30 w 167"/>
                <a:gd name="T39" fmla="*/ 42 h 171"/>
                <a:gd name="T40" fmla="*/ 32 w 167"/>
                <a:gd name="T41" fmla="*/ 18 h 171"/>
                <a:gd name="T42" fmla="*/ 58 w 167"/>
                <a:gd name="T43" fmla="*/ 22 h 171"/>
                <a:gd name="T44" fmla="*/ 88 w 167"/>
                <a:gd name="T45" fmla="*/ 0 h 171"/>
                <a:gd name="T46" fmla="*/ 103 w 167"/>
                <a:gd name="T47" fmla="*/ 19 h 171"/>
                <a:gd name="T48" fmla="*/ 84 w 167"/>
                <a:gd name="T49" fmla="*/ 142 h 171"/>
                <a:gd name="T50" fmla="*/ 102 w 167"/>
                <a:gd name="T51" fmla="*/ 90 h 171"/>
                <a:gd name="T52" fmla="*/ 87 w 167"/>
                <a:gd name="T53" fmla="*/ 78 h 171"/>
                <a:gd name="T54" fmla="*/ 99 w 167"/>
                <a:gd name="T55" fmla="*/ 65 h 171"/>
                <a:gd name="T56" fmla="*/ 87 w 167"/>
                <a:gd name="T57" fmla="*/ 55 h 171"/>
                <a:gd name="T58" fmla="*/ 82 w 167"/>
                <a:gd name="T59" fmla="*/ 49 h 171"/>
                <a:gd name="T60" fmla="*/ 70 w 167"/>
                <a:gd name="T61" fmla="*/ 61 h 171"/>
                <a:gd name="T62" fmla="*/ 67 w 167"/>
                <a:gd name="T63" fmla="*/ 79 h 171"/>
                <a:gd name="T64" fmla="*/ 82 w 167"/>
                <a:gd name="T65" fmla="*/ 90 h 171"/>
                <a:gd name="T66" fmla="*/ 73 w 167"/>
                <a:gd name="T67" fmla="*/ 106 h 171"/>
                <a:gd name="T68" fmla="*/ 64 w 167"/>
                <a:gd name="T69" fmla="*/ 111 h 171"/>
                <a:gd name="T70" fmla="*/ 76 w 167"/>
                <a:gd name="T71" fmla="*/ 115 h 171"/>
                <a:gd name="T72" fmla="*/ 82 w 167"/>
                <a:gd name="T73" fmla="*/ 116 h 171"/>
                <a:gd name="T74" fmla="*/ 87 w 167"/>
                <a:gd name="T75" fmla="*/ 115 h 171"/>
                <a:gd name="T76" fmla="*/ 102 w 167"/>
                <a:gd name="T77" fmla="*/ 103 h 171"/>
                <a:gd name="T78" fmla="*/ 77 w 167"/>
                <a:gd name="T79" fmla="*/ 65 h 171"/>
                <a:gd name="T80" fmla="*/ 82 w 167"/>
                <a:gd name="T81" fmla="*/ 76 h 171"/>
                <a:gd name="T82" fmla="*/ 77 w 167"/>
                <a:gd name="T83" fmla="*/ 65 h 171"/>
                <a:gd name="T84" fmla="*/ 88 w 167"/>
                <a:gd name="T85" fmla="*/ 107 h 171"/>
                <a:gd name="T86" fmla="*/ 91 w 167"/>
                <a:gd name="T87" fmla="*/ 9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7" h="171">
                  <a:moveTo>
                    <a:pt x="133" y="85"/>
                  </a:moveTo>
                  <a:cubicBezTo>
                    <a:pt x="133" y="113"/>
                    <a:pt x="111" y="135"/>
                    <a:pt x="83" y="135"/>
                  </a:cubicBezTo>
                  <a:cubicBezTo>
                    <a:pt x="56" y="135"/>
                    <a:pt x="33" y="113"/>
                    <a:pt x="33" y="85"/>
                  </a:cubicBezTo>
                  <a:cubicBezTo>
                    <a:pt x="33" y="58"/>
                    <a:pt x="56" y="35"/>
                    <a:pt x="83" y="35"/>
                  </a:cubicBezTo>
                  <a:cubicBezTo>
                    <a:pt x="111" y="35"/>
                    <a:pt x="133" y="58"/>
                    <a:pt x="133" y="85"/>
                  </a:cubicBezTo>
                  <a:close/>
                  <a:moveTo>
                    <a:pt x="103" y="19"/>
                  </a:moveTo>
                  <a:cubicBezTo>
                    <a:pt x="113" y="5"/>
                    <a:pt x="113" y="5"/>
                    <a:pt x="113" y="5"/>
                  </a:cubicBezTo>
                  <a:cubicBezTo>
                    <a:pt x="128" y="12"/>
                    <a:pt x="128" y="12"/>
                    <a:pt x="128" y="12"/>
                  </a:cubicBezTo>
                  <a:cubicBezTo>
                    <a:pt x="124" y="28"/>
                    <a:pt x="124" y="28"/>
                    <a:pt x="124" y="28"/>
                  </a:cubicBezTo>
                  <a:cubicBezTo>
                    <a:pt x="124" y="29"/>
                    <a:pt x="124" y="29"/>
                    <a:pt x="124" y="29"/>
                  </a:cubicBezTo>
                  <a:cubicBezTo>
                    <a:pt x="128" y="32"/>
                    <a:pt x="133" y="36"/>
                    <a:pt x="136" y="40"/>
                  </a:cubicBezTo>
                  <a:cubicBezTo>
                    <a:pt x="136" y="40"/>
                    <a:pt x="136" y="40"/>
                    <a:pt x="136" y="40"/>
                  </a:cubicBezTo>
                  <a:cubicBezTo>
                    <a:pt x="152" y="34"/>
                    <a:pt x="152" y="34"/>
                    <a:pt x="152" y="34"/>
                  </a:cubicBezTo>
                  <a:cubicBezTo>
                    <a:pt x="161" y="48"/>
                    <a:pt x="161" y="48"/>
                    <a:pt x="161" y="48"/>
                  </a:cubicBezTo>
                  <a:cubicBezTo>
                    <a:pt x="149" y="59"/>
                    <a:pt x="149" y="59"/>
                    <a:pt x="149" y="59"/>
                  </a:cubicBezTo>
                  <a:cubicBezTo>
                    <a:pt x="148" y="60"/>
                    <a:pt x="148" y="60"/>
                    <a:pt x="148" y="60"/>
                  </a:cubicBezTo>
                  <a:cubicBezTo>
                    <a:pt x="150" y="64"/>
                    <a:pt x="151" y="69"/>
                    <a:pt x="152" y="74"/>
                  </a:cubicBezTo>
                  <a:cubicBezTo>
                    <a:pt x="151" y="74"/>
                    <a:pt x="151" y="74"/>
                    <a:pt x="151" y="74"/>
                  </a:cubicBezTo>
                  <a:cubicBezTo>
                    <a:pt x="167" y="77"/>
                    <a:pt x="167" y="77"/>
                    <a:pt x="167" y="77"/>
                  </a:cubicBezTo>
                  <a:cubicBezTo>
                    <a:pt x="167" y="94"/>
                    <a:pt x="167" y="94"/>
                    <a:pt x="167" y="94"/>
                  </a:cubicBezTo>
                  <a:cubicBezTo>
                    <a:pt x="153" y="95"/>
                    <a:pt x="153" y="95"/>
                    <a:pt x="153" y="95"/>
                  </a:cubicBezTo>
                  <a:cubicBezTo>
                    <a:pt x="152" y="95"/>
                    <a:pt x="152" y="95"/>
                    <a:pt x="152" y="95"/>
                  </a:cubicBezTo>
                  <a:cubicBezTo>
                    <a:pt x="152" y="100"/>
                    <a:pt x="151" y="103"/>
                    <a:pt x="150" y="107"/>
                  </a:cubicBezTo>
                  <a:cubicBezTo>
                    <a:pt x="150" y="108"/>
                    <a:pt x="150" y="108"/>
                    <a:pt x="150" y="108"/>
                  </a:cubicBezTo>
                  <a:cubicBezTo>
                    <a:pt x="163" y="119"/>
                    <a:pt x="163" y="119"/>
                    <a:pt x="163" y="119"/>
                  </a:cubicBezTo>
                  <a:cubicBezTo>
                    <a:pt x="155" y="134"/>
                    <a:pt x="155" y="134"/>
                    <a:pt x="155" y="134"/>
                  </a:cubicBezTo>
                  <a:cubicBezTo>
                    <a:pt x="139" y="128"/>
                    <a:pt x="139" y="128"/>
                    <a:pt x="139" y="128"/>
                  </a:cubicBezTo>
                  <a:cubicBezTo>
                    <a:pt x="138" y="128"/>
                    <a:pt x="138" y="128"/>
                    <a:pt x="138" y="128"/>
                  </a:cubicBezTo>
                  <a:cubicBezTo>
                    <a:pt x="136" y="131"/>
                    <a:pt x="134" y="134"/>
                    <a:pt x="131" y="136"/>
                  </a:cubicBezTo>
                  <a:cubicBezTo>
                    <a:pt x="131" y="136"/>
                    <a:pt x="131" y="136"/>
                    <a:pt x="131" y="136"/>
                  </a:cubicBezTo>
                  <a:cubicBezTo>
                    <a:pt x="137" y="152"/>
                    <a:pt x="137" y="152"/>
                    <a:pt x="137" y="152"/>
                  </a:cubicBezTo>
                  <a:cubicBezTo>
                    <a:pt x="123" y="162"/>
                    <a:pt x="123" y="162"/>
                    <a:pt x="123" y="162"/>
                  </a:cubicBezTo>
                  <a:cubicBezTo>
                    <a:pt x="111" y="149"/>
                    <a:pt x="111" y="149"/>
                    <a:pt x="111" y="149"/>
                  </a:cubicBezTo>
                  <a:cubicBezTo>
                    <a:pt x="111" y="149"/>
                    <a:pt x="111" y="149"/>
                    <a:pt x="111" y="149"/>
                  </a:cubicBezTo>
                  <a:cubicBezTo>
                    <a:pt x="108" y="150"/>
                    <a:pt x="104" y="151"/>
                    <a:pt x="101" y="152"/>
                  </a:cubicBezTo>
                  <a:cubicBezTo>
                    <a:pt x="101" y="152"/>
                    <a:pt x="101" y="152"/>
                    <a:pt x="101" y="152"/>
                  </a:cubicBezTo>
                  <a:cubicBezTo>
                    <a:pt x="98" y="169"/>
                    <a:pt x="98" y="169"/>
                    <a:pt x="98" y="169"/>
                  </a:cubicBezTo>
                  <a:cubicBezTo>
                    <a:pt x="81" y="171"/>
                    <a:pt x="81" y="171"/>
                    <a:pt x="81" y="171"/>
                  </a:cubicBezTo>
                  <a:cubicBezTo>
                    <a:pt x="77" y="154"/>
                    <a:pt x="77" y="154"/>
                    <a:pt x="77" y="154"/>
                  </a:cubicBezTo>
                  <a:cubicBezTo>
                    <a:pt x="77" y="154"/>
                    <a:pt x="77" y="154"/>
                    <a:pt x="77" y="154"/>
                  </a:cubicBezTo>
                  <a:cubicBezTo>
                    <a:pt x="74" y="153"/>
                    <a:pt x="70" y="153"/>
                    <a:pt x="66" y="152"/>
                  </a:cubicBezTo>
                  <a:cubicBezTo>
                    <a:pt x="66" y="152"/>
                    <a:pt x="66" y="152"/>
                    <a:pt x="66" y="152"/>
                  </a:cubicBezTo>
                  <a:cubicBezTo>
                    <a:pt x="56" y="166"/>
                    <a:pt x="56" y="166"/>
                    <a:pt x="56" y="166"/>
                  </a:cubicBezTo>
                  <a:cubicBezTo>
                    <a:pt x="41" y="158"/>
                    <a:pt x="41" y="158"/>
                    <a:pt x="41" y="158"/>
                  </a:cubicBezTo>
                  <a:cubicBezTo>
                    <a:pt x="45" y="142"/>
                    <a:pt x="45" y="142"/>
                    <a:pt x="45" y="142"/>
                  </a:cubicBezTo>
                  <a:cubicBezTo>
                    <a:pt x="45" y="142"/>
                    <a:pt x="45" y="142"/>
                    <a:pt x="45" y="142"/>
                  </a:cubicBezTo>
                  <a:cubicBezTo>
                    <a:pt x="41" y="139"/>
                    <a:pt x="36" y="135"/>
                    <a:pt x="33" y="131"/>
                  </a:cubicBezTo>
                  <a:cubicBezTo>
                    <a:pt x="17" y="137"/>
                    <a:pt x="17" y="137"/>
                    <a:pt x="17" y="137"/>
                  </a:cubicBezTo>
                  <a:cubicBezTo>
                    <a:pt x="8" y="122"/>
                    <a:pt x="8" y="122"/>
                    <a:pt x="8" y="122"/>
                  </a:cubicBezTo>
                  <a:cubicBezTo>
                    <a:pt x="20" y="111"/>
                    <a:pt x="20" y="111"/>
                    <a:pt x="20" y="111"/>
                  </a:cubicBezTo>
                  <a:cubicBezTo>
                    <a:pt x="20" y="111"/>
                    <a:pt x="20" y="111"/>
                    <a:pt x="20" y="111"/>
                  </a:cubicBezTo>
                  <a:cubicBezTo>
                    <a:pt x="19" y="106"/>
                    <a:pt x="17" y="102"/>
                    <a:pt x="16" y="97"/>
                  </a:cubicBezTo>
                  <a:cubicBezTo>
                    <a:pt x="0" y="94"/>
                    <a:pt x="0" y="94"/>
                    <a:pt x="0" y="94"/>
                  </a:cubicBezTo>
                  <a:cubicBezTo>
                    <a:pt x="0" y="76"/>
                    <a:pt x="0" y="76"/>
                    <a:pt x="0" y="76"/>
                  </a:cubicBezTo>
                  <a:cubicBezTo>
                    <a:pt x="16" y="74"/>
                    <a:pt x="16" y="74"/>
                    <a:pt x="16" y="74"/>
                  </a:cubicBezTo>
                  <a:cubicBezTo>
                    <a:pt x="16" y="74"/>
                    <a:pt x="16" y="74"/>
                    <a:pt x="16" y="74"/>
                  </a:cubicBezTo>
                  <a:cubicBezTo>
                    <a:pt x="17" y="69"/>
                    <a:pt x="18" y="66"/>
                    <a:pt x="19" y="63"/>
                  </a:cubicBezTo>
                  <a:cubicBezTo>
                    <a:pt x="6" y="52"/>
                    <a:pt x="6" y="52"/>
                    <a:pt x="6" y="52"/>
                  </a:cubicBezTo>
                  <a:cubicBezTo>
                    <a:pt x="14" y="37"/>
                    <a:pt x="14" y="37"/>
                    <a:pt x="14" y="37"/>
                  </a:cubicBezTo>
                  <a:cubicBezTo>
                    <a:pt x="30" y="42"/>
                    <a:pt x="30" y="42"/>
                    <a:pt x="30" y="42"/>
                  </a:cubicBezTo>
                  <a:cubicBezTo>
                    <a:pt x="30" y="42"/>
                    <a:pt x="30" y="42"/>
                    <a:pt x="30" y="42"/>
                  </a:cubicBezTo>
                  <a:cubicBezTo>
                    <a:pt x="33" y="39"/>
                    <a:pt x="35" y="37"/>
                    <a:pt x="38" y="34"/>
                  </a:cubicBezTo>
                  <a:cubicBezTo>
                    <a:pt x="32" y="18"/>
                    <a:pt x="32" y="18"/>
                    <a:pt x="32" y="18"/>
                  </a:cubicBezTo>
                  <a:cubicBezTo>
                    <a:pt x="46" y="9"/>
                    <a:pt x="46" y="9"/>
                    <a:pt x="46" y="9"/>
                  </a:cubicBezTo>
                  <a:cubicBezTo>
                    <a:pt x="58" y="21"/>
                    <a:pt x="58" y="21"/>
                    <a:pt x="58" y="21"/>
                  </a:cubicBezTo>
                  <a:cubicBezTo>
                    <a:pt x="58" y="22"/>
                    <a:pt x="58" y="22"/>
                    <a:pt x="58" y="22"/>
                  </a:cubicBezTo>
                  <a:cubicBezTo>
                    <a:pt x="61" y="20"/>
                    <a:pt x="65" y="19"/>
                    <a:pt x="68" y="18"/>
                  </a:cubicBezTo>
                  <a:cubicBezTo>
                    <a:pt x="71" y="1"/>
                    <a:pt x="71" y="1"/>
                    <a:pt x="71" y="1"/>
                  </a:cubicBezTo>
                  <a:cubicBezTo>
                    <a:pt x="88" y="0"/>
                    <a:pt x="88" y="0"/>
                    <a:pt x="88" y="0"/>
                  </a:cubicBezTo>
                  <a:cubicBezTo>
                    <a:pt x="92" y="16"/>
                    <a:pt x="92" y="16"/>
                    <a:pt x="92" y="16"/>
                  </a:cubicBezTo>
                  <a:cubicBezTo>
                    <a:pt x="92" y="17"/>
                    <a:pt x="92" y="17"/>
                    <a:pt x="92" y="17"/>
                  </a:cubicBezTo>
                  <a:cubicBezTo>
                    <a:pt x="95" y="17"/>
                    <a:pt x="99" y="18"/>
                    <a:pt x="103" y="19"/>
                  </a:cubicBezTo>
                  <a:close/>
                  <a:moveTo>
                    <a:pt x="84" y="28"/>
                  </a:moveTo>
                  <a:cubicBezTo>
                    <a:pt x="53" y="28"/>
                    <a:pt x="27" y="54"/>
                    <a:pt x="27" y="85"/>
                  </a:cubicBezTo>
                  <a:cubicBezTo>
                    <a:pt x="27" y="117"/>
                    <a:pt x="53" y="142"/>
                    <a:pt x="84" y="142"/>
                  </a:cubicBezTo>
                  <a:cubicBezTo>
                    <a:pt x="116" y="142"/>
                    <a:pt x="142" y="117"/>
                    <a:pt x="142" y="85"/>
                  </a:cubicBezTo>
                  <a:cubicBezTo>
                    <a:pt x="142" y="54"/>
                    <a:pt x="116" y="28"/>
                    <a:pt x="84" y="28"/>
                  </a:cubicBezTo>
                  <a:close/>
                  <a:moveTo>
                    <a:pt x="102" y="90"/>
                  </a:moveTo>
                  <a:cubicBezTo>
                    <a:pt x="101" y="87"/>
                    <a:pt x="99" y="86"/>
                    <a:pt x="98" y="84"/>
                  </a:cubicBezTo>
                  <a:cubicBezTo>
                    <a:pt x="96" y="83"/>
                    <a:pt x="94" y="82"/>
                    <a:pt x="92" y="81"/>
                  </a:cubicBezTo>
                  <a:cubicBezTo>
                    <a:pt x="90" y="80"/>
                    <a:pt x="89" y="79"/>
                    <a:pt x="87" y="78"/>
                  </a:cubicBezTo>
                  <a:cubicBezTo>
                    <a:pt x="87" y="62"/>
                    <a:pt x="87" y="62"/>
                    <a:pt x="87" y="62"/>
                  </a:cubicBezTo>
                  <a:cubicBezTo>
                    <a:pt x="89" y="62"/>
                    <a:pt x="91" y="63"/>
                    <a:pt x="93" y="63"/>
                  </a:cubicBezTo>
                  <a:cubicBezTo>
                    <a:pt x="95" y="64"/>
                    <a:pt x="97" y="64"/>
                    <a:pt x="99" y="65"/>
                  </a:cubicBezTo>
                  <a:cubicBezTo>
                    <a:pt x="100" y="56"/>
                    <a:pt x="100" y="56"/>
                    <a:pt x="100" y="56"/>
                  </a:cubicBezTo>
                  <a:cubicBezTo>
                    <a:pt x="98" y="56"/>
                    <a:pt x="96" y="55"/>
                    <a:pt x="94" y="55"/>
                  </a:cubicBezTo>
                  <a:cubicBezTo>
                    <a:pt x="92" y="55"/>
                    <a:pt x="89" y="55"/>
                    <a:pt x="87" y="55"/>
                  </a:cubicBezTo>
                  <a:cubicBezTo>
                    <a:pt x="87" y="55"/>
                    <a:pt x="87" y="55"/>
                    <a:pt x="87" y="55"/>
                  </a:cubicBezTo>
                  <a:cubicBezTo>
                    <a:pt x="87" y="49"/>
                    <a:pt x="87" y="49"/>
                    <a:pt x="87" y="49"/>
                  </a:cubicBezTo>
                  <a:cubicBezTo>
                    <a:pt x="82" y="49"/>
                    <a:pt x="82" y="49"/>
                    <a:pt x="82" y="49"/>
                  </a:cubicBezTo>
                  <a:cubicBezTo>
                    <a:pt x="82" y="55"/>
                    <a:pt x="82" y="55"/>
                    <a:pt x="82" y="55"/>
                  </a:cubicBezTo>
                  <a:cubicBezTo>
                    <a:pt x="79" y="56"/>
                    <a:pt x="77" y="56"/>
                    <a:pt x="75" y="58"/>
                  </a:cubicBezTo>
                  <a:cubicBezTo>
                    <a:pt x="73" y="59"/>
                    <a:pt x="71" y="60"/>
                    <a:pt x="70" y="61"/>
                  </a:cubicBezTo>
                  <a:cubicBezTo>
                    <a:pt x="69" y="63"/>
                    <a:pt x="68" y="64"/>
                    <a:pt x="67" y="66"/>
                  </a:cubicBezTo>
                  <a:cubicBezTo>
                    <a:pt x="66" y="68"/>
                    <a:pt x="66" y="69"/>
                    <a:pt x="66" y="71"/>
                  </a:cubicBezTo>
                  <a:cubicBezTo>
                    <a:pt x="66" y="74"/>
                    <a:pt x="66" y="76"/>
                    <a:pt x="67" y="79"/>
                  </a:cubicBezTo>
                  <a:cubicBezTo>
                    <a:pt x="68" y="81"/>
                    <a:pt x="69" y="82"/>
                    <a:pt x="71" y="84"/>
                  </a:cubicBezTo>
                  <a:cubicBezTo>
                    <a:pt x="73" y="85"/>
                    <a:pt x="74" y="86"/>
                    <a:pt x="76" y="87"/>
                  </a:cubicBezTo>
                  <a:cubicBezTo>
                    <a:pt x="78" y="88"/>
                    <a:pt x="80" y="89"/>
                    <a:pt x="82" y="90"/>
                  </a:cubicBezTo>
                  <a:cubicBezTo>
                    <a:pt x="82" y="108"/>
                    <a:pt x="82" y="108"/>
                    <a:pt x="82" y="108"/>
                  </a:cubicBezTo>
                  <a:cubicBezTo>
                    <a:pt x="81" y="108"/>
                    <a:pt x="79" y="108"/>
                    <a:pt x="78" y="107"/>
                  </a:cubicBezTo>
                  <a:cubicBezTo>
                    <a:pt x="76" y="107"/>
                    <a:pt x="75" y="106"/>
                    <a:pt x="73" y="106"/>
                  </a:cubicBezTo>
                  <a:cubicBezTo>
                    <a:pt x="72" y="105"/>
                    <a:pt x="71" y="105"/>
                    <a:pt x="70" y="104"/>
                  </a:cubicBezTo>
                  <a:cubicBezTo>
                    <a:pt x="68" y="104"/>
                    <a:pt x="67" y="103"/>
                    <a:pt x="67" y="102"/>
                  </a:cubicBezTo>
                  <a:cubicBezTo>
                    <a:pt x="64" y="111"/>
                    <a:pt x="64" y="111"/>
                    <a:pt x="64" y="111"/>
                  </a:cubicBezTo>
                  <a:cubicBezTo>
                    <a:pt x="65" y="112"/>
                    <a:pt x="66" y="113"/>
                    <a:pt x="68" y="113"/>
                  </a:cubicBezTo>
                  <a:cubicBezTo>
                    <a:pt x="69" y="114"/>
                    <a:pt x="70" y="114"/>
                    <a:pt x="71" y="114"/>
                  </a:cubicBezTo>
                  <a:cubicBezTo>
                    <a:pt x="73" y="115"/>
                    <a:pt x="74" y="115"/>
                    <a:pt x="76" y="115"/>
                  </a:cubicBezTo>
                  <a:cubicBezTo>
                    <a:pt x="77" y="116"/>
                    <a:pt x="79" y="116"/>
                    <a:pt x="81" y="116"/>
                  </a:cubicBezTo>
                  <a:cubicBezTo>
                    <a:pt x="81" y="116"/>
                    <a:pt x="81" y="116"/>
                    <a:pt x="81" y="116"/>
                  </a:cubicBezTo>
                  <a:cubicBezTo>
                    <a:pt x="81" y="116"/>
                    <a:pt x="82" y="116"/>
                    <a:pt x="82" y="116"/>
                  </a:cubicBezTo>
                  <a:cubicBezTo>
                    <a:pt x="82" y="122"/>
                    <a:pt x="82" y="122"/>
                    <a:pt x="82" y="122"/>
                  </a:cubicBezTo>
                  <a:cubicBezTo>
                    <a:pt x="87" y="122"/>
                    <a:pt x="87" y="122"/>
                    <a:pt x="87" y="122"/>
                  </a:cubicBezTo>
                  <a:cubicBezTo>
                    <a:pt x="87" y="115"/>
                    <a:pt x="87" y="115"/>
                    <a:pt x="87" y="115"/>
                  </a:cubicBezTo>
                  <a:cubicBezTo>
                    <a:pt x="89" y="114"/>
                    <a:pt x="92" y="114"/>
                    <a:pt x="94" y="112"/>
                  </a:cubicBezTo>
                  <a:cubicBezTo>
                    <a:pt x="96" y="111"/>
                    <a:pt x="97" y="110"/>
                    <a:pt x="99" y="108"/>
                  </a:cubicBezTo>
                  <a:cubicBezTo>
                    <a:pt x="100" y="106"/>
                    <a:pt x="101" y="105"/>
                    <a:pt x="102" y="103"/>
                  </a:cubicBezTo>
                  <a:cubicBezTo>
                    <a:pt x="103" y="101"/>
                    <a:pt x="103" y="99"/>
                    <a:pt x="103" y="97"/>
                  </a:cubicBezTo>
                  <a:cubicBezTo>
                    <a:pt x="103" y="94"/>
                    <a:pt x="103" y="92"/>
                    <a:pt x="102" y="90"/>
                  </a:cubicBezTo>
                  <a:close/>
                  <a:moveTo>
                    <a:pt x="77" y="65"/>
                  </a:moveTo>
                  <a:cubicBezTo>
                    <a:pt x="77" y="64"/>
                    <a:pt x="77" y="64"/>
                    <a:pt x="78" y="63"/>
                  </a:cubicBezTo>
                  <a:cubicBezTo>
                    <a:pt x="79" y="63"/>
                    <a:pt x="80" y="62"/>
                    <a:pt x="82" y="62"/>
                  </a:cubicBezTo>
                  <a:cubicBezTo>
                    <a:pt x="82" y="76"/>
                    <a:pt x="82" y="76"/>
                    <a:pt x="82" y="76"/>
                  </a:cubicBezTo>
                  <a:cubicBezTo>
                    <a:pt x="80" y="75"/>
                    <a:pt x="79" y="74"/>
                    <a:pt x="78" y="73"/>
                  </a:cubicBezTo>
                  <a:cubicBezTo>
                    <a:pt x="77" y="72"/>
                    <a:pt x="76" y="71"/>
                    <a:pt x="76" y="69"/>
                  </a:cubicBezTo>
                  <a:cubicBezTo>
                    <a:pt x="76" y="68"/>
                    <a:pt x="76" y="66"/>
                    <a:pt x="77" y="65"/>
                  </a:cubicBezTo>
                  <a:close/>
                  <a:moveTo>
                    <a:pt x="92" y="104"/>
                  </a:moveTo>
                  <a:cubicBezTo>
                    <a:pt x="91" y="106"/>
                    <a:pt x="91" y="106"/>
                    <a:pt x="90" y="107"/>
                  </a:cubicBezTo>
                  <a:cubicBezTo>
                    <a:pt x="89" y="107"/>
                    <a:pt x="89" y="107"/>
                    <a:pt x="88" y="107"/>
                  </a:cubicBezTo>
                  <a:cubicBezTo>
                    <a:pt x="88" y="107"/>
                    <a:pt x="87" y="108"/>
                    <a:pt x="87" y="108"/>
                  </a:cubicBezTo>
                  <a:cubicBezTo>
                    <a:pt x="87" y="92"/>
                    <a:pt x="87" y="92"/>
                    <a:pt x="87" y="92"/>
                  </a:cubicBezTo>
                  <a:cubicBezTo>
                    <a:pt x="89" y="92"/>
                    <a:pt x="90" y="93"/>
                    <a:pt x="91" y="95"/>
                  </a:cubicBezTo>
                  <a:cubicBezTo>
                    <a:pt x="92" y="96"/>
                    <a:pt x="93" y="97"/>
                    <a:pt x="93" y="99"/>
                  </a:cubicBezTo>
                  <a:cubicBezTo>
                    <a:pt x="93" y="101"/>
                    <a:pt x="93" y="103"/>
                    <a:pt x="92" y="10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7" name="Freeform 24"/>
            <p:cNvSpPr>
              <a:spLocks noEditPoints="1"/>
            </p:cNvSpPr>
            <p:nvPr/>
          </p:nvSpPr>
          <p:spPr bwMode="auto">
            <a:xfrm>
              <a:off x="4772948" y="2405826"/>
              <a:ext cx="306627" cy="311261"/>
            </a:xfrm>
            <a:custGeom>
              <a:avLst/>
              <a:gdLst>
                <a:gd name="T0" fmla="*/ 93 w 168"/>
                <a:gd name="T1" fmla="*/ 16 h 170"/>
                <a:gd name="T2" fmla="*/ 69 w 168"/>
                <a:gd name="T3" fmla="*/ 18 h 170"/>
                <a:gd name="T4" fmla="*/ 47 w 168"/>
                <a:gd name="T5" fmla="*/ 9 h 170"/>
                <a:gd name="T6" fmla="*/ 31 w 168"/>
                <a:gd name="T7" fmla="*/ 42 h 170"/>
                <a:gd name="T8" fmla="*/ 7 w 168"/>
                <a:gd name="T9" fmla="*/ 52 h 170"/>
                <a:gd name="T10" fmla="*/ 17 w 168"/>
                <a:gd name="T11" fmla="*/ 74 h 170"/>
                <a:gd name="T12" fmla="*/ 17 w 168"/>
                <a:gd name="T13" fmla="*/ 97 h 170"/>
                <a:gd name="T14" fmla="*/ 8 w 168"/>
                <a:gd name="T15" fmla="*/ 122 h 170"/>
                <a:gd name="T16" fmla="*/ 46 w 168"/>
                <a:gd name="T17" fmla="*/ 142 h 170"/>
                <a:gd name="T18" fmla="*/ 57 w 168"/>
                <a:gd name="T19" fmla="*/ 166 h 170"/>
                <a:gd name="T20" fmla="*/ 78 w 168"/>
                <a:gd name="T21" fmla="*/ 154 h 170"/>
                <a:gd name="T22" fmla="*/ 99 w 168"/>
                <a:gd name="T23" fmla="*/ 169 h 170"/>
                <a:gd name="T24" fmla="*/ 112 w 168"/>
                <a:gd name="T25" fmla="*/ 149 h 170"/>
                <a:gd name="T26" fmla="*/ 138 w 168"/>
                <a:gd name="T27" fmla="*/ 152 h 170"/>
                <a:gd name="T28" fmla="*/ 139 w 168"/>
                <a:gd name="T29" fmla="*/ 128 h 170"/>
                <a:gd name="T30" fmla="*/ 164 w 168"/>
                <a:gd name="T31" fmla="*/ 119 h 170"/>
                <a:gd name="T32" fmla="*/ 153 w 168"/>
                <a:gd name="T33" fmla="*/ 95 h 170"/>
                <a:gd name="T34" fmla="*/ 168 w 168"/>
                <a:gd name="T35" fmla="*/ 77 h 170"/>
                <a:gd name="T36" fmla="*/ 149 w 168"/>
                <a:gd name="T37" fmla="*/ 60 h 170"/>
                <a:gd name="T38" fmla="*/ 153 w 168"/>
                <a:gd name="T39" fmla="*/ 34 h 170"/>
                <a:gd name="T40" fmla="*/ 125 w 168"/>
                <a:gd name="T41" fmla="*/ 29 h 170"/>
                <a:gd name="T42" fmla="*/ 114 w 168"/>
                <a:gd name="T43" fmla="*/ 5 h 170"/>
                <a:gd name="T44" fmla="*/ 85 w 168"/>
                <a:gd name="T45" fmla="*/ 142 h 170"/>
                <a:gd name="T46" fmla="*/ 142 w 168"/>
                <a:gd name="T47" fmla="*/ 85 h 170"/>
                <a:gd name="T48" fmla="*/ 81 w 168"/>
                <a:gd name="T49" fmla="*/ 76 h 170"/>
                <a:gd name="T50" fmla="*/ 77 w 168"/>
                <a:gd name="T51" fmla="*/ 65 h 170"/>
                <a:gd name="T52" fmla="*/ 34 w 168"/>
                <a:gd name="T53" fmla="*/ 85 h 170"/>
                <a:gd name="T54" fmla="*/ 84 w 168"/>
                <a:gd name="T55" fmla="*/ 35 h 170"/>
                <a:gd name="T56" fmla="*/ 95 w 168"/>
                <a:gd name="T57" fmla="*/ 112 h 170"/>
                <a:gd name="T58" fmla="*/ 81 w 168"/>
                <a:gd name="T59" fmla="*/ 120 h 170"/>
                <a:gd name="T60" fmla="*/ 81 w 168"/>
                <a:gd name="T61" fmla="*/ 116 h 170"/>
                <a:gd name="T62" fmla="*/ 68 w 168"/>
                <a:gd name="T63" fmla="*/ 113 h 170"/>
                <a:gd name="T64" fmla="*/ 70 w 168"/>
                <a:gd name="T65" fmla="*/ 104 h 170"/>
                <a:gd name="T66" fmla="*/ 81 w 168"/>
                <a:gd name="T67" fmla="*/ 108 h 170"/>
                <a:gd name="T68" fmla="*/ 71 w 168"/>
                <a:gd name="T69" fmla="*/ 84 h 170"/>
                <a:gd name="T70" fmla="*/ 68 w 168"/>
                <a:gd name="T71" fmla="*/ 66 h 170"/>
                <a:gd name="T72" fmla="*/ 81 w 168"/>
                <a:gd name="T73" fmla="*/ 55 h 170"/>
                <a:gd name="T74" fmla="*/ 89 w 168"/>
                <a:gd name="T75" fmla="*/ 56 h 170"/>
                <a:gd name="T76" fmla="*/ 101 w 168"/>
                <a:gd name="T77" fmla="*/ 56 h 170"/>
                <a:gd name="T78" fmla="*/ 89 w 168"/>
                <a:gd name="T79" fmla="*/ 62 h 170"/>
                <a:gd name="T80" fmla="*/ 99 w 168"/>
                <a:gd name="T81" fmla="*/ 84 h 170"/>
                <a:gd name="T82" fmla="*/ 103 w 168"/>
                <a:gd name="T83" fmla="*/ 103 h 170"/>
                <a:gd name="T84" fmla="*/ 93 w 168"/>
                <a:gd name="T85" fmla="*/ 104 h 170"/>
                <a:gd name="T86" fmla="*/ 89 w 168"/>
                <a:gd name="T87" fmla="*/ 10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 h="170">
                  <a:moveTo>
                    <a:pt x="103" y="19"/>
                  </a:moveTo>
                  <a:cubicBezTo>
                    <a:pt x="100" y="18"/>
                    <a:pt x="96" y="17"/>
                    <a:pt x="93" y="17"/>
                  </a:cubicBezTo>
                  <a:cubicBezTo>
                    <a:pt x="93" y="16"/>
                    <a:pt x="93" y="16"/>
                    <a:pt x="93" y="16"/>
                  </a:cubicBezTo>
                  <a:cubicBezTo>
                    <a:pt x="89" y="0"/>
                    <a:pt x="89" y="0"/>
                    <a:pt x="89" y="0"/>
                  </a:cubicBezTo>
                  <a:cubicBezTo>
                    <a:pt x="71" y="1"/>
                    <a:pt x="71" y="1"/>
                    <a:pt x="71" y="1"/>
                  </a:cubicBezTo>
                  <a:cubicBezTo>
                    <a:pt x="69" y="18"/>
                    <a:pt x="69" y="18"/>
                    <a:pt x="69" y="18"/>
                  </a:cubicBezTo>
                  <a:cubicBezTo>
                    <a:pt x="66" y="19"/>
                    <a:pt x="62" y="20"/>
                    <a:pt x="59" y="21"/>
                  </a:cubicBezTo>
                  <a:cubicBezTo>
                    <a:pt x="58" y="21"/>
                    <a:pt x="58" y="21"/>
                    <a:pt x="58" y="21"/>
                  </a:cubicBezTo>
                  <a:cubicBezTo>
                    <a:pt x="47" y="9"/>
                    <a:pt x="47" y="9"/>
                    <a:pt x="47" y="9"/>
                  </a:cubicBezTo>
                  <a:cubicBezTo>
                    <a:pt x="33" y="18"/>
                    <a:pt x="33" y="18"/>
                    <a:pt x="33" y="18"/>
                  </a:cubicBezTo>
                  <a:cubicBezTo>
                    <a:pt x="39" y="34"/>
                    <a:pt x="39" y="34"/>
                    <a:pt x="39" y="34"/>
                  </a:cubicBezTo>
                  <a:cubicBezTo>
                    <a:pt x="36" y="37"/>
                    <a:pt x="34" y="39"/>
                    <a:pt x="31" y="42"/>
                  </a:cubicBezTo>
                  <a:cubicBezTo>
                    <a:pt x="31" y="42"/>
                    <a:pt x="31" y="42"/>
                    <a:pt x="31" y="42"/>
                  </a:cubicBezTo>
                  <a:cubicBezTo>
                    <a:pt x="15" y="37"/>
                    <a:pt x="15" y="37"/>
                    <a:pt x="15" y="37"/>
                  </a:cubicBezTo>
                  <a:cubicBezTo>
                    <a:pt x="7" y="52"/>
                    <a:pt x="7" y="52"/>
                    <a:pt x="7" y="52"/>
                  </a:cubicBezTo>
                  <a:cubicBezTo>
                    <a:pt x="20" y="63"/>
                    <a:pt x="20" y="63"/>
                    <a:pt x="20" y="63"/>
                  </a:cubicBezTo>
                  <a:cubicBezTo>
                    <a:pt x="19" y="66"/>
                    <a:pt x="18" y="69"/>
                    <a:pt x="17" y="74"/>
                  </a:cubicBezTo>
                  <a:cubicBezTo>
                    <a:pt x="17" y="74"/>
                    <a:pt x="17" y="74"/>
                    <a:pt x="17" y="74"/>
                  </a:cubicBezTo>
                  <a:cubicBezTo>
                    <a:pt x="0" y="76"/>
                    <a:pt x="0" y="76"/>
                    <a:pt x="0" y="76"/>
                  </a:cubicBezTo>
                  <a:cubicBezTo>
                    <a:pt x="0" y="94"/>
                    <a:pt x="0" y="94"/>
                    <a:pt x="0" y="94"/>
                  </a:cubicBezTo>
                  <a:cubicBezTo>
                    <a:pt x="17" y="97"/>
                    <a:pt x="17" y="97"/>
                    <a:pt x="17" y="97"/>
                  </a:cubicBezTo>
                  <a:cubicBezTo>
                    <a:pt x="18" y="102"/>
                    <a:pt x="19" y="106"/>
                    <a:pt x="21" y="111"/>
                  </a:cubicBezTo>
                  <a:cubicBezTo>
                    <a:pt x="21" y="111"/>
                    <a:pt x="21" y="111"/>
                    <a:pt x="21" y="111"/>
                  </a:cubicBezTo>
                  <a:cubicBezTo>
                    <a:pt x="8" y="122"/>
                    <a:pt x="8" y="122"/>
                    <a:pt x="8" y="122"/>
                  </a:cubicBezTo>
                  <a:cubicBezTo>
                    <a:pt x="17" y="137"/>
                    <a:pt x="17" y="137"/>
                    <a:pt x="17" y="137"/>
                  </a:cubicBezTo>
                  <a:cubicBezTo>
                    <a:pt x="34" y="131"/>
                    <a:pt x="34" y="131"/>
                    <a:pt x="34" y="131"/>
                  </a:cubicBezTo>
                  <a:cubicBezTo>
                    <a:pt x="37" y="135"/>
                    <a:pt x="41" y="139"/>
                    <a:pt x="46" y="142"/>
                  </a:cubicBezTo>
                  <a:cubicBezTo>
                    <a:pt x="46" y="142"/>
                    <a:pt x="46" y="142"/>
                    <a:pt x="46" y="142"/>
                  </a:cubicBezTo>
                  <a:cubicBezTo>
                    <a:pt x="41" y="158"/>
                    <a:pt x="41" y="158"/>
                    <a:pt x="41" y="158"/>
                  </a:cubicBezTo>
                  <a:cubicBezTo>
                    <a:pt x="57" y="166"/>
                    <a:pt x="57" y="166"/>
                    <a:pt x="57" y="166"/>
                  </a:cubicBezTo>
                  <a:cubicBezTo>
                    <a:pt x="67" y="152"/>
                    <a:pt x="67" y="152"/>
                    <a:pt x="67" y="152"/>
                  </a:cubicBezTo>
                  <a:cubicBezTo>
                    <a:pt x="67" y="152"/>
                    <a:pt x="67" y="152"/>
                    <a:pt x="67" y="152"/>
                  </a:cubicBezTo>
                  <a:cubicBezTo>
                    <a:pt x="71" y="153"/>
                    <a:pt x="74" y="153"/>
                    <a:pt x="78" y="154"/>
                  </a:cubicBezTo>
                  <a:cubicBezTo>
                    <a:pt x="78" y="154"/>
                    <a:pt x="78" y="154"/>
                    <a:pt x="78" y="154"/>
                  </a:cubicBezTo>
                  <a:cubicBezTo>
                    <a:pt x="82" y="170"/>
                    <a:pt x="82" y="170"/>
                    <a:pt x="82" y="170"/>
                  </a:cubicBezTo>
                  <a:cubicBezTo>
                    <a:pt x="99" y="169"/>
                    <a:pt x="99" y="169"/>
                    <a:pt x="99" y="169"/>
                  </a:cubicBezTo>
                  <a:cubicBezTo>
                    <a:pt x="101" y="152"/>
                    <a:pt x="101" y="152"/>
                    <a:pt x="101" y="152"/>
                  </a:cubicBezTo>
                  <a:cubicBezTo>
                    <a:pt x="101" y="152"/>
                    <a:pt x="101" y="152"/>
                    <a:pt x="101" y="152"/>
                  </a:cubicBezTo>
                  <a:cubicBezTo>
                    <a:pt x="105" y="151"/>
                    <a:pt x="109" y="150"/>
                    <a:pt x="112" y="149"/>
                  </a:cubicBezTo>
                  <a:cubicBezTo>
                    <a:pt x="112" y="149"/>
                    <a:pt x="112" y="149"/>
                    <a:pt x="112" y="149"/>
                  </a:cubicBezTo>
                  <a:cubicBezTo>
                    <a:pt x="124" y="161"/>
                    <a:pt x="124" y="161"/>
                    <a:pt x="124" y="161"/>
                  </a:cubicBezTo>
                  <a:cubicBezTo>
                    <a:pt x="138" y="152"/>
                    <a:pt x="138" y="152"/>
                    <a:pt x="138" y="152"/>
                  </a:cubicBezTo>
                  <a:cubicBezTo>
                    <a:pt x="132" y="136"/>
                    <a:pt x="132" y="136"/>
                    <a:pt x="132" y="136"/>
                  </a:cubicBezTo>
                  <a:cubicBezTo>
                    <a:pt x="132" y="136"/>
                    <a:pt x="132" y="136"/>
                    <a:pt x="132" y="136"/>
                  </a:cubicBezTo>
                  <a:cubicBezTo>
                    <a:pt x="134" y="134"/>
                    <a:pt x="137" y="131"/>
                    <a:pt x="139" y="128"/>
                  </a:cubicBezTo>
                  <a:cubicBezTo>
                    <a:pt x="140" y="128"/>
                    <a:pt x="140" y="128"/>
                    <a:pt x="140" y="128"/>
                  </a:cubicBezTo>
                  <a:cubicBezTo>
                    <a:pt x="156" y="134"/>
                    <a:pt x="156" y="134"/>
                    <a:pt x="156" y="134"/>
                  </a:cubicBezTo>
                  <a:cubicBezTo>
                    <a:pt x="164" y="119"/>
                    <a:pt x="164" y="119"/>
                    <a:pt x="164" y="119"/>
                  </a:cubicBezTo>
                  <a:cubicBezTo>
                    <a:pt x="151" y="108"/>
                    <a:pt x="151" y="108"/>
                    <a:pt x="151" y="108"/>
                  </a:cubicBezTo>
                  <a:cubicBezTo>
                    <a:pt x="150" y="107"/>
                    <a:pt x="150" y="107"/>
                    <a:pt x="150" y="107"/>
                  </a:cubicBezTo>
                  <a:cubicBezTo>
                    <a:pt x="152" y="103"/>
                    <a:pt x="152" y="100"/>
                    <a:pt x="153" y="95"/>
                  </a:cubicBezTo>
                  <a:cubicBezTo>
                    <a:pt x="154" y="95"/>
                    <a:pt x="154" y="95"/>
                    <a:pt x="154" y="95"/>
                  </a:cubicBezTo>
                  <a:cubicBezTo>
                    <a:pt x="168" y="94"/>
                    <a:pt x="168" y="94"/>
                    <a:pt x="168" y="94"/>
                  </a:cubicBezTo>
                  <a:cubicBezTo>
                    <a:pt x="168" y="77"/>
                    <a:pt x="168" y="77"/>
                    <a:pt x="168" y="77"/>
                  </a:cubicBezTo>
                  <a:cubicBezTo>
                    <a:pt x="152" y="73"/>
                    <a:pt x="152" y="73"/>
                    <a:pt x="152" y="73"/>
                  </a:cubicBezTo>
                  <a:cubicBezTo>
                    <a:pt x="153" y="73"/>
                    <a:pt x="153" y="73"/>
                    <a:pt x="153" y="73"/>
                  </a:cubicBezTo>
                  <a:cubicBezTo>
                    <a:pt x="152" y="69"/>
                    <a:pt x="151" y="64"/>
                    <a:pt x="149" y="60"/>
                  </a:cubicBezTo>
                  <a:cubicBezTo>
                    <a:pt x="150" y="59"/>
                    <a:pt x="150" y="59"/>
                    <a:pt x="150" y="59"/>
                  </a:cubicBezTo>
                  <a:cubicBezTo>
                    <a:pt x="162" y="48"/>
                    <a:pt x="162" y="48"/>
                    <a:pt x="162" y="48"/>
                  </a:cubicBezTo>
                  <a:cubicBezTo>
                    <a:pt x="153" y="34"/>
                    <a:pt x="153" y="34"/>
                    <a:pt x="153" y="34"/>
                  </a:cubicBezTo>
                  <a:cubicBezTo>
                    <a:pt x="137" y="40"/>
                    <a:pt x="137" y="40"/>
                    <a:pt x="137" y="40"/>
                  </a:cubicBezTo>
                  <a:cubicBezTo>
                    <a:pt x="137" y="40"/>
                    <a:pt x="137" y="40"/>
                    <a:pt x="137" y="40"/>
                  </a:cubicBezTo>
                  <a:cubicBezTo>
                    <a:pt x="133" y="36"/>
                    <a:pt x="129" y="32"/>
                    <a:pt x="125" y="29"/>
                  </a:cubicBezTo>
                  <a:cubicBezTo>
                    <a:pt x="125" y="28"/>
                    <a:pt x="125" y="28"/>
                    <a:pt x="125" y="28"/>
                  </a:cubicBezTo>
                  <a:cubicBezTo>
                    <a:pt x="129" y="12"/>
                    <a:pt x="129" y="12"/>
                    <a:pt x="129" y="12"/>
                  </a:cubicBezTo>
                  <a:cubicBezTo>
                    <a:pt x="114" y="5"/>
                    <a:pt x="114" y="5"/>
                    <a:pt x="114" y="5"/>
                  </a:cubicBezTo>
                  <a:cubicBezTo>
                    <a:pt x="103" y="19"/>
                    <a:pt x="103" y="19"/>
                    <a:pt x="103" y="19"/>
                  </a:cubicBezTo>
                  <a:close/>
                  <a:moveTo>
                    <a:pt x="142" y="85"/>
                  </a:moveTo>
                  <a:cubicBezTo>
                    <a:pt x="142" y="117"/>
                    <a:pt x="117" y="142"/>
                    <a:pt x="85" y="142"/>
                  </a:cubicBezTo>
                  <a:cubicBezTo>
                    <a:pt x="54" y="142"/>
                    <a:pt x="28" y="117"/>
                    <a:pt x="28" y="85"/>
                  </a:cubicBezTo>
                  <a:cubicBezTo>
                    <a:pt x="28" y="54"/>
                    <a:pt x="54" y="28"/>
                    <a:pt x="85" y="28"/>
                  </a:cubicBezTo>
                  <a:cubicBezTo>
                    <a:pt x="117" y="28"/>
                    <a:pt x="142" y="54"/>
                    <a:pt x="142" y="85"/>
                  </a:cubicBezTo>
                  <a:close/>
                  <a:moveTo>
                    <a:pt x="78" y="63"/>
                  </a:moveTo>
                  <a:cubicBezTo>
                    <a:pt x="79" y="63"/>
                    <a:pt x="81" y="62"/>
                    <a:pt x="81" y="62"/>
                  </a:cubicBezTo>
                  <a:cubicBezTo>
                    <a:pt x="81" y="76"/>
                    <a:pt x="81" y="76"/>
                    <a:pt x="81" y="76"/>
                  </a:cubicBezTo>
                  <a:cubicBezTo>
                    <a:pt x="81" y="75"/>
                    <a:pt x="79" y="74"/>
                    <a:pt x="78" y="73"/>
                  </a:cubicBezTo>
                  <a:cubicBezTo>
                    <a:pt x="77" y="72"/>
                    <a:pt x="77" y="71"/>
                    <a:pt x="77" y="69"/>
                  </a:cubicBezTo>
                  <a:cubicBezTo>
                    <a:pt x="77" y="68"/>
                    <a:pt x="77" y="66"/>
                    <a:pt x="77" y="65"/>
                  </a:cubicBezTo>
                  <a:cubicBezTo>
                    <a:pt x="78" y="64"/>
                    <a:pt x="77" y="64"/>
                    <a:pt x="78" y="63"/>
                  </a:cubicBezTo>
                  <a:close/>
                  <a:moveTo>
                    <a:pt x="84" y="35"/>
                  </a:moveTo>
                  <a:cubicBezTo>
                    <a:pt x="57" y="35"/>
                    <a:pt x="34" y="58"/>
                    <a:pt x="34" y="85"/>
                  </a:cubicBezTo>
                  <a:cubicBezTo>
                    <a:pt x="34" y="113"/>
                    <a:pt x="57" y="135"/>
                    <a:pt x="84" y="135"/>
                  </a:cubicBezTo>
                  <a:cubicBezTo>
                    <a:pt x="112" y="135"/>
                    <a:pt x="134" y="113"/>
                    <a:pt x="134" y="85"/>
                  </a:cubicBezTo>
                  <a:cubicBezTo>
                    <a:pt x="134" y="58"/>
                    <a:pt x="112" y="35"/>
                    <a:pt x="84" y="35"/>
                  </a:cubicBezTo>
                  <a:close/>
                  <a:moveTo>
                    <a:pt x="103" y="103"/>
                  </a:moveTo>
                  <a:cubicBezTo>
                    <a:pt x="102" y="105"/>
                    <a:pt x="101" y="106"/>
                    <a:pt x="100" y="108"/>
                  </a:cubicBezTo>
                  <a:cubicBezTo>
                    <a:pt x="98" y="110"/>
                    <a:pt x="97" y="111"/>
                    <a:pt x="95" y="112"/>
                  </a:cubicBezTo>
                  <a:cubicBezTo>
                    <a:pt x="93" y="113"/>
                    <a:pt x="89" y="114"/>
                    <a:pt x="89" y="115"/>
                  </a:cubicBezTo>
                  <a:cubicBezTo>
                    <a:pt x="89" y="120"/>
                    <a:pt x="89" y="120"/>
                    <a:pt x="89" y="120"/>
                  </a:cubicBezTo>
                  <a:cubicBezTo>
                    <a:pt x="81" y="120"/>
                    <a:pt x="81" y="120"/>
                    <a:pt x="81" y="120"/>
                  </a:cubicBezTo>
                  <a:cubicBezTo>
                    <a:pt x="81" y="115"/>
                    <a:pt x="81" y="115"/>
                    <a:pt x="81" y="115"/>
                  </a:cubicBezTo>
                  <a:cubicBezTo>
                    <a:pt x="81" y="115"/>
                    <a:pt x="81" y="115"/>
                    <a:pt x="81" y="116"/>
                  </a:cubicBezTo>
                  <a:cubicBezTo>
                    <a:pt x="81" y="116"/>
                    <a:pt x="81" y="116"/>
                    <a:pt x="81" y="116"/>
                  </a:cubicBezTo>
                  <a:cubicBezTo>
                    <a:pt x="79" y="116"/>
                    <a:pt x="78" y="115"/>
                    <a:pt x="76" y="115"/>
                  </a:cubicBezTo>
                  <a:cubicBezTo>
                    <a:pt x="75" y="115"/>
                    <a:pt x="74" y="115"/>
                    <a:pt x="72" y="114"/>
                  </a:cubicBezTo>
                  <a:cubicBezTo>
                    <a:pt x="71" y="114"/>
                    <a:pt x="70" y="114"/>
                    <a:pt x="68" y="113"/>
                  </a:cubicBezTo>
                  <a:cubicBezTo>
                    <a:pt x="67" y="112"/>
                    <a:pt x="66" y="112"/>
                    <a:pt x="65" y="111"/>
                  </a:cubicBezTo>
                  <a:cubicBezTo>
                    <a:pt x="67" y="102"/>
                    <a:pt x="67" y="102"/>
                    <a:pt x="67" y="102"/>
                  </a:cubicBezTo>
                  <a:cubicBezTo>
                    <a:pt x="68" y="103"/>
                    <a:pt x="69" y="103"/>
                    <a:pt x="70" y="104"/>
                  </a:cubicBezTo>
                  <a:cubicBezTo>
                    <a:pt x="72" y="105"/>
                    <a:pt x="73" y="105"/>
                    <a:pt x="74" y="106"/>
                  </a:cubicBezTo>
                  <a:cubicBezTo>
                    <a:pt x="76" y="106"/>
                    <a:pt x="76" y="107"/>
                    <a:pt x="78" y="107"/>
                  </a:cubicBezTo>
                  <a:cubicBezTo>
                    <a:pt x="79" y="108"/>
                    <a:pt x="81" y="108"/>
                    <a:pt x="81" y="108"/>
                  </a:cubicBezTo>
                  <a:cubicBezTo>
                    <a:pt x="81" y="89"/>
                    <a:pt x="81" y="89"/>
                    <a:pt x="81" y="89"/>
                  </a:cubicBezTo>
                  <a:cubicBezTo>
                    <a:pt x="81" y="89"/>
                    <a:pt x="78" y="88"/>
                    <a:pt x="76" y="87"/>
                  </a:cubicBezTo>
                  <a:cubicBezTo>
                    <a:pt x="74" y="86"/>
                    <a:pt x="73" y="85"/>
                    <a:pt x="71" y="84"/>
                  </a:cubicBezTo>
                  <a:cubicBezTo>
                    <a:pt x="70" y="82"/>
                    <a:pt x="69" y="81"/>
                    <a:pt x="68" y="78"/>
                  </a:cubicBezTo>
                  <a:cubicBezTo>
                    <a:pt x="67" y="76"/>
                    <a:pt x="67" y="74"/>
                    <a:pt x="67" y="71"/>
                  </a:cubicBezTo>
                  <a:cubicBezTo>
                    <a:pt x="67" y="69"/>
                    <a:pt x="67" y="68"/>
                    <a:pt x="68" y="66"/>
                  </a:cubicBezTo>
                  <a:cubicBezTo>
                    <a:pt x="68" y="64"/>
                    <a:pt x="69" y="63"/>
                    <a:pt x="71" y="61"/>
                  </a:cubicBezTo>
                  <a:cubicBezTo>
                    <a:pt x="72" y="60"/>
                    <a:pt x="73" y="59"/>
                    <a:pt x="75" y="57"/>
                  </a:cubicBezTo>
                  <a:cubicBezTo>
                    <a:pt x="77" y="56"/>
                    <a:pt x="81" y="55"/>
                    <a:pt x="81" y="55"/>
                  </a:cubicBezTo>
                  <a:cubicBezTo>
                    <a:pt x="81" y="48"/>
                    <a:pt x="81" y="48"/>
                    <a:pt x="81" y="48"/>
                  </a:cubicBezTo>
                  <a:cubicBezTo>
                    <a:pt x="89" y="48"/>
                    <a:pt x="89" y="48"/>
                    <a:pt x="89" y="48"/>
                  </a:cubicBezTo>
                  <a:cubicBezTo>
                    <a:pt x="89" y="56"/>
                    <a:pt x="89" y="56"/>
                    <a:pt x="89" y="56"/>
                  </a:cubicBezTo>
                  <a:cubicBezTo>
                    <a:pt x="88" y="56"/>
                    <a:pt x="88" y="56"/>
                    <a:pt x="88" y="56"/>
                  </a:cubicBezTo>
                  <a:cubicBezTo>
                    <a:pt x="90" y="56"/>
                    <a:pt x="93" y="55"/>
                    <a:pt x="95" y="56"/>
                  </a:cubicBezTo>
                  <a:cubicBezTo>
                    <a:pt x="97" y="56"/>
                    <a:pt x="99" y="56"/>
                    <a:pt x="101" y="56"/>
                  </a:cubicBezTo>
                  <a:cubicBezTo>
                    <a:pt x="100" y="65"/>
                    <a:pt x="100" y="65"/>
                    <a:pt x="100" y="65"/>
                  </a:cubicBezTo>
                  <a:cubicBezTo>
                    <a:pt x="98" y="64"/>
                    <a:pt x="96" y="64"/>
                    <a:pt x="94" y="63"/>
                  </a:cubicBezTo>
                  <a:cubicBezTo>
                    <a:pt x="92" y="63"/>
                    <a:pt x="89" y="62"/>
                    <a:pt x="89" y="62"/>
                  </a:cubicBezTo>
                  <a:cubicBezTo>
                    <a:pt x="89" y="78"/>
                    <a:pt x="89" y="78"/>
                    <a:pt x="89" y="78"/>
                  </a:cubicBezTo>
                  <a:cubicBezTo>
                    <a:pt x="89" y="79"/>
                    <a:pt x="92" y="80"/>
                    <a:pt x="94" y="81"/>
                  </a:cubicBezTo>
                  <a:cubicBezTo>
                    <a:pt x="96" y="82"/>
                    <a:pt x="97" y="83"/>
                    <a:pt x="99" y="84"/>
                  </a:cubicBezTo>
                  <a:cubicBezTo>
                    <a:pt x="100" y="86"/>
                    <a:pt x="102" y="87"/>
                    <a:pt x="103" y="89"/>
                  </a:cubicBezTo>
                  <a:cubicBezTo>
                    <a:pt x="104" y="92"/>
                    <a:pt x="104" y="94"/>
                    <a:pt x="104" y="97"/>
                  </a:cubicBezTo>
                  <a:cubicBezTo>
                    <a:pt x="104" y="99"/>
                    <a:pt x="103" y="101"/>
                    <a:pt x="103" y="103"/>
                  </a:cubicBezTo>
                  <a:close/>
                  <a:moveTo>
                    <a:pt x="93" y="94"/>
                  </a:moveTo>
                  <a:cubicBezTo>
                    <a:pt x="94" y="96"/>
                    <a:pt x="94" y="97"/>
                    <a:pt x="94" y="99"/>
                  </a:cubicBezTo>
                  <a:cubicBezTo>
                    <a:pt x="94" y="101"/>
                    <a:pt x="94" y="103"/>
                    <a:pt x="93" y="104"/>
                  </a:cubicBezTo>
                  <a:cubicBezTo>
                    <a:pt x="92" y="105"/>
                    <a:pt x="92" y="106"/>
                    <a:pt x="91" y="107"/>
                  </a:cubicBezTo>
                  <a:cubicBezTo>
                    <a:pt x="91" y="107"/>
                    <a:pt x="90" y="107"/>
                    <a:pt x="90" y="107"/>
                  </a:cubicBezTo>
                  <a:cubicBezTo>
                    <a:pt x="89" y="107"/>
                    <a:pt x="89" y="108"/>
                    <a:pt x="89" y="108"/>
                  </a:cubicBezTo>
                  <a:cubicBezTo>
                    <a:pt x="89" y="92"/>
                    <a:pt x="89" y="92"/>
                    <a:pt x="89" y="92"/>
                  </a:cubicBezTo>
                  <a:cubicBezTo>
                    <a:pt x="89" y="92"/>
                    <a:pt x="92" y="93"/>
                    <a:pt x="93"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8" name="Freeform 25"/>
            <p:cNvSpPr>
              <a:spLocks noEditPoints="1"/>
            </p:cNvSpPr>
            <p:nvPr/>
          </p:nvSpPr>
          <p:spPr bwMode="auto">
            <a:xfrm>
              <a:off x="6055065" y="3894937"/>
              <a:ext cx="826425" cy="821791"/>
            </a:xfrm>
            <a:custGeom>
              <a:avLst/>
              <a:gdLst>
                <a:gd name="T0" fmla="*/ 332 w 452"/>
                <a:gd name="T1" fmla="*/ 146 h 450"/>
                <a:gd name="T2" fmla="*/ 220 w 452"/>
                <a:gd name="T3" fmla="*/ 43 h 450"/>
                <a:gd name="T4" fmla="*/ 322 w 452"/>
                <a:gd name="T5" fmla="*/ 69 h 450"/>
                <a:gd name="T6" fmla="*/ 416 w 452"/>
                <a:gd name="T7" fmla="*/ 113 h 450"/>
                <a:gd name="T8" fmla="*/ 446 w 452"/>
                <a:gd name="T9" fmla="*/ 172 h 450"/>
                <a:gd name="T10" fmla="*/ 405 w 452"/>
                <a:gd name="T11" fmla="*/ 260 h 450"/>
                <a:gd name="T12" fmla="*/ 366 w 452"/>
                <a:gd name="T13" fmla="*/ 342 h 450"/>
                <a:gd name="T14" fmla="*/ 319 w 452"/>
                <a:gd name="T15" fmla="*/ 383 h 450"/>
                <a:gd name="T16" fmla="*/ 232 w 452"/>
                <a:gd name="T17" fmla="*/ 409 h 450"/>
                <a:gd name="T18" fmla="*/ 130 w 452"/>
                <a:gd name="T19" fmla="*/ 382 h 450"/>
                <a:gd name="T20" fmla="*/ 62 w 452"/>
                <a:gd name="T21" fmla="*/ 309 h 450"/>
                <a:gd name="T22" fmla="*/ 42 w 452"/>
                <a:gd name="T23" fmla="*/ 220 h 450"/>
                <a:gd name="T24" fmla="*/ 68 w 452"/>
                <a:gd name="T25" fmla="*/ 132 h 450"/>
                <a:gd name="T26" fmla="*/ 132 w 452"/>
                <a:gd name="T27" fmla="*/ 67 h 450"/>
                <a:gd name="T28" fmla="*/ 316 w 452"/>
                <a:gd name="T29" fmla="*/ 347 h 450"/>
                <a:gd name="T30" fmla="*/ 338 w 452"/>
                <a:gd name="T31" fmla="*/ 229 h 450"/>
                <a:gd name="T32" fmla="*/ 328 w 452"/>
                <a:gd name="T33" fmla="*/ 195 h 450"/>
                <a:gd name="T34" fmla="*/ 303 w 452"/>
                <a:gd name="T35" fmla="*/ 172 h 450"/>
                <a:gd name="T36" fmla="*/ 270 w 452"/>
                <a:gd name="T37" fmla="*/ 163 h 450"/>
                <a:gd name="T38" fmla="*/ 237 w 452"/>
                <a:gd name="T39" fmla="*/ 173 h 450"/>
                <a:gd name="T40" fmla="*/ 213 w 452"/>
                <a:gd name="T41" fmla="*/ 197 h 450"/>
                <a:gd name="T42" fmla="*/ 204 w 452"/>
                <a:gd name="T43" fmla="*/ 230 h 450"/>
                <a:gd name="T44" fmla="*/ 214 w 452"/>
                <a:gd name="T45" fmla="*/ 264 h 450"/>
                <a:gd name="T46" fmla="*/ 237 w 452"/>
                <a:gd name="T47" fmla="*/ 288 h 450"/>
                <a:gd name="T48" fmla="*/ 271 w 452"/>
                <a:gd name="T49" fmla="*/ 296 h 450"/>
                <a:gd name="T50" fmla="*/ 305 w 452"/>
                <a:gd name="T51" fmla="*/ 287 h 450"/>
                <a:gd name="T52" fmla="*/ 329 w 452"/>
                <a:gd name="T53" fmla="*/ 263 h 450"/>
                <a:gd name="T54" fmla="*/ 210 w 452"/>
                <a:gd name="T55" fmla="*/ 268 h 450"/>
                <a:gd name="T56" fmla="*/ 199 w 452"/>
                <a:gd name="T57" fmla="*/ 251 h 450"/>
                <a:gd name="T58" fmla="*/ 186 w 452"/>
                <a:gd name="T59" fmla="*/ 239 h 450"/>
                <a:gd name="T60" fmla="*/ 168 w 452"/>
                <a:gd name="T61" fmla="*/ 237 h 450"/>
                <a:gd name="T62" fmla="*/ 150 w 452"/>
                <a:gd name="T63" fmla="*/ 247 h 450"/>
                <a:gd name="T64" fmla="*/ 139 w 452"/>
                <a:gd name="T65" fmla="*/ 264 h 450"/>
                <a:gd name="T66" fmla="*/ 137 w 452"/>
                <a:gd name="T67" fmla="*/ 279 h 450"/>
                <a:gd name="T68" fmla="*/ 144 w 452"/>
                <a:gd name="T69" fmla="*/ 297 h 450"/>
                <a:gd name="T70" fmla="*/ 160 w 452"/>
                <a:gd name="T71" fmla="*/ 308 h 450"/>
                <a:gd name="T72" fmla="*/ 179 w 452"/>
                <a:gd name="T73" fmla="*/ 310 h 450"/>
                <a:gd name="T74" fmla="*/ 196 w 452"/>
                <a:gd name="T75" fmla="*/ 299 h 450"/>
                <a:gd name="T76" fmla="*/ 208 w 452"/>
                <a:gd name="T77" fmla="*/ 287 h 450"/>
                <a:gd name="T78" fmla="*/ 187 w 452"/>
                <a:gd name="T79" fmla="*/ 205 h 450"/>
                <a:gd name="T80" fmla="*/ 181 w 452"/>
                <a:gd name="T81" fmla="*/ 189 h 450"/>
                <a:gd name="T82" fmla="*/ 172 w 452"/>
                <a:gd name="T83" fmla="*/ 177 h 450"/>
                <a:gd name="T84" fmla="*/ 157 w 452"/>
                <a:gd name="T85" fmla="*/ 172 h 450"/>
                <a:gd name="T86" fmla="*/ 142 w 452"/>
                <a:gd name="T87" fmla="*/ 178 h 450"/>
                <a:gd name="T88" fmla="*/ 130 w 452"/>
                <a:gd name="T89" fmla="*/ 187 h 450"/>
                <a:gd name="T90" fmla="*/ 125 w 452"/>
                <a:gd name="T91" fmla="*/ 202 h 450"/>
                <a:gd name="T92" fmla="*/ 131 w 452"/>
                <a:gd name="T93" fmla="*/ 217 h 450"/>
                <a:gd name="T94" fmla="*/ 140 w 452"/>
                <a:gd name="T95" fmla="*/ 229 h 450"/>
                <a:gd name="T96" fmla="*/ 154 w 452"/>
                <a:gd name="T97" fmla="*/ 234 h 450"/>
                <a:gd name="T98" fmla="*/ 170 w 452"/>
                <a:gd name="T99" fmla="*/ 228 h 450"/>
                <a:gd name="T100" fmla="*/ 182 w 452"/>
                <a:gd name="T101" fmla="*/ 21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 h="450">
                  <a:moveTo>
                    <a:pt x="332" y="146"/>
                  </a:moveTo>
                  <a:cubicBezTo>
                    <a:pt x="376" y="205"/>
                    <a:pt x="363" y="288"/>
                    <a:pt x="305" y="332"/>
                  </a:cubicBezTo>
                  <a:cubicBezTo>
                    <a:pt x="246" y="376"/>
                    <a:pt x="163" y="363"/>
                    <a:pt x="119" y="305"/>
                  </a:cubicBezTo>
                  <a:cubicBezTo>
                    <a:pt x="76" y="246"/>
                    <a:pt x="88" y="163"/>
                    <a:pt x="146" y="119"/>
                  </a:cubicBezTo>
                  <a:cubicBezTo>
                    <a:pt x="205" y="76"/>
                    <a:pt x="288" y="88"/>
                    <a:pt x="332" y="146"/>
                  </a:cubicBezTo>
                  <a:close/>
                  <a:moveTo>
                    <a:pt x="159" y="55"/>
                  </a:moveTo>
                  <a:cubicBezTo>
                    <a:pt x="159" y="9"/>
                    <a:pt x="159" y="9"/>
                    <a:pt x="159" y="9"/>
                  </a:cubicBezTo>
                  <a:cubicBezTo>
                    <a:pt x="203" y="0"/>
                    <a:pt x="203" y="0"/>
                    <a:pt x="203" y="0"/>
                  </a:cubicBezTo>
                  <a:cubicBezTo>
                    <a:pt x="220" y="41"/>
                    <a:pt x="220" y="41"/>
                    <a:pt x="220" y="41"/>
                  </a:cubicBezTo>
                  <a:cubicBezTo>
                    <a:pt x="220" y="43"/>
                    <a:pt x="220" y="43"/>
                    <a:pt x="220" y="43"/>
                  </a:cubicBezTo>
                  <a:cubicBezTo>
                    <a:pt x="235" y="42"/>
                    <a:pt x="249" y="44"/>
                    <a:pt x="264" y="47"/>
                  </a:cubicBezTo>
                  <a:cubicBezTo>
                    <a:pt x="264" y="46"/>
                    <a:pt x="264" y="46"/>
                    <a:pt x="264" y="46"/>
                  </a:cubicBezTo>
                  <a:cubicBezTo>
                    <a:pt x="289" y="8"/>
                    <a:pt x="289" y="8"/>
                    <a:pt x="289" y="8"/>
                  </a:cubicBezTo>
                  <a:cubicBezTo>
                    <a:pt x="331" y="25"/>
                    <a:pt x="331" y="25"/>
                    <a:pt x="331" y="25"/>
                  </a:cubicBezTo>
                  <a:cubicBezTo>
                    <a:pt x="322" y="69"/>
                    <a:pt x="322" y="69"/>
                    <a:pt x="322" y="69"/>
                  </a:cubicBezTo>
                  <a:cubicBezTo>
                    <a:pt x="321" y="70"/>
                    <a:pt x="321" y="70"/>
                    <a:pt x="321" y="70"/>
                  </a:cubicBezTo>
                  <a:cubicBezTo>
                    <a:pt x="332" y="77"/>
                    <a:pt x="341" y="85"/>
                    <a:pt x="350" y="94"/>
                  </a:cubicBezTo>
                  <a:cubicBezTo>
                    <a:pt x="350" y="94"/>
                    <a:pt x="350" y="94"/>
                    <a:pt x="350" y="94"/>
                  </a:cubicBezTo>
                  <a:cubicBezTo>
                    <a:pt x="389" y="76"/>
                    <a:pt x="389" y="76"/>
                    <a:pt x="389" y="76"/>
                  </a:cubicBezTo>
                  <a:cubicBezTo>
                    <a:pt x="416" y="113"/>
                    <a:pt x="416" y="113"/>
                    <a:pt x="416" y="113"/>
                  </a:cubicBezTo>
                  <a:cubicBezTo>
                    <a:pt x="386" y="137"/>
                    <a:pt x="386" y="137"/>
                    <a:pt x="386" y="137"/>
                  </a:cubicBezTo>
                  <a:cubicBezTo>
                    <a:pt x="385" y="138"/>
                    <a:pt x="385" y="138"/>
                    <a:pt x="385" y="138"/>
                  </a:cubicBezTo>
                  <a:cubicBezTo>
                    <a:pt x="392" y="151"/>
                    <a:pt x="395" y="158"/>
                    <a:pt x="398" y="167"/>
                  </a:cubicBezTo>
                  <a:cubicBezTo>
                    <a:pt x="400" y="170"/>
                    <a:pt x="400" y="170"/>
                    <a:pt x="400" y="170"/>
                  </a:cubicBezTo>
                  <a:cubicBezTo>
                    <a:pt x="446" y="172"/>
                    <a:pt x="446" y="172"/>
                    <a:pt x="446" y="172"/>
                  </a:cubicBezTo>
                  <a:cubicBezTo>
                    <a:pt x="452" y="217"/>
                    <a:pt x="452" y="217"/>
                    <a:pt x="452" y="217"/>
                  </a:cubicBezTo>
                  <a:cubicBezTo>
                    <a:pt x="410" y="231"/>
                    <a:pt x="410" y="231"/>
                    <a:pt x="410" y="231"/>
                  </a:cubicBezTo>
                  <a:cubicBezTo>
                    <a:pt x="408" y="231"/>
                    <a:pt x="408" y="231"/>
                    <a:pt x="408" y="231"/>
                  </a:cubicBezTo>
                  <a:cubicBezTo>
                    <a:pt x="408" y="241"/>
                    <a:pt x="407" y="251"/>
                    <a:pt x="405" y="260"/>
                  </a:cubicBezTo>
                  <a:cubicBezTo>
                    <a:pt x="405" y="260"/>
                    <a:pt x="405" y="260"/>
                    <a:pt x="405" y="260"/>
                  </a:cubicBezTo>
                  <a:cubicBezTo>
                    <a:pt x="444" y="285"/>
                    <a:pt x="444" y="285"/>
                    <a:pt x="444" y="285"/>
                  </a:cubicBezTo>
                  <a:cubicBezTo>
                    <a:pt x="428" y="327"/>
                    <a:pt x="428" y="327"/>
                    <a:pt x="428" y="327"/>
                  </a:cubicBezTo>
                  <a:cubicBezTo>
                    <a:pt x="384" y="319"/>
                    <a:pt x="384" y="319"/>
                    <a:pt x="384" y="319"/>
                  </a:cubicBezTo>
                  <a:cubicBezTo>
                    <a:pt x="383" y="318"/>
                    <a:pt x="383" y="318"/>
                    <a:pt x="383" y="318"/>
                  </a:cubicBezTo>
                  <a:cubicBezTo>
                    <a:pt x="378" y="327"/>
                    <a:pt x="373" y="335"/>
                    <a:pt x="366" y="342"/>
                  </a:cubicBezTo>
                  <a:cubicBezTo>
                    <a:pt x="366" y="342"/>
                    <a:pt x="366" y="342"/>
                    <a:pt x="366" y="342"/>
                  </a:cubicBezTo>
                  <a:cubicBezTo>
                    <a:pt x="389" y="382"/>
                    <a:pt x="389" y="382"/>
                    <a:pt x="389" y="382"/>
                  </a:cubicBezTo>
                  <a:cubicBezTo>
                    <a:pt x="354" y="412"/>
                    <a:pt x="354" y="412"/>
                    <a:pt x="354" y="412"/>
                  </a:cubicBezTo>
                  <a:cubicBezTo>
                    <a:pt x="320" y="383"/>
                    <a:pt x="320" y="383"/>
                    <a:pt x="320" y="383"/>
                  </a:cubicBezTo>
                  <a:cubicBezTo>
                    <a:pt x="319" y="383"/>
                    <a:pt x="319" y="383"/>
                    <a:pt x="319" y="383"/>
                  </a:cubicBezTo>
                  <a:cubicBezTo>
                    <a:pt x="311" y="388"/>
                    <a:pt x="302" y="392"/>
                    <a:pt x="293" y="395"/>
                  </a:cubicBezTo>
                  <a:cubicBezTo>
                    <a:pt x="293" y="395"/>
                    <a:pt x="293" y="395"/>
                    <a:pt x="293" y="395"/>
                  </a:cubicBezTo>
                  <a:cubicBezTo>
                    <a:pt x="293" y="441"/>
                    <a:pt x="293" y="441"/>
                    <a:pt x="293" y="441"/>
                  </a:cubicBezTo>
                  <a:cubicBezTo>
                    <a:pt x="249" y="450"/>
                    <a:pt x="249" y="450"/>
                    <a:pt x="249" y="450"/>
                  </a:cubicBezTo>
                  <a:cubicBezTo>
                    <a:pt x="232" y="409"/>
                    <a:pt x="232" y="409"/>
                    <a:pt x="232" y="409"/>
                  </a:cubicBezTo>
                  <a:cubicBezTo>
                    <a:pt x="232" y="408"/>
                    <a:pt x="232" y="408"/>
                    <a:pt x="232" y="408"/>
                  </a:cubicBezTo>
                  <a:cubicBezTo>
                    <a:pt x="217" y="409"/>
                    <a:pt x="202" y="407"/>
                    <a:pt x="188" y="404"/>
                  </a:cubicBezTo>
                  <a:cubicBezTo>
                    <a:pt x="163" y="443"/>
                    <a:pt x="163" y="443"/>
                    <a:pt x="163" y="443"/>
                  </a:cubicBezTo>
                  <a:cubicBezTo>
                    <a:pt x="121" y="426"/>
                    <a:pt x="121" y="426"/>
                    <a:pt x="121" y="426"/>
                  </a:cubicBezTo>
                  <a:cubicBezTo>
                    <a:pt x="130" y="382"/>
                    <a:pt x="130" y="382"/>
                    <a:pt x="130" y="382"/>
                  </a:cubicBezTo>
                  <a:cubicBezTo>
                    <a:pt x="130" y="381"/>
                    <a:pt x="130" y="381"/>
                    <a:pt x="130" y="381"/>
                  </a:cubicBezTo>
                  <a:cubicBezTo>
                    <a:pt x="120" y="375"/>
                    <a:pt x="110" y="367"/>
                    <a:pt x="100" y="358"/>
                  </a:cubicBezTo>
                  <a:cubicBezTo>
                    <a:pt x="60" y="377"/>
                    <a:pt x="60" y="377"/>
                    <a:pt x="60" y="377"/>
                  </a:cubicBezTo>
                  <a:cubicBezTo>
                    <a:pt x="32" y="340"/>
                    <a:pt x="32" y="340"/>
                    <a:pt x="32" y="340"/>
                  </a:cubicBezTo>
                  <a:cubicBezTo>
                    <a:pt x="62" y="309"/>
                    <a:pt x="62" y="309"/>
                    <a:pt x="62" y="309"/>
                  </a:cubicBezTo>
                  <a:cubicBezTo>
                    <a:pt x="63" y="309"/>
                    <a:pt x="63" y="309"/>
                    <a:pt x="63" y="309"/>
                  </a:cubicBezTo>
                  <a:cubicBezTo>
                    <a:pt x="56" y="296"/>
                    <a:pt x="55" y="290"/>
                    <a:pt x="52" y="281"/>
                  </a:cubicBezTo>
                  <a:cubicBezTo>
                    <a:pt x="6" y="278"/>
                    <a:pt x="6" y="278"/>
                    <a:pt x="6" y="278"/>
                  </a:cubicBezTo>
                  <a:cubicBezTo>
                    <a:pt x="0" y="233"/>
                    <a:pt x="0" y="233"/>
                    <a:pt x="0" y="233"/>
                  </a:cubicBezTo>
                  <a:cubicBezTo>
                    <a:pt x="42" y="220"/>
                    <a:pt x="42" y="220"/>
                    <a:pt x="42" y="220"/>
                  </a:cubicBezTo>
                  <a:cubicBezTo>
                    <a:pt x="43" y="219"/>
                    <a:pt x="43" y="219"/>
                    <a:pt x="43" y="219"/>
                  </a:cubicBezTo>
                  <a:cubicBezTo>
                    <a:pt x="43" y="210"/>
                    <a:pt x="44" y="200"/>
                    <a:pt x="46" y="190"/>
                  </a:cubicBezTo>
                  <a:cubicBezTo>
                    <a:pt x="8" y="166"/>
                    <a:pt x="8" y="166"/>
                    <a:pt x="8" y="166"/>
                  </a:cubicBezTo>
                  <a:cubicBezTo>
                    <a:pt x="24" y="123"/>
                    <a:pt x="24" y="123"/>
                    <a:pt x="24" y="123"/>
                  </a:cubicBezTo>
                  <a:cubicBezTo>
                    <a:pt x="68" y="132"/>
                    <a:pt x="68" y="132"/>
                    <a:pt x="68" y="132"/>
                  </a:cubicBezTo>
                  <a:cubicBezTo>
                    <a:pt x="68" y="132"/>
                    <a:pt x="68" y="132"/>
                    <a:pt x="68" y="132"/>
                  </a:cubicBezTo>
                  <a:cubicBezTo>
                    <a:pt x="73" y="124"/>
                    <a:pt x="79" y="116"/>
                    <a:pt x="85" y="108"/>
                  </a:cubicBezTo>
                  <a:cubicBezTo>
                    <a:pt x="63" y="68"/>
                    <a:pt x="63" y="68"/>
                    <a:pt x="63" y="68"/>
                  </a:cubicBezTo>
                  <a:cubicBezTo>
                    <a:pt x="98" y="39"/>
                    <a:pt x="98" y="39"/>
                    <a:pt x="98" y="39"/>
                  </a:cubicBezTo>
                  <a:cubicBezTo>
                    <a:pt x="132" y="67"/>
                    <a:pt x="132" y="67"/>
                    <a:pt x="132" y="67"/>
                  </a:cubicBezTo>
                  <a:cubicBezTo>
                    <a:pt x="133" y="68"/>
                    <a:pt x="133" y="68"/>
                    <a:pt x="133" y="68"/>
                  </a:cubicBezTo>
                  <a:cubicBezTo>
                    <a:pt x="141" y="63"/>
                    <a:pt x="150" y="59"/>
                    <a:pt x="159" y="55"/>
                  </a:cubicBezTo>
                  <a:close/>
                  <a:moveTo>
                    <a:pt x="135" y="104"/>
                  </a:moveTo>
                  <a:cubicBezTo>
                    <a:pt x="68" y="154"/>
                    <a:pt x="54" y="249"/>
                    <a:pt x="104" y="316"/>
                  </a:cubicBezTo>
                  <a:cubicBezTo>
                    <a:pt x="154" y="383"/>
                    <a:pt x="249" y="397"/>
                    <a:pt x="316" y="347"/>
                  </a:cubicBezTo>
                  <a:cubicBezTo>
                    <a:pt x="383" y="297"/>
                    <a:pt x="397" y="202"/>
                    <a:pt x="347" y="135"/>
                  </a:cubicBezTo>
                  <a:cubicBezTo>
                    <a:pt x="297" y="68"/>
                    <a:pt x="202" y="54"/>
                    <a:pt x="135" y="104"/>
                  </a:cubicBezTo>
                  <a:close/>
                  <a:moveTo>
                    <a:pt x="326" y="239"/>
                  </a:moveTo>
                  <a:cubicBezTo>
                    <a:pt x="326" y="238"/>
                    <a:pt x="326" y="236"/>
                    <a:pt x="326" y="235"/>
                  </a:cubicBezTo>
                  <a:cubicBezTo>
                    <a:pt x="338" y="229"/>
                    <a:pt x="338" y="229"/>
                    <a:pt x="338" y="229"/>
                  </a:cubicBezTo>
                  <a:cubicBezTo>
                    <a:pt x="338" y="220"/>
                    <a:pt x="335" y="212"/>
                    <a:pt x="335" y="212"/>
                  </a:cubicBezTo>
                  <a:cubicBezTo>
                    <a:pt x="323" y="210"/>
                    <a:pt x="323" y="210"/>
                    <a:pt x="323" y="210"/>
                  </a:cubicBezTo>
                  <a:cubicBezTo>
                    <a:pt x="323" y="210"/>
                    <a:pt x="323" y="210"/>
                    <a:pt x="323" y="210"/>
                  </a:cubicBezTo>
                  <a:cubicBezTo>
                    <a:pt x="322" y="209"/>
                    <a:pt x="322" y="207"/>
                    <a:pt x="321" y="206"/>
                  </a:cubicBezTo>
                  <a:cubicBezTo>
                    <a:pt x="328" y="195"/>
                    <a:pt x="328" y="195"/>
                    <a:pt x="328" y="195"/>
                  </a:cubicBezTo>
                  <a:cubicBezTo>
                    <a:pt x="324" y="187"/>
                    <a:pt x="316" y="182"/>
                    <a:pt x="316" y="182"/>
                  </a:cubicBezTo>
                  <a:cubicBezTo>
                    <a:pt x="303" y="186"/>
                    <a:pt x="303" y="186"/>
                    <a:pt x="303" y="186"/>
                  </a:cubicBezTo>
                  <a:cubicBezTo>
                    <a:pt x="303" y="187"/>
                    <a:pt x="303" y="187"/>
                    <a:pt x="303" y="187"/>
                  </a:cubicBezTo>
                  <a:cubicBezTo>
                    <a:pt x="303" y="186"/>
                    <a:pt x="303" y="185"/>
                    <a:pt x="302" y="185"/>
                  </a:cubicBezTo>
                  <a:cubicBezTo>
                    <a:pt x="303" y="172"/>
                    <a:pt x="303" y="172"/>
                    <a:pt x="303" y="172"/>
                  </a:cubicBezTo>
                  <a:cubicBezTo>
                    <a:pt x="295" y="167"/>
                    <a:pt x="288" y="165"/>
                    <a:pt x="288" y="165"/>
                  </a:cubicBezTo>
                  <a:cubicBezTo>
                    <a:pt x="280" y="175"/>
                    <a:pt x="280" y="175"/>
                    <a:pt x="280" y="175"/>
                  </a:cubicBezTo>
                  <a:cubicBezTo>
                    <a:pt x="280" y="175"/>
                    <a:pt x="280" y="175"/>
                    <a:pt x="280" y="175"/>
                  </a:cubicBezTo>
                  <a:cubicBezTo>
                    <a:pt x="279" y="175"/>
                    <a:pt x="277" y="175"/>
                    <a:pt x="276" y="174"/>
                  </a:cubicBezTo>
                  <a:cubicBezTo>
                    <a:pt x="270" y="163"/>
                    <a:pt x="270" y="163"/>
                    <a:pt x="270" y="163"/>
                  </a:cubicBezTo>
                  <a:cubicBezTo>
                    <a:pt x="261" y="163"/>
                    <a:pt x="254" y="165"/>
                    <a:pt x="254" y="165"/>
                  </a:cubicBezTo>
                  <a:cubicBezTo>
                    <a:pt x="251" y="178"/>
                    <a:pt x="251" y="178"/>
                    <a:pt x="251" y="178"/>
                  </a:cubicBezTo>
                  <a:cubicBezTo>
                    <a:pt x="251" y="178"/>
                    <a:pt x="251" y="178"/>
                    <a:pt x="251" y="178"/>
                  </a:cubicBezTo>
                  <a:cubicBezTo>
                    <a:pt x="250" y="178"/>
                    <a:pt x="249" y="179"/>
                    <a:pt x="247" y="179"/>
                  </a:cubicBezTo>
                  <a:cubicBezTo>
                    <a:pt x="237" y="173"/>
                    <a:pt x="237" y="173"/>
                    <a:pt x="237" y="173"/>
                  </a:cubicBezTo>
                  <a:cubicBezTo>
                    <a:pt x="228" y="177"/>
                    <a:pt x="223" y="183"/>
                    <a:pt x="223" y="183"/>
                  </a:cubicBezTo>
                  <a:cubicBezTo>
                    <a:pt x="228" y="195"/>
                    <a:pt x="228" y="195"/>
                    <a:pt x="228" y="195"/>
                  </a:cubicBezTo>
                  <a:cubicBezTo>
                    <a:pt x="228" y="195"/>
                    <a:pt x="228" y="195"/>
                    <a:pt x="228" y="195"/>
                  </a:cubicBezTo>
                  <a:cubicBezTo>
                    <a:pt x="227" y="196"/>
                    <a:pt x="226" y="197"/>
                    <a:pt x="226" y="197"/>
                  </a:cubicBezTo>
                  <a:cubicBezTo>
                    <a:pt x="213" y="197"/>
                    <a:pt x="213" y="197"/>
                    <a:pt x="213" y="197"/>
                  </a:cubicBezTo>
                  <a:cubicBezTo>
                    <a:pt x="208" y="204"/>
                    <a:pt x="206" y="212"/>
                    <a:pt x="206" y="212"/>
                  </a:cubicBezTo>
                  <a:cubicBezTo>
                    <a:pt x="216" y="221"/>
                    <a:pt x="216" y="221"/>
                    <a:pt x="216" y="221"/>
                  </a:cubicBezTo>
                  <a:cubicBezTo>
                    <a:pt x="216" y="220"/>
                    <a:pt x="216" y="220"/>
                    <a:pt x="216" y="220"/>
                  </a:cubicBezTo>
                  <a:cubicBezTo>
                    <a:pt x="216" y="222"/>
                    <a:pt x="216" y="223"/>
                    <a:pt x="216" y="225"/>
                  </a:cubicBezTo>
                  <a:cubicBezTo>
                    <a:pt x="204" y="230"/>
                    <a:pt x="204" y="230"/>
                    <a:pt x="204" y="230"/>
                  </a:cubicBezTo>
                  <a:cubicBezTo>
                    <a:pt x="204" y="240"/>
                    <a:pt x="206" y="247"/>
                    <a:pt x="206" y="247"/>
                  </a:cubicBezTo>
                  <a:cubicBezTo>
                    <a:pt x="219" y="249"/>
                    <a:pt x="219" y="249"/>
                    <a:pt x="219" y="249"/>
                  </a:cubicBezTo>
                  <a:cubicBezTo>
                    <a:pt x="219" y="249"/>
                    <a:pt x="219" y="249"/>
                    <a:pt x="219" y="249"/>
                  </a:cubicBezTo>
                  <a:cubicBezTo>
                    <a:pt x="219" y="251"/>
                    <a:pt x="220" y="252"/>
                    <a:pt x="221" y="253"/>
                  </a:cubicBezTo>
                  <a:cubicBezTo>
                    <a:pt x="214" y="264"/>
                    <a:pt x="214" y="264"/>
                    <a:pt x="214" y="264"/>
                  </a:cubicBezTo>
                  <a:cubicBezTo>
                    <a:pt x="218" y="272"/>
                    <a:pt x="223" y="277"/>
                    <a:pt x="223" y="277"/>
                  </a:cubicBezTo>
                  <a:cubicBezTo>
                    <a:pt x="234" y="273"/>
                    <a:pt x="234" y="273"/>
                    <a:pt x="234" y="273"/>
                  </a:cubicBezTo>
                  <a:cubicBezTo>
                    <a:pt x="234" y="273"/>
                    <a:pt x="234" y="273"/>
                    <a:pt x="234" y="273"/>
                  </a:cubicBezTo>
                  <a:cubicBezTo>
                    <a:pt x="234" y="274"/>
                    <a:pt x="237" y="274"/>
                    <a:pt x="238" y="275"/>
                  </a:cubicBezTo>
                  <a:cubicBezTo>
                    <a:pt x="237" y="288"/>
                    <a:pt x="237" y="288"/>
                    <a:pt x="237" y="288"/>
                  </a:cubicBezTo>
                  <a:cubicBezTo>
                    <a:pt x="245" y="293"/>
                    <a:pt x="253" y="294"/>
                    <a:pt x="253" y="294"/>
                  </a:cubicBezTo>
                  <a:cubicBezTo>
                    <a:pt x="261" y="285"/>
                    <a:pt x="261" y="285"/>
                    <a:pt x="261" y="285"/>
                  </a:cubicBezTo>
                  <a:cubicBezTo>
                    <a:pt x="262" y="285"/>
                    <a:pt x="262" y="285"/>
                    <a:pt x="262" y="285"/>
                  </a:cubicBezTo>
                  <a:cubicBezTo>
                    <a:pt x="263" y="285"/>
                    <a:pt x="264" y="285"/>
                    <a:pt x="266" y="285"/>
                  </a:cubicBezTo>
                  <a:cubicBezTo>
                    <a:pt x="271" y="296"/>
                    <a:pt x="271" y="296"/>
                    <a:pt x="271" y="296"/>
                  </a:cubicBezTo>
                  <a:cubicBezTo>
                    <a:pt x="281" y="297"/>
                    <a:pt x="288" y="294"/>
                    <a:pt x="288" y="294"/>
                  </a:cubicBezTo>
                  <a:cubicBezTo>
                    <a:pt x="290" y="282"/>
                    <a:pt x="290" y="282"/>
                    <a:pt x="290" y="282"/>
                  </a:cubicBezTo>
                  <a:cubicBezTo>
                    <a:pt x="290" y="282"/>
                    <a:pt x="290" y="282"/>
                    <a:pt x="290" y="282"/>
                  </a:cubicBezTo>
                  <a:cubicBezTo>
                    <a:pt x="292" y="281"/>
                    <a:pt x="293" y="281"/>
                    <a:pt x="294" y="280"/>
                  </a:cubicBezTo>
                  <a:cubicBezTo>
                    <a:pt x="305" y="287"/>
                    <a:pt x="305" y="287"/>
                    <a:pt x="305" y="287"/>
                  </a:cubicBezTo>
                  <a:cubicBezTo>
                    <a:pt x="313" y="283"/>
                    <a:pt x="318" y="276"/>
                    <a:pt x="318" y="276"/>
                  </a:cubicBezTo>
                  <a:cubicBezTo>
                    <a:pt x="314" y="264"/>
                    <a:pt x="314" y="264"/>
                    <a:pt x="314" y="264"/>
                  </a:cubicBezTo>
                  <a:cubicBezTo>
                    <a:pt x="314" y="264"/>
                    <a:pt x="314" y="264"/>
                    <a:pt x="314" y="264"/>
                  </a:cubicBezTo>
                  <a:cubicBezTo>
                    <a:pt x="315" y="264"/>
                    <a:pt x="315" y="263"/>
                    <a:pt x="316" y="262"/>
                  </a:cubicBezTo>
                  <a:cubicBezTo>
                    <a:pt x="329" y="263"/>
                    <a:pt x="329" y="263"/>
                    <a:pt x="329" y="263"/>
                  </a:cubicBezTo>
                  <a:cubicBezTo>
                    <a:pt x="334" y="255"/>
                    <a:pt x="335" y="247"/>
                    <a:pt x="335" y="247"/>
                  </a:cubicBezTo>
                  <a:cubicBezTo>
                    <a:pt x="326" y="239"/>
                    <a:pt x="326" y="239"/>
                    <a:pt x="326" y="239"/>
                  </a:cubicBezTo>
                  <a:close/>
                  <a:moveTo>
                    <a:pt x="217" y="283"/>
                  </a:moveTo>
                  <a:cubicBezTo>
                    <a:pt x="218" y="277"/>
                    <a:pt x="218" y="272"/>
                    <a:pt x="218" y="272"/>
                  </a:cubicBezTo>
                  <a:cubicBezTo>
                    <a:pt x="210" y="268"/>
                    <a:pt x="210" y="268"/>
                    <a:pt x="210" y="268"/>
                  </a:cubicBezTo>
                  <a:cubicBezTo>
                    <a:pt x="210" y="268"/>
                    <a:pt x="210" y="268"/>
                    <a:pt x="210" y="268"/>
                  </a:cubicBezTo>
                  <a:cubicBezTo>
                    <a:pt x="210" y="268"/>
                    <a:pt x="210" y="267"/>
                    <a:pt x="209" y="266"/>
                  </a:cubicBezTo>
                  <a:cubicBezTo>
                    <a:pt x="216" y="260"/>
                    <a:pt x="216" y="260"/>
                    <a:pt x="216" y="260"/>
                  </a:cubicBezTo>
                  <a:cubicBezTo>
                    <a:pt x="214" y="254"/>
                    <a:pt x="209" y="250"/>
                    <a:pt x="209" y="250"/>
                  </a:cubicBezTo>
                  <a:cubicBezTo>
                    <a:pt x="199" y="251"/>
                    <a:pt x="199" y="251"/>
                    <a:pt x="199" y="251"/>
                  </a:cubicBezTo>
                  <a:cubicBezTo>
                    <a:pt x="199" y="251"/>
                    <a:pt x="199" y="251"/>
                    <a:pt x="199" y="251"/>
                  </a:cubicBezTo>
                  <a:cubicBezTo>
                    <a:pt x="199" y="250"/>
                    <a:pt x="200" y="249"/>
                    <a:pt x="199" y="249"/>
                  </a:cubicBezTo>
                  <a:cubicBezTo>
                    <a:pt x="202" y="240"/>
                    <a:pt x="202" y="240"/>
                    <a:pt x="202" y="240"/>
                  </a:cubicBezTo>
                  <a:cubicBezTo>
                    <a:pt x="197" y="236"/>
                    <a:pt x="193" y="234"/>
                    <a:pt x="193" y="234"/>
                  </a:cubicBezTo>
                  <a:cubicBezTo>
                    <a:pt x="186" y="239"/>
                    <a:pt x="186" y="239"/>
                    <a:pt x="186" y="239"/>
                  </a:cubicBezTo>
                  <a:cubicBezTo>
                    <a:pt x="187" y="239"/>
                    <a:pt x="187" y="239"/>
                    <a:pt x="187" y="239"/>
                  </a:cubicBezTo>
                  <a:cubicBezTo>
                    <a:pt x="186" y="239"/>
                    <a:pt x="185" y="239"/>
                    <a:pt x="185" y="239"/>
                  </a:cubicBezTo>
                  <a:cubicBezTo>
                    <a:pt x="182" y="230"/>
                    <a:pt x="182" y="230"/>
                    <a:pt x="182" y="230"/>
                  </a:cubicBezTo>
                  <a:cubicBezTo>
                    <a:pt x="177" y="229"/>
                    <a:pt x="171" y="229"/>
                    <a:pt x="171" y="229"/>
                  </a:cubicBezTo>
                  <a:cubicBezTo>
                    <a:pt x="168" y="237"/>
                    <a:pt x="168" y="237"/>
                    <a:pt x="168" y="237"/>
                  </a:cubicBezTo>
                  <a:cubicBezTo>
                    <a:pt x="168" y="237"/>
                    <a:pt x="168" y="237"/>
                    <a:pt x="168" y="237"/>
                  </a:cubicBezTo>
                  <a:cubicBezTo>
                    <a:pt x="167" y="237"/>
                    <a:pt x="166" y="237"/>
                    <a:pt x="165" y="238"/>
                  </a:cubicBezTo>
                  <a:cubicBezTo>
                    <a:pt x="159" y="232"/>
                    <a:pt x="159" y="232"/>
                    <a:pt x="159" y="232"/>
                  </a:cubicBezTo>
                  <a:cubicBezTo>
                    <a:pt x="154" y="233"/>
                    <a:pt x="149" y="237"/>
                    <a:pt x="149" y="237"/>
                  </a:cubicBezTo>
                  <a:cubicBezTo>
                    <a:pt x="150" y="247"/>
                    <a:pt x="150" y="247"/>
                    <a:pt x="150" y="247"/>
                  </a:cubicBezTo>
                  <a:cubicBezTo>
                    <a:pt x="150" y="247"/>
                    <a:pt x="150" y="247"/>
                    <a:pt x="150" y="247"/>
                  </a:cubicBezTo>
                  <a:cubicBezTo>
                    <a:pt x="150" y="247"/>
                    <a:pt x="149" y="247"/>
                    <a:pt x="148" y="248"/>
                  </a:cubicBezTo>
                  <a:cubicBezTo>
                    <a:pt x="140" y="245"/>
                    <a:pt x="140" y="245"/>
                    <a:pt x="140" y="245"/>
                  </a:cubicBezTo>
                  <a:cubicBezTo>
                    <a:pt x="136" y="249"/>
                    <a:pt x="134" y="256"/>
                    <a:pt x="134" y="256"/>
                  </a:cubicBezTo>
                  <a:cubicBezTo>
                    <a:pt x="139" y="264"/>
                    <a:pt x="139" y="264"/>
                    <a:pt x="139" y="264"/>
                  </a:cubicBezTo>
                  <a:cubicBezTo>
                    <a:pt x="139" y="264"/>
                    <a:pt x="139" y="264"/>
                    <a:pt x="139" y="264"/>
                  </a:cubicBezTo>
                  <a:cubicBezTo>
                    <a:pt x="139" y="264"/>
                    <a:pt x="138" y="264"/>
                    <a:pt x="138" y="264"/>
                  </a:cubicBezTo>
                  <a:cubicBezTo>
                    <a:pt x="130" y="266"/>
                    <a:pt x="130" y="266"/>
                    <a:pt x="130" y="266"/>
                  </a:cubicBezTo>
                  <a:cubicBezTo>
                    <a:pt x="128" y="271"/>
                    <a:pt x="129" y="276"/>
                    <a:pt x="129" y="276"/>
                  </a:cubicBezTo>
                  <a:cubicBezTo>
                    <a:pt x="137" y="279"/>
                    <a:pt x="137" y="279"/>
                    <a:pt x="137" y="279"/>
                  </a:cubicBezTo>
                  <a:cubicBezTo>
                    <a:pt x="137" y="279"/>
                    <a:pt x="137" y="279"/>
                    <a:pt x="137" y="279"/>
                  </a:cubicBezTo>
                  <a:cubicBezTo>
                    <a:pt x="137" y="280"/>
                    <a:pt x="137" y="281"/>
                    <a:pt x="137" y="282"/>
                  </a:cubicBezTo>
                  <a:cubicBezTo>
                    <a:pt x="131" y="288"/>
                    <a:pt x="131" y="288"/>
                    <a:pt x="131" y="288"/>
                  </a:cubicBezTo>
                  <a:cubicBezTo>
                    <a:pt x="133" y="294"/>
                    <a:pt x="136" y="298"/>
                    <a:pt x="136" y="298"/>
                  </a:cubicBezTo>
                  <a:cubicBezTo>
                    <a:pt x="144" y="297"/>
                    <a:pt x="144" y="297"/>
                    <a:pt x="144" y="297"/>
                  </a:cubicBezTo>
                  <a:cubicBezTo>
                    <a:pt x="144" y="297"/>
                    <a:pt x="144" y="297"/>
                    <a:pt x="144" y="297"/>
                  </a:cubicBezTo>
                  <a:cubicBezTo>
                    <a:pt x="145" y="298"/>
                    <a:pt x="146" y="298"/>
                    <a:pt x="146" y="299"/>
                  </a:cubicBezTo>
                  <a:cubicBezTo>
                    <a:pt x="144" y="307"/>
                    <a:pt x="144" y="307"/>
                    <a:pt x="144" y="307"/>
                  </a:cubicBezTo>
                  <a:cubicBezTo>
                    <a:pt x="149" y="311"/>
                    <a:pt x="153" y="313"/>
                    <a:pt x="153" y="313"/>
                  </a:cubicBezTo>
                  <a:cubicBezTo>
                    <a:pt x="160" y="308"/>
                    <a:pt x="160" y="308"/>
                    <a:pt x="160" y="308"/>
                  </a:cubicBezTo>
                  <a:cubicBezTo>
                    <a:pt x="160" y="308"/>
                    <a:pt x="160" y="308"/>
                    <a:pt x="160" y="308"/>
                  </a:cubicBezTo>
                  <a:cubicBezTo>
                    <a:pt x="161" y="309"/>
                    <a:pt x="161" y="309"/>
                    <a:pt x="162" y="309"/>
                  </a:cubicBezTo>
                  <a:cubicBezTo>
                    <a:pt x="164" y="317"/>
                    <a:pt x="164" y="317"/>
                    <a:pt x="164" y="317"/>
                  </a:cubicBezTo>
                  <a:cubicBezTo>
                    <a:pt x="170" y="319"/>
                    <a:pt x="175" y="318"/>
                    <a:pt x="175" y="318"/>
                  </a:cubicBezTo>
                  <a:cubicBezTo>
                    <a:pt x="179" y="310"/>
                    <a:pt x="179" y="310"/>
                    <a:pt x="179" y="310"/>
                  </a:cubicBezTo>
                  <a:cubicBezTo>
                    <a:pt x="179" y="310"/>
                    <a:pt x="179" y="310"/>
                    <a:pt x="179" y="310"/>
                  </a:cubicBezTo>
                  <a:cubicBezTo>
                    <a:pt x="180" y="310"/>
                    <a:pt x="180" y="310"/>
                    <a:pt x="181" y="310"/>
                  </a:cubicBezTo>
                  <a:cubicBezTo>
                    <a:pt x="187" y="316"/>
                    <a:pt x="187" y="316"/>
                    <a:pt x="187" y="316"/>
                  </a:cubicBezTo>
                  <a:cubicBezTo>
                    <a:pt x="193" y="314"/>
                    <a:pt x="197" y="309"/>
                    <a:pt x="197" y="309"/>
                  </a:cubicBezTo>
                  <a:cubicBezTo>
                    <a:pt x="196" y="299"/>
                    <a:pt x="196" y="299"/>
                    <a:pt x="196" y="299"/>
                  </a:cubicBezTo>
                  <a:cubicBezTo>
                    <a:pt x="196" y="299"/>
                    <a:pt x="196" y="299"/>
                    <a:pt x="196" y="299"/>
                  </a:cubicBezTo>
                  <a:cubicBezTo>
                    <a:pt x="197" y="299"/>
                    <a:pt x="198" y="299"/>
                    <a:pt x="199" y="299"/>
                  </a:cubicBezTo>
                  <a:cubicBezTo>
                    <a:pt x="207" y="302"/>
                    <a:pt x="207" y="302"/>
                    <a:pt x="207" y="302"/>
                  </a:cubicBezTo>
                  <a:cubicBezTo>
                    <a:pt x="211" y="298"/>
                    <a:pt x="213" y="293"/>
                    <a:pt x="213" y="293"/>
                  </a:cubicBezTo>
                  <a:cubicBezTo>
                    <a:pt x="208" y="287"/>
                    <a:pt x="208" y="287"/>
                    <a:pt x="208" y="287"/>
                  </a:cubicBezTo>
                  <a:cubicBezTo>
                    <a:pt x="208" y="287"/>
                    <a:pt x="208" y="287"/>
                    <a:pt x="208" y="287"/>
                  </a:cubicBezTo>
                  <a:cubicBezTo>
                    <a:pt x="208" y="286"/>
                    <a:pt x="208" y="286"/>
                    <a:pt x="209" y="285"/>
                  </a:cubicBezTo>
                  <a:lnTo>
                    <a:pt x="217" y="283"/>
                  </a:lnTo>
                  <a:close/>
                  <a:moveTo>
                    <a:pt x="185" y="212"/>
                  </a:moveTo>
                  <a:cubicBezTo>
                    <a:pt x="187" y="208"/>
                    <a:pt x="187" y="205"/>
                    <a:pt x="187" y="205"/>
                  </a:cubicBezTo>
                  <a:cubicBezTo>
                    <a:pt x="182" y="202"/>
                    <a:pt x="182" y="202"/>
                    <a:pt x="182" y="202"/>
                  </a:cubicBezTo>
                  <a:cubicBezTo>
                    <a:pt x="181" y="202"/>
                    <a:pt x="181" y="202"/>
                    <a:pt x="181" y="202"/>
                  </a:cubicBezTo>
                  <a:cubicBezTo>
                    <a:pt x="181" y="201"/>
                    <a:pt x="181" y="201"/>
                    <a:pt x="181" y="200"/>
                  </a:cubicBezTo>
                  <a:cubicBezTo>
                    <a:pt x="186" y="196"/>
                    <a:pt x="186" y="196"/>
                    <a:pt x="186" y="196"/>
                  </a:cubicBezTo>
                  <a:cubicBezTo>
                    <a:pt x="185" y="192"/>
                    <a:pt x="181" y="189"/>
                    <a:pt x="181" y="189"/>
                  </a:cubicBezTo>
                  <a:cubicBezTo>
                    <a:pt x="173" y="189"/>
                    <a:pt x="173" y="189"/>
                    <a:pt x="173" y="189"/>
                  </a:cubicBezTo>
                  <a:cubicBezTo>
                    <a:pt x="173" y="189"/>
                    <a:pt x="173" y="189"/>
                    <a:pt x="173" y="189"/>
                  </a:cubicBezTo>
                  <a:cubicBezTo>
                    <a:pt x="173" y="189"/>
                    <a:pt x="175" y="188"/>
                    <a:pt x="174" y="188"/>
                  </a:cubicBezTo>
                  <a:cubicBezTo>
                    <a:pt x="177" y="182"/>
                    <a:pt x="177" y="182"/>
                    <a:pt x="177" y="182"/>
                  </a:cubicBezTo>
                  <a:cubicBezTo>
                    <a:pt x="174" y="179"/>
                    <a:pt x="172" y="177"/>
                    <a:pt x="172" y="177"/>
                  </a:cubicBezTo>
                  <a:cubicBezTo>
                    <a:pt x="167" y="180"/>
                    <a:pt x="167" y="180"/>
                    <a:pt x="167" y="180"/>
                  </a:cubicBezTo>
                  <a:cubicBezTo>
                    <a:pt x="167" y="180"/>
                    <a:pt x="167" y="180"/>
                    <a:pt x="167" y="180"/>
                  </a:cubicBezTo>
                  <a:cubicBezTo>
                    <a:pt x="167" y="180"/>
                    <a:pt x="166" y="180"/>
                    <a:pt x="166" y="180"/>
                  </a:cubicBezTo>
                  <a:cubicBezTo>
                    <a:pt x="165" y="174"/>
                    <a:pt x="165" y="174"/>
                    <a:pt x="165" y="174"/>
                  </a:cubicBezTo>
                  <a:cubicBezTo>
                    <a:pt x="161" y="172"/>
                    <a:pt x="157" y="172"/>
                    <a:pt x="157" y="172"/>
                  </a:cubicBezTo>
                  <a:cubicBezTo>
                    <a:pt x="155" y="178"/>
                    <a:pt x="155" y="178"/>
                    <a:pt x="155" y="178"/>
                  </a:cubicBezTo>
                  <a:cubicBezTo>
                    <a:pt x="155" y="178"/>
                    <a:pt x="155" y="178"/>
                    <a:pt x="155" y="178"/>
                  </a:cubicBezTo>
                  <a:cubicBezTo>
                    <a:pt x="154" y="178"/>
                    <a:pt x="154" y="178"/>
                    <a:pt x="153" y="178"/>
                  </a:cubicBezTo>
                  <a:cubicBezTo>
                    <a:pt x="149" y="173"/>
                    <a:pt x="149" y="173"/>
                    <a:pt x="149" y="173"/>
                  </a:cubicBezTo>
                  <a:cubicBezTo>
                    <a:pt x="145" y="174"/>
                    <a:pt x="142" y="178"/>
                    <a:pt x="142" y="178"/>
                  </a:cubicBezTo>
                  <a:cubicBezTo>
                    <a:pt x="142" y="186"/>
                    <a:pt x="142" y="186"/>
                    <a:pt x="142" y="186"/>
                  </a:cubicBezTo>
                  <a:cubicBezTo>
                    <a:pt x="142" y="186"/>
                    <a:pt x="142" y="186"/>
                    <a:pt x="142" y="186"/>
                  </a:cubicBezTo>
                  <a:cubicBezTo>
                    <a:pt x="141" y="186"/>
                    <a:pt x="141" y="185"/>
                    <a:pt x="140" y="185"/>
                  </a:cubicBezTo>
                  <a:cubicBezTo>
                    <a:pt x="135" y="182"/>
                    <a:pt x="135" y="182"/>
                    <a:pt x="135" y="182"/>
                  </a:cubicBezTo>
                  <a:cubicBezTo>
                    <a:pt x="132" y="185"/>
                    <a:pt x="130" y="187"/>
                    <a:pt x="130" y="187"/>
                  </a:cubicBezTo>
                  <a:cubicBezTo>
                    <a:pt x="133" y="192"/>
                    <a:pt x="133" y="192"/>
                    <a:pt x="133" y="192"/>
                  </a:cubicBezTo>
                  <a:cubicBezTo>
                    <a:pt x="133" y="192"/>
                    <a:pt x="133" y="192"/>
                    <a:pt x="133" y="192"/>
                  </a:cubicBezTo>
                  <a:cubicBezTo>
                    <a:pt x="133" y="192"/>
                    <a:pt x="133" y="193"/>
                    <a:pt x="132" y="193"/>
                  </a:cubicBezTo>
                  <a:cubicBezTo>
                    <a:pt x="127" y="194"/>
                    <a:pt x="127" y="194"/>
                    <a:pt x="127" y="194"/>
                  </a:cubicBezTo>
                  <a:cubicBezTo>
                    <a:pt x="125" y="198"/>
                    <a:pt x="125" y="202"/>
                    <a:pt x="125" y="202"/>
                  </a:cubicBezTo>
                  <a:cubicBezTo>
                    <a:pt x="130" y="204"/>
                    <a:pt x="130" y="204"/>
                    <a:pt x="130" y="204"/>
                  </a:cubicBezTo>
                  <a:cubicBezTo>
                    <a:pt x="130" y="204"/>
                    <a:pt x="130" y="204"/>
                    <a:pt x="130" y="204"/>
                  </a:cubicBezTo>
                  <a:cubicBezTo>
                    <a:pt x="130" y="205"/>
                    <a:pt x="130" y="206"/>
                    <a:pt x="131" y="206"/>
                  </a:cubicBezTo>
                  <a:cubicBezTo>
                    <a:pt x="126" y="210"/>
                    <a:pt x="126" y="210"/>
                    <a:pt x="126" y="210"/>
                  </a:cubicBezTo>
                  <a:cubicBezTo>
                    <a:pt x="127" y="214"/>
                    <a:pt x="131" y="217"/>
                    <a:pt x="131" y="217"/>
                  </a:cubicBezTo>
                  <a:cubicBezTo>
                    <a:pt x="139" y="217"/>
                    <a:pt x="139" y="217"/>
                    <a:pt x="139" y="217"/>
                  </a:cubicBezTo>
                  <a:cubicBezTo>
                    <a:pt x="139" y="217"/>
                    <a:pt x="139" y="217"/>
                    <a:pt x="139" y="217"/>
                  </a:cubicBezTo>
                  <a:cubicBezTo>
                    <a:pt x="139" y="218"/>
                    <a:pt x="137" y="218"/>
                    <a:pt x="138" y="219"/>
                  </a:cubicBezTo>
                  <a:cubicBezTo>
                    <a:pt x="135" y="224"/>
                    <a:pt x="135" y="224"/>
                    <a:pt x="135" y="224"/>
                  </a:cubicBezTo>
                  <a:cubicBezTo>
                    <a:pt x="137" y="227"/>
                    <a:pt x="140" y="229"/>
                    <a:pt x="140" y="229"/>
                  </a:cubicBezTo>
                  <a:cubicBezTo>
                    <a:pt x="145" y="226"/>
                    <a:pt x="145" y="226"/>
                    <a:pt x="145" y="226"/>
                  </a:cubicBezTo>
                  <a:cubicBezTo>
                    <a:pt x="145" y="226"/>
                    <a:pt x="145" y="226"/>
                    <a:pt x="145" y="226"/>
                  </a:cubicBezTo>
                  <a:cubicBezTo>
                    <a:pt x="145" y="226"/>
                    <a:pt x="145" y="226"/>
                    <a:pt x="146" y="227"/>
                  </a:cubicBezTo>
                  <a:cubicBezTo>
                    <a:pt x="147" y="232"/>
                    <a:pt x="147" y="232"/>
                    <a:pt x="147" y="232"/>
                  </a:cubicBezTo>
                  <a:cubicBezTo>
                    <a:pt x="151" y="234"/>
                    <a:pt x="154" y="234"/>
                    <a:pt x="154" y="234"/>
                  </a:cubicBezTo>
                  <a:cubicBezTo>
                    <a:pt x="157" y="229"/>
                    <a:pt x="157" y="229"/>
                    <a:pt x="157" y="229"/>
                  </a:cubicBezTo>
                  <a:cubicBezTo>
                    <a:pt x="157" y="229"/>
                    <a:pt x="157" y="229"/>
                    <a:pt x="157" y="229"/>
                  </a:cubicBezTo>
                  <a:cubicBezTo>
                    <a:pt x="158" y="229"/>
                    <a:pt x="158" y="229"/>
                    <a:pt x="159" y="229"/>
                  </a:cubicBezTo>
                  <a:cubicBezTo>
                    <a:pt x="163" y="233"/>
                    <a:pt x="163" y="233"/>
                    <a:pt x="163" y="233"/>
                  </a:cubicBezTo>
                  <a:cubicBezTo>
                    <a:pt x="167" y="232"/>
                    <a:pt x="170" y="228"/>
                    <a:pt x="170" y="228"/>
                  </a:cubicBezTo>
                  <a:cubicBezTo>
                    <a:pt x="170" y="221"/>
                    <a:pt x="170" y="221"/>
                    <a:pt x="170" y="221"/>
                  </a:cubicBezTo>
                  <a:cubicBezTo>
                    <a:pt x="170" y="221"/>
                    <a:pt x="170" y="221"/>
                    <a:pt x="170" y="221"/>
                  </a:cubicBezTo>
                  <a:cubicBezTo>
                    <a:pt x="170" y="221"/>
                    <a:pt x="171" y="222"/>
                    <a:pt x="171" y="221"/>
                  </a:cubicBezTo>
                  <a:cubicBezTo>
                    <a:pt x="177" y="224"/>
                    <a:pt x="177" y="224"/>
                    <a:pt x="177" y="224"/>
                  </a:cubicBezTo>
                  <a:cubicBezTo>
                    <a:pt x="180" y="222"/>
                    <a:pt x="182" y="219"/>
                    <a:pt x="182" y="219"/>
                  </a:cubicBezTo>
                  <a:cubicBezTo>
                    <a:pt x="179" y="214"/>
                    <a:pt x="179" y="214"/>
                    <a:pt x="179" y="214"/>
                  </a:cubicBezTo>
                  <a:cubicBezTo>
                    <a:pt x="179" y="214"/>
                    <a:pt x="179" y="214"/>
                    <a:pt x="179" y="214"/>
                  </a:cubicBezTo>
                  <a:cubicBezTo>
                    <a:pt x="179" y="214"/>
                    <a:pt x="179" y="214"/>
                    <a:pt x="179" y="213"/>
                  </a:cubicBezTo>
                  <a:lnTo>
                    <a:pt x="185" y="21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sp>
          <p:nvSpPr>
            <p:cNvPr id="19" name="Freeform 26"/>
            <p:cNvSpPr>
              <a:spLocks noEditPoints="1"/>
            </p:cNvSpPr>
            <p:nvPr/>
          </p:nvSpPr>
          <p:spPr bwMode="auto">
            <a:xfrm>
              <a:off x="6517708" y="3184365"/>
              <a:ext cx="727562" cy="739920"/>
            </a:xfrm>
            <a:custGeom>
              <a:avLst/>
              <a:gdLst>
                <a:gd name="T0" fmla="*/ 218 w 398"/>
                <a:gd name="T1" fmla="*/ 40 h 405"/>
                <a:gd name="T2" fmla="*/ 209 w 398"/>
                <a:gd name="T3" fmla="*/ 0 h 405"/>
                <a:gd name="T4" fmla="*/ 163 w 398"/>
                <a:gd name="T5" fmla="*/ 44 h 405"/>
                <a:gd name="T6" fmla="*/ 137 w 398"/>
                <a:gd name="T7" fmla="*/ 51 h 405"/>
                <a:gd name="T8" fmla="*/ 76 w 398"/>
                <a:gd name="T9" fmla="*/ 44 h 405"/>
                <a:gd name="T10" fmla="*/ 73 w 398"/>
                <a:gd name="T11" fmla="*/ 101 h 405"/>
                <a:gd name="T12" fmla="*/ 35 w 398"/>
                <a:gd name="T13" fmla="*/ 88 h 405"/>
                <a:gd name="T14" fmla="*/ 46 w 398"/>
                <a:gd name="T15" fmla="*/ 150 h 405"/>
                <a:gd name="T16" fmla="*/ 39 w 398"/>
                <a:gd name="T17" fmla="*/ 175 h 405"/>
                <a:gd name="T18" fmla="*/ 0 w 398"/>
                <a:gd name="T19" fmla="*/ 223 h 405"/>
                <a:gd name="T20" fmla="*/ 49 w 398"/>
                <a:gd name="T21" fmla="*/ 264 h 405"/>
                <a:gd name="T22" fmla="*/ 19 w 398"/>
                <a:gd name="T23" fmla="*/ 290 h 405"/>
                <a:gd name="T24" fmla="*/ 78 w 398"/>
                <a:gd name="T25" fmla="*/ 311 h 405"/>
                <a:gd name="T26" fmla="*/ 108 w 398"/>
                <a:gd name="T27" fmla="*/ 338 h 405"/>
                <a:gd name="T28" fmla="*/ 134 w 398"/>
                <a:gd name="T29" fmla="*/ 394 h 405"/>
                <a:gd name="T30" fmla="*/ 158 w 398"/>
                <a:gd name="T31" fmla="*/ 361 h 405"/>
                <a:gd name="T32" fmla="*/ 184 w 398"/>
                <a:gd name="T33" fmla="*/ 366 h 405"/>
                <a:gd name="T34" fmla="*/ 234 w 398"/>
                <a:gd name="T35" fmla="*/ 402 h 405"/>
                <a:gd name="T36" fmla="*/ 239 w 398"/>
                <a:gd name="T37" fmla="*/ 361 h 405"/>
                <a:gd name="T38" fmla="*/ 265 w 398"/>
                <a:gd name="T39" fmla="*/ 354 h 405"/>
                <a:gd name="T40" fmla="*/ 326 w 398"/>
                <a:gd name="T41" fmla="*/ 362 h 405"/>
                <a:gd name="T42" fmla="*/ 311 w 398"/>
                <a:gd name="T43" fmla="*/ 323 h 405"/>
                <a:gd name="T44" fmla="*/ 330 w 398"/>
                <a:gd name="T45" fmla="*/ 305 h 405"/>
                <a:gd name="T46" fmla="*/ 387 w 398"/>
                <a:gd name="T47" fmla="*/ 282 h 405"/>
                <a:gd name="T48" fmla="*/ 355 w 398"/>
                <a:gd name="T49" fmla="*/ 254 h 405"/>
                <a:gd name="T50" fmla="*/ 363 w 398"/>
                <a:gd name="T51" fmla="*/ 226 h 405"/>
                <a:gd name="T52" fmla="*/ 398 w 398"/>
                <a:gd name="T53" fmla="*/ 183 h 405"/>
                <a:gd name="T54" fmla="*/ 361 w 398"/>
                <a:gd name="T55" fmla="*/ 175 h 405"/>
                <a:gd name="T56" fmla="*/ 354 w 398"/>
                <a:gd name="T57" fmla="*/ 141 h 405"/>
                <a:gd name="T58" fmla="*/ 362 w 398"/>
                <a:gd name="T59" fmla="*/ 80 h 405"/>
                <a:gd name="T60" fmla="*/ 324 w 398"/>
                <a:gd name="T61" fmla="*/ 95 h 405"/>
                <a:gd name="T62" fmla="*/ 295 w 398"/>
                <a:gd name="T63" fmla="*/ 67 h 405"/>
                <a:gd name="T64" fmla="*/ 268 w 398"/>
                <a:gd name="T65" fmla="*/ 12 h 405"/>
                <a:gd name="T66" fmla="*/ 336 w 398"/>
                <a:gd name="T67" fmla="*/ 203 h 405"/>
                <a:gd name="T68" fmla="*/ 65 w 398"/>
                <a:gd name="T69" fmla="*/ 203 h 405"/>
                <a:gd name="T70" fmla="*/ 336 w 398"/>
                <a:gd name="T71" fmla="*/ 203 h 405"/>
                <a:gd name="T72" fmla="*/ 82 w 398"/>
                <a:gd name="T73" fmla="*/ 203 h 405"/>
                <a:gd name="T74" fmla="*/ 319 w 398"/>
                <a:gd name="T75" fmla="*/ 203 h 405"/>
                <a:gd name="T76" fmla="*/ 262 w 398"/>
                <a:gd name="T77" fmla="*/ 177 h 405"/>
                <a:gd name="T78" fmla="*/ 220 w 398"/>
                <a:gd name="T79" fmla="*/ 190 h 405"/>
                <a:gd name="T80" fmla="*/ 211 w 398"/>
                <a:gd name="T81" fmla="*/ 195 h 405"/>
                <a:gd name="T82" fmla="*/ 231 w 398"/>
                <a:gd name="T83" fmla="*/ 207 h 405"/>
                <a:gd name="T84" fmla="*/ 252 w 398"/>
                <a:gd name="T85" fmla="*/ 250 h 405"/>
                <a:gd name="T86" fmla="*/ 232 w 398"/>
                <a:gd name="T87" fmla="*/ 250 h 405"/>
                <a:gd name="T88" fmla="*/ 207 w 398"/>
                <a:gd name="T89" fmla="*/ 213 h 405"/>
                <a:gd name="T90" fmla="*/ 191 w 398"/>
                <a:gd name="T91" fmla="*/ 214 h 405"/>
                <a:gd name="T92" fmla="*/ 164 w 398"/>
                <a:gd name="T93" fmla="*/ 249 h 405"/>
                <a:gd name="T94" fmla="*/ 144 w 398"/>
                <a:gd name="T95" fmla="*/ 247 h 405"/>
                <a:gd name="T96" fmla="*/ 168 w 398"/>
                <a:gd name="T97" fmla="*/ 206 h 405"/>
                <a:gd name="T98" fmla="*/ 190 w 398"/>
                <a:gd name="T99" fmla="*/ 195 h 405"/>
                <a:gd name="T100" fmla="*/ 152 w 398"/>
                <a:gd name="T101" fmla="*/ 147 h 405"/>
                <a:gd name="T102" fmla="*/ 166 w 398"/>
                <a:gd name="T103" fmla="*/ 148 h 405"/>
                <a:gd name="T104" fmla="*/ 209 w 398"/>
                <a:gd name="T105" fmla="*/ 178 h 405"/>
                <a:gd name="T106" fmla="*/ 207 w 398"/>
                <a:gd name="T107" fmla="*/ 147 h 405"/>
                <a:gd name="T108" fmla="*/ 244 w 398"/>
                <a:gd name="T109" fmla="*/ 131 h 405"/>
                <a:gd name="T110" fmla="*/ 225 w 398"/>
                <a:gd name="T111" fmla="*/ 148 h 405"/>
                <a:gd name="T112" fmla="*/ 225 w 398"/>
                <a:gd name="T113" fmla="*/ 174 h 405"/>
                <a:gd name="T114" fmla="*/ 267 w 398"/>
                <a:gd name="T115" fmla="*/ 158 h 405"/>
                <a:gd name="T116" fmla="*/ 262 w 398"/>
                <a:gd name="T117" fmla="*/ 17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8" h="405">
                  <a:moveTo>
                    <a:pt x="244" y="45"/>
                  </a:moveTo>
                  <a:cubicBezTo>
                    <a:pt x="236" y="43"/>
                    <a:pt x="227" y="41"/>
                    <a:pt x="218" y="40"/>
                  </a:cubicBezTo>
                  <a:cubicBezTo>
                    <a:pt x="218" y="39"/>
                    <a:pt x="218" y="39"/>
                    <a:pt x="218" y="39"/>
                  </a:cubicBezTo>
                  <a:cubicBezTo>
                    <a:pt x="209" y="0"/>
                    <a:pt x="209" y="0"/>
                    <a:pt x="209" y="0"/>
                  </a:cubicBezTo>
                  <a:cubicBezTo>
                    <a:pt x="168" y="3"/>
                    <a:pt x="168" y="3"/>
                    <a:pt x="168" y="3"/>
                  </a:cubicBezTo>
                  <a:cubicBezTo>
                    <a:pt x="163" y="44"/>
                    <a:pt x="163" y="44"/>
                    <a:pt x="163" y="44"/>
                  </a:cubicBezTo>
                  <a:cubicBezTo>
                    <a:pt x="154" y="46"/>
                    <a:pt x="146" y="48"/>
                    <a:pt x="138" y="52"/>
                  </a:cubicBezTo>
                  <a:cubicBezTo>
                    <a:pt x="137" y="51"/>
                    <a:pt x="137" y="51"/>
                    <a:pt x="137" y="51"/>
                  </a:cubicBezTo>
                  <a:cubicBezTo>
                    <a:pt x="111" y="22"/>
                    <a:pt x="111" y="22"/>
                    <a:pt x="111" y="22"/>
                  </a:cubicBezTo>
                  <a:cubicBezTo>
                    <a:pt x="76" y="44"/>
                    <a:pt x="76" y="44"/>
                    <a:pt x="76" y="44"/>
                  </a:cubicBezTo>
                  <a:cubicBezTo>
                    <a:pt x="91" y="82"/>
                    <a:pt x="91" y="82"/>
                    <a:pt x="91" y="82"/>
                  </a:cubicBezTo>
                  <a:cubicBezTo>
                    <a:pt x="85" y="87"/>
                    <a:pt x="78" y="94"/>
                    <a:pt x="73" y="101"/>
                  </a:cubicBezTo>
                  <a:cubicBezTo>
                    <a:pt x="72" y="100"/>
                    <a:pt x="72" y="100"/>
                    <a:pt x="72" y="100"/>
                  </a:cubicBezTo>
                  <a:cubicBezTo>
                    <a:pt x="35" y="88"/>
                    <a:pt x="35" y="88"/>
                    <a:pt x="35" y="88"/>
                  </a:cubicBezTo>
                  <a:cubicBezTo>
                    <a:pt x="15" y="123"/>
                    <a:pt x="15" y="123"/>
                    <a:pt x="15" y="123"/>
                  </a:cubicBezTo>
                  <a:cubicBezTo>
                    <a:pt x="46" y="150"/>
                    <a:pt x="46" y="150"/>
                    <a:pt x="46" y="150"/>
                  </a:cubicBezTo>
                  <a:cubicBezTo>
                    <a:pt x="43" y="158"/>
                    <a:pt x="41" y="164"/>
                    <a:pt x="40" y="175"/>
                  </a:cubicBezTo>
                  <a:cubicBezTo>
                    <a:pt x="39" y="175"/>
                    <a:pt x="39" y="175"/>
                    <a:pt x="39" y="175"/>
                  </a:cubicBezTo>
                  <a:cubicBezTo>
                    <a:pt x="0" y="182"/>
                    <a:pt x="0" y="182"/>
                    <a:pt x="0" y="182"/>
                  </a:cubicBezTo>
                  <a:cubicBezTo>
                    <a:pt x="0" y="223"/>
                    <a:pt x="0" y="223"/>
                    <a:pt x="0" y="223"/>
                  </a:cubicBezTo>
                  <a:cubicBezTo>
                    <a:pt x="40" y="230"/>
                    <a:pt x="40" y="230"/>
                    <a:pt x="40" y="230"/>
                  </a:cubicBezTo>
                  <a:cubicBezTo>
                    <a:pt x="42" y="242"/>
                    <a:pt x="45" y="253"/>
                    <a:pt x="49" y="264"/>
                  </a:cubicBezTo>
                  <a:cubicBezTo>
                    <a:pt x="48" y="264"/>
                    <a:pt x="48" y="264"/>
                    <a:pt x="48" y="264"/>
                  </a:cubicBezTo>
                  <a:cubicBezTo>
                    <a:pt x="19" y="290"/>
                    <a:pt x="19" y="290"/>
                    <a:pt x="19" y="290"/>
                  </a:cubicBezTo>
                  <a:cubicBezTo>
                    <a:pt x="40" y="325"/>
                    <a:pt x="40" y="325"/>
                    <a:pt x="40" y="325"/>
                  </a:cubicBezTo>
                  <a:cubicBezTo>
                    <a:pt x="78" y="311"/>
                    <a:pt x="78" y="311"/>
                    <a:pt x="78" y="311"/>
                  </a:cubicBezTo>
                  <a:cubicBezTo>
                    <a:pt x="87" y="321"/>
                    <a:pt x="97" y="330"/>
                    <a:pt x="108" y="337"/>
                  </a:cubicBezTo>
                  <a:cubicBezTo>
                    <a:pt x="108" y="338"/>
                    <a:pt x="108" y="338"/>
                    <a:pt x="108" y="338"/>
                  </a:cubicBezTo>
                  <a:cubicBezTo>
                    <a:pt x="97" y="376"/>
                    <a:pt x="97" y="376"/>
                    <a:pt x="97" y="376"/>
                  </a:cubicBezTo>
                  <a:cubicBezTo>
                    <a:pt x="134" y="394"/>
                    <a:pt x="134" y="394"/>
                    <a:pt x="134" y="394"/>
                  </a:cubicBezTo>
                  <a:cubicBezTo>
                    <a:pt x="158" y="361"/>
                    <a:pt x="158" y="361"/>
                    <a:pt x="158" y="361"/>
                  </a:cubicBezTo>
                  <a:cubicBezTo>
                    <a:pt x="158" y="361"/>
                    <a:pt x="158" y="361"/>
                    <a:pt x="158" y="361"/>
                  </a:cubicBezTo>
                  <a:cubicBezTo>
                    <a:pt x="167" y="363"/>
                    <a:pt x="175" y="365"/>
                    <a:pt x="184" y="365"/>
                  </a:cubicBezTo>
                  <a:cubicBezTo>
                    <a:pt x="184" y="366"/>
                    <a:pt x="184" y="366"/>
                    <a:pt x="184" y="366"/>
                  </a:cubicBezTo>
                  <a:cubicBezTo>
                    <a:pt x="194" y="405"/>
                    <a:pt x="194" y="405"/>
                    <a:pt x="194" y="405"/>
                  </a:cubicBezTo>
                  <a:cubicBezTo>
                    <a:pt x="234" y="402"/>
                    <a:pt x="234" y="402"/>
                    <a:pt x="234" y="402"/>
                  </a:cubicBezTo>
                  <a:cubicBezTo>
                    <a:pt x="239" y="362"/>
                    <a:pt x="239" y="362"/>
                    <a:pt x="239" y="362"/>
                  </a:cubicBezTo>
                  <a:cubicBezTo>
                    <a:pt x="239" y="361"/>
                    <a:pt x="239" y="361"/>
                    <a:pt x="239" y="361"/>
                  </a:cubicBezTo>
                  <a:cubicBezTo>
                    <a:pt x="248" y="359"/>
                    <a:pt x="256" y="357"/>
                    <a:pt x="264" y="353"/>
                  </a:cubicBezTo>
                  <a:cubicBezTo>
                    <a:pt x="265" y="354"/>
                    <a:pt x="265" y="354"/>
                    <a:pt x="265" y="354"/>
                  </a:cubicBezTo>
                  <a:cubicBezTo>
                    <a:pt x="292" y="384"/>
                    <a:pt x="292" y="384"/>
                    <a:pt x="292" y="384"/>
                  </a:cubicBezTo>
                  <a:cubicBezTo>
                    <a:pt x="326" y="362"/>
                    <a:pt x="326" y="362"/>
                    <a:pt x="326" y="362"/>
                  </a:cubicBezTo>
                  <a:cubicBezTo>
                    <a:pt x="311" y="324"/>
                    <a:pt x="311" y="324"/>
                    <a:pt x="311" y="324"/>
                  </a:cubicBezTo>
                  <a:cubicBezTo>
                    <a:pt x="311" y="323"/>
                    <a:pt x="311" y="323"/>
                    <a:pt x="311" y="323"/>
                  </a:cubicBezTo>
                  <a:cubicBezTo>
                    <a:pt x="317" y="317"/>
                    <a:pt x="323" y="311"/>
                    <a:pt x="329" y="304"/>
                  </a:cubicBezTo>
                  <a:cubicBezTo>
                    <a:pt x="330" y="305"/>
                    <a:pt x="330" y="305"/>
                    <a:pt x="330" y="305"/>
                  </a:cubicBezTo>
                  <a:cubicBezTo>
                    <a:pt x="368" y="318"/>
                    <a:pt x="368" y="318"/>
                    <a:pt x="368" y="318"/>
                  </a:cubicBezTo>
                  <a:cubicBezTo>
                    <a:pt x="387" y="282"/>
                    <a:pt x="387" y="282"/>
                    <a:pt x="387" y="282"/>
                  </a:cubicBezTo>
                  <a:cubicBezTo>
                    <a:pt x="356" y="256"/>
                    <a:pt x="356" y="256"/>
                    <a:pt x="356" y="256"/>
                  </a:cubicBezTo>
                  <a:cubicBezTo>
                    <a:pt x="355" y="254"/>
                    <a:pt x="355" y="254"/>
                    <a:pt x="355" y="254"/>
                  </a:cubicBezTo>
                  <a:cubicBezTo>
                    <a:pt x="358" y="245"/>
                    <a:pt x="360" y="238"/>
                    <a:pt x="362" y="226"/>
                  </a:cubicBezTo>
                  <a:cubicBezTo>
                    <a:pt x="363" y="226"/>
                    <a:pt x="363" y="226"/>
                    <a:pt x="363" y="226"/>
                  </a:cubicBezTo>
                  <a:cubicBezTo>
                    <a:pt x="398" y="224"/>
                    <a:pt x="398" y="224"/>
                    <a:pt x="398" y="224"/>
                  </a:cubicBezTo>
                  <a:cubicBezTo>
                    <a:pt x="398" y="183"/>
                    <a:pt x="398" y="183"/>
                    <a:pt x="398" y="183"/>
                  </a:cubicBezTo>
                  <a:cubicBezTo>
                    <a:pt x="360" y="175"/>
                    <a:pt x="360" y="175"/>
                    <a:pt x="360" y="175"/>
                  </a:cubicBezTo>
                  <a:cubicBezTo>
                    <a:pt x="361" y="175"/>
                    <a:pt x="361" y="175"/>
                    <a:pt x="361" y="175"/>
                  </a:cubicBezTo>
                  <a:cubicBezTo>
                    <a:pt x="359" y="164"/>
                    <a:pt x="356" y="153"/>
                    <a:pt x="352" y="142"/>
                  </a:cubicBezTo>
                  <a:cubicBezTo>
                    <a:pt x="354" y="141"/>
                    <a:pt x="354" y="141"/>
                    <a:pt x="354" y="141"/>
                  </a:cubicBezTo>
                  <a:cubicBezTo>
                    <a:pt x="384" y="115"/>
                    <a:pt x="384" y="115"/>
                    <a:pt x="384" y="115"/>
                  </a:cubicBezTo>
                  <a:cubicBezTo>
                    <a:pt x="362" y="80"/>
                    <a:pt x="362" y="80"/>
                    <a:pt x="362" y="80"/>
                  </a:cubicBezTo>
                  <a:cubicBezTo>
                    <a:pt x="324" y="95"/>
                    <a:pt x="324" y="95"/>
                    <a:pt x="324" y="95"/>
                  </a:cubicBezTo>
                  <a:cubicBezTo>
                    <a:pt x="324" y="95"/>
                    <a:pt x="324" y="95"/>
                    <a:pt x="324" y="95"/>
                  </a:cubicBezTo>
                  <a:cubicBezTo>
                    <a:pt x="315" y="85"/>
                    <a:pt x="305" y="76"/>
                    <a:pt x="294" y="69"/>
                  </a:cubicBezTo>
                  <a:cubicBezTo>
                    <a:pt x="295" y="67"/>
                    <a:pt x="295" y="67"/>
                    <a:pt x="295" y="67"/>
                  </a:cubicBezTo>
                  <a:cubicBezTo>
                    <a:pt x="305" y="29"/>
                    <a:pt x="305" y="29"/>
                    <a:pt x="305" y="29"/>
                  </a:cubicBezTo>
                  <a:cubicBezTo>
                    <a:pt x="268" y="12"/>
                    <a:pt x="268" y="12"/>
                    <a:pt x="268" y="12"/>
                  </a:cubicBezTo>
                  <a:cubicBezTo>
                    <a:pt x="244" y="45"/>
                    <a:pt x="244" y="45"/>
                    <a:pt x="244" y="45"/>
                  </a:cubicBezTo>
                  <a:close/>
                  <a:moveTo>
                    <a:pt x="336" y="203"/>
                  </a:moveTo>
                  <a:cubicBezTo>
                    <a:pt x="336" y="278"/>
                    <a:pt x="276" y="338"/>
                    <a:pt x="201" y="338"/>
                  </a:cubicBezTo>
                  <a:cubicBezTo>
                    <a:pt x="126" y="338"/>
                    <a:pt x="65" y="278"/>
                    <a:pt x="65" y="203"/>
                  </a:cubicBezTo>
                  <a:cubicBezTo>
                    <a:pt x="65" y="128"/>
                    <a:pt x="126" y="67"/>
                    <a:pt x="201" y="67"/>
                  </a:cubicBezTo>
                  <a:cubicBezTo>
                    <a:pt x="276" y="67"/>
                    <a:pt x="336" y="128"/>
                    <a:pt x="336" y="203"/>
                  </a:cubicBezTo>
                  <a:close/>
                  <a:moveTo>
                    <a:pt x="201" y="84"/>
                  </a:moveTo>
                  <a:cubicBezTo>
                    <a:pt x="135" y="84"/>
                    <a:pt x="82" y="137"/>
                    <a:pt x="82" y="203"/>
                  </a:cubicBezTo>
                  <a:cubicBezTo>
                    <a:pt x="82" y="268"/>
                    <a:pt x="135" y="321"/>
                    <a:pt x="201" y="321"/>
                  </a:cubicBezTo>
                  <a:cubicBezTo>
                    <a:pt x="266" y="321"/>
                    <a:pt x="319" y="268"/>
                    <a:pt x="319" y="203"/>
                  </a:cubicBezTo>
                  <a:cubicBezTo>
                    <a:pt x="319" y="137"/>
                    <a:pt x="266" y="84"/>
                    <a:pt x="201" y="84"/>
                  </a:cubicBezTo>
                  <a:close/>
                  <a:moveTo>
                    <a:pt x="262" y="177"/>
                  </a:moveTo>
                  <a:cubicBezTo>
                    <a:pt x="247" y="191"/>
                    <a:pt x="247" y="191"/>
                    <a:pt x="247" y="191"/>
                  </a:cubicBezTo>
                  <a:cubicBezTo>
                    <a:pt x="240" y="198"/>
                    <a:pt x="227" y="198"/>
                    <a:pt x="220" y="190"/>
                  </a:cubicBezTo>
                  <a:cubicBezTo>
                    <a:pt x="218" y="188"/>
                    <a:pt x="218" y="188"/>
                    <a:pt x="218" y="188"/>
                  </a:cubicBezTo>
                  <a:cubicBezTo>
                    <a:pt x="211" y="195"/>
                    <a:pt x="211" y="195"/>
                    <a:pt x="211" y="195"/>
                  </a:cubicBezTo>
                  <a:cubicBezTo>
                    <a:pt x="218" y="203"/>
                    <a:pt x="218" y="203"/>
                    <a:pt x="218" y="203"/>
                  </a:cubicBezTo>
                  <a:cubicBezTo>
                    <a:pt x="223" y="202"/>
                    <a:pt x="228" y="203"/>
                    <a:pt x="231" y="207"/>
                  </a:cubicBezTo>
                  <a:cubicBezTo>
                    <a:pt x="253" y="230"/>
                    <a:pt x="253" y="230"/>
                    <a:pt x="253" y="230"/>
                  </a:cubicBezTo>
                  <a:cubicBezTo>
                    <a:pt x="258" y="236"/>
                    <a:pt x="257" y="245"/>
                    <a:pt x="252" y="250"/>
                  </a:cubicBezTo>
                  <a:cubicBezTo>
                    <a:pt x="251" y="251"/>
                    <a:pt x="251" y="251"/>
                    <a:pt x="251" y="251"/>
                  </a:cubicBezTo>
                  <a:cubicBezTo>
                    <a:pt x="246" y="256"/>
                    <a:pt x="237" y="255"/>
                    <a:pt x="232" y="250"/>
                  </a:cubicBezTo>
                  <a:cubicBezTo>
                    <a:pt x="210" y="227"/>
                    <a:pt x="210" y="227"/>
                    <a:pt x="210" y="227"/>
                  </a:cubicBezTo>
                  <a:cubicBezTo>
                    <a:pt x="207" y="223"/>
                    <a:pt x="206" y="218"/>
                    <a:pt x="207" y="213"/>
                  </a:cubicBezTo>
                  <a:cubicBezTo>
                    <a:pt x="200" y="205"/>
                    <a:pt x="200" y="205"/>
                    <a:pt x="200" y="205"/>
                  </a:cubicBezTo>
                  <a:cubicBezTo>
                    <a:pt x="191" y="214"/>
                    <a:pt x="191" y="214"/>
                    <a:pt x="191" y="214"/>
                  </a:cubicBezTo>
                  <a:cubicBezTo>
                    <a:pt x="192" y="219"/>
                    <a:pt x="191" y="224"/>
                    <a:pt x="187" y="227"/>
                  </a:cubicBezTo>
                  <a:cubicBezTo>
                    <a:pt x="164" y="249"/>
                    <a:pt x="164" y="249"/>
                    <a:pt x="164" y="249"/>
                  </a:cubicBezTo>
                  <a:cubicBezTo>
                    <a:pt x="158" y="254"/>
                    <a:pt x="149" y="253"/>
                    <a:pt x="144" y="248"/>
                  </a:cubicBezTo>
                  <a:cubicBezTo>
                    <a:pt x="144" y="247"/>
                    <a:pt x="144" y="247"/>
                    <a:pt x="144" y="247"/>
                  </a:cubicBezTo>
                  <a:cubicBezTo>
                    <a:pt x="138" y="242"/>
                    <a:pt x="139" y="233"/>
                    <a:pt x="144" y="228"/>
                  </a:cubicBezTo>
                  <a:cubicBezTo>
                    <a:pt x="168" y="206"/>
                    <a:pt x="168" y="206"/>
                    <a:pt x="168" y="206"/>
                  </a:cubicBezTo>
                  <a:cubicBezTo>
                    <a:pt x="172" y="202"/>
                    <a:pt x="177" y="202"/>
                    <a:pt x="181" y="203"/>
                  </a:cubicBezTo>
                  <a:cubicBezTo>
                    <a:pt x="190" y="195"/>
                    <a:pt x="190" y="195"/>
                    <a:pt x="190" y="195"/>
                  </a:cubicBezTo>
                  <a:cubicBezTo>
                    <a:pt x="156" y="157"/>
                    <a:pt x="156" y="157"/>
                    <a:pt x="156" y="157"/>
                  </a:cubicBezTo>
                  <a:cubicBezTo>
                    <a:pt x="152" y="147"/>
                    <a:pt x="152" y="147"/>
                    <a:pt x="152" y="147"/>
                  </a:cubicBezTo>
                  <a:cubicBezTo>
                    <a:pt x="155" y="144"/>
                    <a:pt x="155" y="144"/>
                    <a:pt x="155" y="144"/>
                  </a:cubicBezTo>
                  <a:cubicBezTo>
                    <a:pt x="166" y="148"/>
                    <a:pt x="166" y="148"/>
                    <a:pt x="166" y="148"/>
                  </a:cubicBezTo>
                  <a:cubicBezTo>
                    <a:pt x="201" y="185"/>
                    <a:pt x="201" y="185"/>
                    <a:pt x="201" y="185"/>
                  </a:cubicBezTo>
                  <a:cubicBezTo>
                    <a:pt x="209" y="178"/>
                    <a:pt x="209" y="178"/>
                    <a:pt x="209" y="178"/>
                  </a:cubicBezTo>
                  <a:cubicBezTo>
                    <a:pt x="206" y="175"/>
                    <a:pt x="206" y="175"/>
                    <a:pt x="206" y="175"/>
                  </a:cubicBezTo>
                  <a:cubicBezTo>
                    <a:pt x="199" y="168"/>
                    <a:pt x="199" y="155"/>
                    <a:pt x="207" y="147"/>
                  </a:cubicBezTo>
                  <a:cubicBezTo>
                    <a:pt x="222" y="134"/>
                    <a:pt x="222" y="134"/>
                    <a:pt x="222" y="134"/>
                  </a:cubicBezTo>
                  <a:cubicBezTo>
                    <a:pt x="228" y="128"/>
                    <a:pt x="237" y="127"/>
                    <a:pt x="244" y="131"/>
                  </a:cubicBezTo>
                  <a:cubicBezTo>
                    <a:pt x="243" y="131"/>
                    <a:pt x="243" y="131"/>
                    <a:pt x="242" y="132"/>
                  </a:cubicBezTo>
                  <a:cubicBezTo>
                    <a:pt x="225" y="148"/>
                    <a:pt x="225" y="148"/>
                    <a:pt x="225" y="148"/>
                  </a:cubicBezTo>
                  <a:cubicBezTo>
                    <a:pt x="218" y="155"/>
                    <a:pt x="218" y="166"/>
                    <a:pt x="224" y="173"/>
                  </a:cubicBezTo>
                  <a:cubicBezTo>
                    <a:pt x="225" y="174"/>
                    <a:pt x="225" y="174"/>
                    <a:pt x="225" y="174"/>
                  </a:cubicBezTo>
                  <a:cubicBezTo>
                    <a:pt x="231" y="181"/>
                    <a:pt x="242" y="181"/>
                    <a:pt x="249" y="174"/>
                  </a:cubicBezTo>
                  <a:cubicBezTo>
                    <a:pt x="267" y="158"/>
                    <a:pt x="267" y="158"/>
                    <a:pt x="267" y="158"/>
                  </a:cubicBezTo>
                  <a:cubicBezTo>
                    <a:pt x="267" y="158"/>
                    <a:pt x="267" y="157"/>
                    <a:pt x="267" y="157"/>
                  </a:cubicBezTo>
                  <a:cubicBezTo>
                    <a:pt x="270" y="164"/>
                    <a:pt x="268" y="172"/>
                    <a:pt x="262" y="177"/>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latin typeface="Questrial"/>
              </a:endParaRPr>
            </a:p>
          </p:txBody>
        </p:sp>
        <p:grpSp>
          <p:nvGrpSpPr>
            <p:cNvPr id="20" name="Group 19"/>
            <p:cNvGrpSpPr/>
            <p:nvPr/>
          </p:nvGrpSpPr>
          <p:grpSpPr>
            <a:xfrm>
              <a:off x="4769086" y="2020417"/>
              <a:ext cx="1893055" cy="1969521"/>
              <a:chOff x="4769086" y="2020417"/>
              <a:chExt cx="1893055" cy="1969521"/>
            </a:xfrm>
          </p:grpSpPr>
          <p:sp>
            <p:nvSpPr>
              <p:cNvPr id="30" name="Oval 27"/>
              <p:cNvSpPr>
                <a:spLocks noChangeArrowheads="1"/>
              </p:cNvSpPr>
              <p:nvPr/>
            </p:nvSpPr>
            <p:spPr bwMode="auto">
              <a:xfrm>
                <a:off x="4769086" y="2561844"/>
                <a:ext cx="1430409" cy="1428094"/>
              </a:xfrm>
              <a:prstGeom prst="ellipse">
                <a:avLst/>
              </a:prstGeom>
              <a:solidFill>
                <a:srgbClr val="E1E9E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1" name="Freeform 28"/>
              <p:cNvSpPr>
                <a:spLocks/>
              </p:cNvSpPr>
              <p:nvPr/>
            </p:nvSpPr>
            <p:spPr bwMode="auto">
              <a:xfrm>
                <a:off x="5065672" y="2912495"/>
                <a:ext cx="1133823" cy="1077443"/>
              </a:xfrm>
              <a:custGeom>
                <a:avLst/>
                <a:gdLst>
                  <a:gd name="T0" fmla="*/ 620 w 620"/>
                  <a:gd name="T1" fmla="*/ 199 h 590"/>
                  <a:gd name="T2" fmla="*/ 618 w 620"/>
                  <a:gd name="T3" fmla="*/ 159 h 590"/>
                  <a:gd name="T4" fmla="*/ 460 w 620"/>
                  <a:gd name="T5" fmla="*/ 0 h 590"/>
                  <a:gd name="T6" fmla="*/ 0 w 620"/>
                  <a:gd name="T7" fmla="*/ 401 h 590"/>
                  <a:gd name="T8" fmla="*/ 187 w 620"/>
                  <a:gd name="T9" fmla="*/ 588 h 590"/>
                  <a:gd name="T10" fmla="*/ 229 w 620"/>
                  <a:gd name="T11" fmla="*/ 590 h 590"/>
                  <a:gd name="T12" fmla="*/ 620 w 620"/>
                  <a:gd name="T13" fmla="*/ 199 h 590"/>
                </a:gdLst>
                <a:ahLst/>
                <a:cxnLst>
                  <a:cxn ang="0">
                    <a:pos x="T0" y="T1"/>
                  </a:cxn>
                  <a:cxn ang="0">
                    <a:pos x="T2" y="T3"/>
                  </a:cxn>
                  <a:cxn ang="0">
                    <a:pos x="T4" y="T5"/>
                  </a:cxn>
                  <a:cxn ang="0">
                    <a:pos x="T6" y="T7"/>
                  </a:cxn>
                  <a:cxn ang="0">
                    <a:pos x="T8" y="T9"/>
                  </a:cxn>
                  <a:cxn ang="0">
                    <a:pos x="T10" y="T11"/>
                  </a:cxn>
                  <a:cxn ang="0">
                    <a:pos x="T12" y="T13"/>
                  </a:cxn>
                </a:cxnLst>
                <a:rect l="0" t="0" r="r" b="b"/>
                <a:pathLst>
                  <a:path w="620" h="590">
                    <a:moveTo>
                      <a:pt x="620" y="199"/>
                    </a:moveTo>
                    <a:cubicBezTo>
                      <a:pt x="620" y="185"/>
                      <a:pt x="619" y="172"/>
                      <a:pt x="618" y="159"/>
                    </a:cubicBezTo>
                    <a:cubicBezTo>
                      <a:pt x="460" y="0"/>
                      <a:pt x="460" y="0"/>
                      <a:pt x="460" y="0"/>
                    </a:cubicBezTo>
                    <a:cubicBezTo>
                      <a:pt x="0" y="401"/>
                      <a:pt x="0" y="401"/>
                      <a:pt x="0" y="401"/>
                    </a:cubicBezTo>
                    <a:cubicBezTo>
                      <a:pt x="187" y="588"/>
                      <a:pt x="187" y="588"/>
                      <a:pt x="187" y="588"/>
                    </a:cubicBezTo>
                    <a:cubicBezTo>
                      <a:pt x="201" y="590"/>
                      <a:pt x="215" y="590"/>
                      <a:pt x="229" y="590"/>
                    </a:cubicBezTo>
                    <a:cubicBezTo>
                      <a:pt x="445" y="590"/>
                      <a:pt x="620" y="415"/>
                      <a:pt x="620" y="199"/>
                    </a:cubicBezTo>
                    <a:close/>
                  </a:path>
                </a:pathLst>
              </a:custGeom>
              <a:solidFill>
                <a:srgbClr val="000000">
                  <a:alpha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2" name="Oval 29"/>
              <p:cNvSpPr>
                <a:spLocks noChangeArrowheads="1"/>
              </p:cNvSpPr>
              <p:nvPr/>
            </p:nvSpPr>
            <p:spPr bwMode="auto">
              <a:xfrm>
                <a:off x="4926649" y="2718632"/>
                <a:ext cx="1115287" cy="1114516"/>
              </a:xfrm>
              <a:prstGeom prst="ellipse">
                <a:avLst/>
              </a:prstGeom>
              <a:solidFill>
                <a:srgbClr val="E1E9EA">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3" name="Freeform 30"/>
              <p:cNvSpPr>
                <a:spLocks/>
              </p:cNvSpPr>
              <p:nvPr/>
            </p:nvSpPr>
            <p:spPr bwMode="auto">
              <a:xfrm>
                <a:off x="5190024" y="2987413"/>
                <a:ext cx="851913" cy="845735"/>
              </a:xfrm>
              <a:custGeom>
                <a:avLst/>
                <a:gdLst>
                  <a:gd name="T0" fmla="*/ 466 w 466"/>
                  <a:gd name="T1" fmla="*/ 159 h 463"/>
                  <a:gd name="T2" fmla="*/ 307 w 466"/>
                  <a:gd name="T3" fmla="*/ 0 h 463"/>
                  <a:gd name="T4" fmla="*/ 0 w 466"/>
                  <a:gd name="T5" fmla="*/ 298 h 463"/>
                  <a:gd name="T6" fmla="*/ 164 w 466"/>
                  <a:gd name="T7" fmla="*/ 463 h 463"/>
                  <a:gd name="T8" fmla="*/ 466 w 466"/>
                  <a:gd name="T9" fmla="*/ 159 h 463"/>
                </a:gdLst>
                <a:ahLst/>
                <a:cxnLst>
                  <a:cxn ang="0">
                    <a:pos x="T0" y="T1"/>
                  </a:cxn>
                  <a:cxn ang="0">
                    <a:pos x="T2" y="T3"/>
                  </a:cxn>
                  <a:cxn ang="0">
                    <a:pos x="T4" y="T5"/>
                  </a:cxn>
                  <a:cxn ang="0">
                    <a:pos x="T6" y="T7"/>
                  </a:cxn>
                  <a:cxn ang="0">
                    <a:pos x="T8" y="T9"/>
                  </a:cxn>
                </a:cxnLst>
                <a:rect l="0" t="0" r="r" b="b"/>
                <a:pathLst>
                  <a:path w="466" h="463">
                    <a:moveTo>
                      <a:pt x="466" y="159"/>
                    </a:moveTo>
                    <a:cubicBezTo>
                      <a:pt x="307" y="0"/>
                      <a:pt x="307" y="0"/>
                      <a:pt x="307" y="0"/>
                    </a:cubicBezTo>
                    <a:cubicBezTo>
                      <a:pt x="0" y="298"/>
                      <a:pt x="0" y="298"/>
                      <a:pt x="0" y="298"/>
                    </a:cubicBezTo>
                    <a:cubicBezTo>
                      <a:pt x="164" y="463"/>
                      <a:pt x="164" y="463"/>
                      <a:pt x="164" y="463"/>
                    </a:cubicBezTo>
                    <a:cubicBezTo>
                      <a:pt x="331" y="461"/>
                      <a:pt x="465" y="326"/>
                      <a:pt x="466" y="159"/>
                    </a:cubicBezTo>
                    <a:close/>
                  </a:path>
                </a:pathLst>
              </a:custGeom>
              <a:solidFill>
                <a:srgbClr val="000000">
                  <a:alpha val="1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4" name="Oval 31"/>
              <p:cNvSpPr>
                <a:spLocks noChangeArrowheads="1"/>
              </p:cNvSpPr>
              <p:nvPr/>
            </p:nvSpPr>
            <p:spPr bwMode="auto">
              <a:xfrm>
                <a:off x="5092706" y="2884690"/>
                <a:ext cx="782400" cy="781628"/>
              </a:xfrm>
              <a:prstGeom prst="ellipse">
                <a:avLst/>
              </a:prstGeom>
              <a:solidFill>
                <a:srgbClr val="E9EFE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5" name="Freeform 32"/>
              <p:cNvSpPr>
                <a:spLocks/>
              </p:cNvSpPr>
              <p:nvPr/>
            </p:nvSpPr>
            <p:spPr bwMode="auto">
              <a:xfrm>
                <a:off x="5349128" y="3177414"/>
                <a:ext cx="508213" cy="472685"/>
              </a:xfrm>
              <a:custGeom>
                <a:avLst/>
                <a:gdLst>
                  <a:gd name="T0" fmla="*/ 278 w 278"/>
                  <a:gd name="T1" fmla="*/ 117 h 259"/>
                  <a:gd name="T2" fmla="*/ 162 w 278"/>
                  <a:gd name="T3" fmla="*/ 0 h 259"/>
                  <a:gd name="T4" fmla="*/ 0 w 278"/>
                  <a:gd name="T5" fmla="*/ 126 h 259"/>
                  <a:gd name="T6" fmla="*/ 133 w 278"/>
                  <a:gd name="T7" fmla="*/ 259 h 259"/>
                  <a:gd name="T8" fmla="*/ 278 w 278"/>
                  <a:gd name="T9" fmla="*/ 117 h 259"/>
                </a:gdLst>
                <a:ahLst/>
                <a:cxnLst>
                  <a:cxn ang="0">
                    <a:pos x="T0" y="T1"/>
                  </a:cxn>
                  <a:cxn ang="0">
                    <a:pos x="T2" y="T3"/>
                  </a:cxn>
                  <a:cxn ang="0">
                    <a:pos x="T4" y="T5"/>
                  </a:cxn>
                  <a:cxn ang="0">
                    <a:pos x="T6" y="T7"/>
                  </a:cxn>
                  <a:cxn ang="0">
                    <a:pos x="T8" y="T9"/>
                  </a:cxn>
                </a:cxnLst>
                <a:rect l="0" t="0" r="r" b="b"/>
                <a:pathLst>
                  <a:path w="278" h="259">
                    <a:moveTo>
                      <a:pt x="278" y="117"/>
                    </a:moveTo>
                    <a:cubicBezTo>
                      <a:pt x="162" y="0"/>
                      <a:pt x="162" y="0"/>
                      <a:pt x="162" y="0"/>
                    </a:cubicBezTo>
                    <a:cubicBezTo>
                      <a:pt x="0" y="126"/>
                      <a:pt x="0" y="126"/>
                      <a:pt x="0" y="126"/>
                    </a:cubicBezTo>
                    <a:cubicBezTo>
                      <a:pt x="133" y="259"/>
                      <a:pt x="133" y="259"/>
                      <a:pt x="133" y="259"/>
                    </a:cubicBezTo>
                    <a:cubicBezTo>
                      <a:pt x="202" y="239"/>
                      <a:pt x="257" y="185"/>
                      <a:pt x="278" y="117"/>
                    </a:cubicBezTo>
                    <a:close/>
                  </a:path>
                </a:pathLst>
              </a:custGeom>
              <a:solidFill>
                <a:srgbClr val="000000">
                  <a:alpha val="2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6" name="Oval 33"/>
              <p:cNvSpPr>
                <a:spLocks noChangeArrowheads="1"/>
              </p:cNvSpPr>
              <p:nvPr/>
            </p:nvSpPr>
            <p:spPr bwMode="auto">
              <a:xfrm>
                <a:off x="5295836" y="3087820"/>
                <a:ext cx="376911" cy="37614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7" name="Freeform 34"/>
              <p:cNvSpPr>
                <a:spLocks/>
              </p:cNvSpPr>
              <p:nvPr/>
            </p:nvSpPr>
            <p:spPr bwMode="auto">
              <a:xfrm>
                <a:off x="5400105" y="3182820"/>
                <a:ext cx="272644" cy="268009"/>
              </a:xfrm>
              <a:custGeom>
                <a:avLst/>
                <a:gdLst>
                  <a:gd name="T0" fmla="*/ 149 w 149"/>
                  <a:gd name="T1" fmla="*/ 51 h 147"/>
                  <a:gd name="T2" fmla="*/ 143 w 149"/>
                  <a:gd name="T3" fmla="*/ 16 h 147"/>
                  <a:gd name="T4" fmla="*/ 122 w 149"/>
                  <a:gd name="T5" fmla="*/ 0 h 147"/>
                  <a:gd name="T6" fmla="*/ 0 w 149"/>
                  <a:gd name="T7" fmla="*/ 62 h 147"/>
                  <a:gd name="T8" fmla="*/ 85 w 149"/>
                  <a:gd name="T9" fmla="*/ 147 h 147"/>
                  <a:gd name="T10" fmla="*/ 149 w 149"/>
                  <a:gd name="T11" fmla="*/ 51 h 147"/>
                </a:gdLst>
                <a:ahLst/>
                <a:cxnLst>
                  <a:cxn ang="0">
                    <a:pos x="T0" y="T1"/>
                  </a:cxn>
                  <a:cxn ang="0">
                    <a:pos x="T2" y="T3"/>
                  </a:cxn>
                  <a:cxn ang="0">
                    <a:pos x="T4" y="T5"/>
                  </a:cxn>
                  <a:cxn ang="0">
                    <a:pos x="T6" y="T7"/>
                  </a:cxn>
                  <a:cxn ang="0">
                    <a:pos x="T8" y="T9"/>
                  </a:cxn>
                  <a:cxn ang="0">
                    <a:pos x="T10" y="T11"/>
                  </a:cxn>
                </a:cxnLst>
                <a:rect l="0" t="0" r="r" b="b"/>
                <a:pathLst>
                  <a:path w="149" h="147">
                    <a:moveTo>
                      <a:pt x="149" y="51"/>
                    </a:moveTo>
                    <a:cubicBezTo>
                      <a:pt x="149" y="39"/>
                      <a:pt x="147" y="27"/>
                      <a:pt x="143" y="16"/>
                    </a:cubicBezTo>
                    <a:cubicBezTo>
                      <a:pt x="122" y="0"/>
                      <a:pt x="122" y="0"/>
                      <a:pt x="122" y="0"/>
                    </a:cubicBezTo>
                    <a:cubicBezTo>
                      <a:pt x="0" y="62"/>
                      <a:pt x="0" y="62"/>
                      <a:pt x="0" y="62"/>
                    </a:cubicBezTo>
                    <a:cubicBezTo>
                      <a:pt x="85" y="147"/>
                      <a:pt x="85" y="147"/>
                      <a:pt x="85" y="147"/>
                    </a:cubicBezTo>
                    <a:cubicBezTo>
                      <a:pt x="122" y="131"/>
                      <a:pt x="149" y="94"/>
                      <a:pt x="149" y="51"/>
                    </a:cubicBezTo>
                    <a:close/>
                  </a:path>
                </a:pathLst>
              </a:custGeom>
              <a:solidFill>
                <a:srgbClr val="000000">
                  <a:alpha val="2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8" name="Freeform 35"/>
              <p:cNvSpPr>
                <a:spLocks/>
              </p:cNvSpPr>
              <p:nvPr/>
            </p:nvSpPr>
            <p:spPr bwMode="auto">
              <a:xfrm>
                <a:off x="6279823" y="2020417"/>
                <a:ext cx="382318" cy="369189"/>
              </a:xfrm>
              <a:custGeom>
                <a:avLst/>
                <a:gdLst>
                  <a:gd name="T0" fmla="*/ 279 w 495"/>
                  <a:gd name="T1" fmla="*/ 0 h 478"/>
                  <a:gd name="T2" fmla="*/ 300 w 495"/>
                  <a:gd name="T3" fmla="*/ 185 h 478"/>
                  <a:gd name="T4" fmla="*/ 495 w 495"/>
                  <a:gd name="T5" fmla="*/ 199 h 478"/>
                  <a:gd name="T6" fmla="*/ 215 w 495"/>
                  <a:gd name="T7" fmla="*/ 478 h 478"/>
                  <a:gd name="T8" fmla="*/ 47 w 495"/>
                  <a:gd name="T9" fmla="*/ 440 h 478"/>
                  <a:gd name="T10" fmla="*/ 0 w 495"/>
                  <a:gd name="T11" fmla="*/ 280 h 478"/>
                  <a:gd name="T12" fmla="*/ 279 w 495"/>
                  <a:gd name="T13" fmla="*/ 0 h 478"/>
                </a:gdLst>
                <a:ahLst/>
                <a:cxnLst>
                  <a:cxn ang="0">
                    <a:pos x="T0" y="T1"/>
                  </a:cxn>
                  <a:cxn ang="0">
                    <a:pos x="T2" y="T3"/>
                  </a:cxn>
                  <a:cxn ang="0">
                    <a:pos x="T4" y="T5"/>
                  </a:cxn>
                  <a:cxn ang="0">
                    <a:pos x="T6" y="T7"/>
                  </a:cxn>
                  <a:cxn ang="0">
                    <a:pos x="T8" y="T9"/>
                  </a:cxn>
                  <a:cxn ang="0">
                    <a:pos x="T10" y="T11"/>
                  </a:cxn>
                  <a:cxn ang="0">
                    <a:pos x="T12" y="T13"/>
                  </a:cxn>
                </a:cxnLst>
                <a:rect l="0" t="0" r="r" b="b"/>
                <a:pathLst>
                  <a:path w="495" h="478">
                    <a:moveTo>
                      <a:pt x="279" y="0"/>
                    </a:moveTo>
                    <a:lnTo>
                      <a:pt x="300" y="185"/>
                    </a:lnTo>
                    <a:lnTo>
                      <a:pt x="495" y="199"/>
                    </a:lnTo>
                    <a:lnTo>
                      <a:pt x="215" y="478"/>
                    </a:lnTo>
                    <a:lnTo>
                      <a:pt x="47" y="440"/>
                    </a:lnTo>
                    <a:lnTo>
                      <a:pt x="0" y="280"/>
                    </a:lnTo>
                    <a:lnTo>
                      <a:pt x="279" y="0"/>
                    </a:lnTo>
                    <a:close/>
                  </a:path>
                </a:pathLst>
              </a:custGeom>
              <a:solidFill>
                <a:srgbClr val="878787">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39" name="Freeform 36"/>
              <p:cNvSpPr>
                <a:spLocks/>
              </p:cNvSpPr>
              <p:nvPr/>
            </p:nvSpPr>
            <p:spPr bwMode="auto">
              <a:xfrm>
                <a:off x="6316124" y="2163305"/>
                <a:ext cx="346017" cy="226302"/>
              </a:xfrm>
              <a:custGeom>
                <a:avLst/>
                <a:gdLst>
                  <a:gd name="T0" fmla="*/ 0 w 448"/>
                  <a:gd name="T1" fmla="*/ 255 h 293"/>
                  <a:gd name="T2" fmla="*/ 168 w 448"/>
                  <a:gd name="T3" fmla="*/ 293 h 293"/>
                  <a:gd name="T4" fmla="*/ 448 w 448"/>
                  <a:gd name="T5" fmla="*/ 14 h 293"/>
                  <a:gd name="T6" fmla="*/ 253 w 448"/>
                  <a:gd name="T7" fmla="*/ 0 h 293"/>
                  <a:gd name="T8" fmla="*/ 0 w 448"/>
                  <a:gd name="T9" fmla="*/ 255 h 293"/>
                </a:gdLst>
                <a:ahLst/>
                <a:cxnLst>
                  <a:cxn ang="0">
                    <a:pos x="T0" y="T1"/>
                  </a:cxn>
                  <a:cxn ang="0">
                    <a:pos x="T2" y="T3"/>
                  </a:cxn>
                  <a:cxn ang="0">
                    <a:pos x="T4" y="T5"/>
                  </a:cxn>
                  <a:cxn ang="0">
                    <a:pos x="T6" y="T7"/>
                  </a:cxn>
                  <a:cxn ang="0">
                    <a:pos x="T8" y="T9"/>
                  </a:cxn>
                </a:cxnLst>
                <a:rect l="0" t="0" r="r" b="b"/>
                <a:pathLst>
                  <a:path w="448" h="293">
                    <a:moveTo>
                      <a:pt x="0" y="255"/>
                    </a:moveTo>
                    <a:lnTo>
                      <a:pt x="168" y="293"/>
                    </a:lnTo>
                    <a:lnTo>
                      <a:pt x="448" y="14"/>
                    </a:lnTo>
                    <a:lnTo>
                      <a:pt x="253" y="0"/>
                    </a:lnTo>
                    <a:lnTo>
                      <a:pt x="0" y="255"/>
                    </a:lnTo>
                    <a:close/>
                  </a:path>
                </a:pathLst>
              </a:custGeom>
              <a:solidFill>
                <a:srgbClr val="878787">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40" name="Freeform 37"/>
              <p:cNvSpPr>
                <a:spLocks/>
              </p:cNvSpPr>
              <p:nvPr/>
            </p:nvSpPr>
            <p:spPr bwMode="auto">
              <a:xfrm>
                <a:off x="5481975" y="2141677"/>
                <a:ext cx="1055816" cy="1093662"/>
              </a:xfrm>
              <a:custGeom>
                <a:avLst/>
                <a:gdLst>
                  <a:gd name="T0" fmla="*/ 60 w 1367"/>
                  <a:gd name="T1" fmla="*/ 1416 h 1416"/>
                  <a:gd name="T2" fmla="*/ 0 w 1367"/>
                  <a:gd name="T3" fmla="*/ 1364 h 1416"/>
                  <a:gd name="T4" fmla="*/ 1307 w 1367"/>
                  <a:gd name="T5" fmla="*/ 0 h 1416"/>
                  <a:gd name="T6" fmla="*/ 1367 w 1367"/>
                  <a:gd name="T7" fmla="*/ 52 h 1416"/>
                  <a:gd name="T8" fmla="*/ 60 w 1367"/>
                  <a:gd name="T9" fmla="*/ 1416 h 1416"/>
                </a:gdLst>
                <a:ahLst/>
                <a:cxnLst>
                  <a:cxn ang="0">
                    <a:pos x="T0" y="T1"/>
                  </a:cxn>
                  <a:cxn ang="0">
                    <a:pos x="T2" y="T3"/>
                  </a:cxn>
                  <a:cxn ang="0">
                    <a:pos x="T4" y="T5"/>
                  </a:cxn>
                  <a:cxn ang="0">
                    <a:pos x="T6" y="T7"/>
                  </a:cxn>
                  <a:cxn ang="0">
                    <a:pos x="T8" y="T9"/>
                  </a:cxn>
                </a:cxnLst>
                <a:rect l="0" t="0" r="r" b="b"/>
                <a:pathLst>
                  <a:path w="1367" h="1416">
                    <a:moveTo>
                      <a:pt x="60" y="1416"/>
                    </a:moveTo>
                    <a:lnTo>
                      <a:pt x="0" y="1364"/>
                    </a:lnTo>
                    <a:lnTo>
                      <a:pt x="1307" y="0"/>
                    </a:lnTo>
                    <a:lnTo>
                      <a:pt x="1367" y="52"/>
                    </a:lnTo>
                    <a:lnTo>
                      <a:pt x="60" y="1416"/>
                    </a:lnTo>
                    <a:close/>
                  </a:path>
                </a:pathLst>
              </a:custGeom>
              <a:solidFill>
                <a:srgbClr val="C69C6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41" name="Freeform 38"/>
              <p:cNvSpPr>
                <a:spLocks/>
              </p:cNvSpPr>
              <p:nvPr/>
            </p:nvSpPr>
            <p:spPr bwMode="auto">
              <a:xfrm>
                <a:off x="6373279" y="2132409"/>
                <a:ext cx="173008" cy="173009"/>
              </a:xfrm>
              <a:custGeom>
                <a:avLst/>
                <a:gdLst>
                  <a:gd name="T0" fmla="*/ 28 w 95"/>
                  <a:gd name="T1" fmla="*/ 92 h 95"/>
                  <a:gd name="T2" fmla="*/ 20 w 95"/>
                  <a:gd name="T3" fmla="*/ 93 h 95"/>
                  <a:gd name="T4" fmla="*/ 2 w 95"/>
                  <a:gd name="T5" fmla="*/ 77 h 95"/>
                  <a:gd name="T6" fmla="*/ 3 w 95"/>
                  <a:gd name="T7" fmla="*/ 69 h 95"/>
                  <a:gd name="T8" fmla="*/ 67 w 95"/>
                  <a:gd name="T9" fmla="*/ 4 h 95"/>
                  <a:gd name="T10" fmla="*/ 75 w 95"/>
                  <a:gd name="T11" fmla="*/ 2 h 95"/>
                  <a:gd name="T12" fmla="*/ 93 w 95"/>
                  <a:gd name="T13" fmla="*/ 19 h 95"/>
                  <a:gd name="T14" fmla="*/ 92 w 95"/>
                  <a:gd name="T15" fmla="*/ 26 h 95"/>
                  <a:gd name="T16" fmla="*/ 28 w 95"/>
                  <a:gd name="T17" fmla="*/ 9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95">
                    <a:moveTo>
                      <a:pt x="28" y="92"/>
                    </a:moveTo>
                    <a:cubicBezTo>
                      <a:pt x="25" y="94"/>
                      <a:pt x="22" y="95"/>
                      <a:pt x="20" y="93"/>
                    </a:cubicBezTo>
                    <a:cubicBezTo>
                      <a:pt x="2" y="77"/>
                      <a:pt x="2" y="77"/>
                      <a:pt x="2" y="77"/>
                    </a:cubicBezTo>
                    <a:cubicBezTo>
                      <a:pt x="0" y="75"/>
                      <a:pt x="0" y="72"/>
                      <a:pt x="3" y="69"/>
                    </a:cubicBezTo>
                    <a:cubicBezTo>
                      <a:pt x="67" y="4"/>
                      <a:pt x="67" y="4"/>
                      <a:pt x="67" y="4"/>
                    </a:cubicBezTo>
                    <a:cubicBezTo>
                      <a:pt x="69" y="1"/>
                      <a:pt x="73" y="0"/>
                      <a:pt x="75" y="2"/>
                    </a:cubicBezTo>
                    <a:cubicBezTo>
                      <a:pt x="93" y="19"/>
                      <a:pt x="93" y="19"/>
                      <a:pt x="93" y="19"/>
                    </a:cubicBezTo>
                    <a:cubicBezTo>
                      <a:pt x="95" y="20"/>
                      <a:pt x="95" y="24"/>
                      <a:pt x="92" y="26"/>
                    </a:cubicBezTo>
                    <a:lnTo>
                      <a:pt x="28" y="92"/>
                    </a:lnTo>
                    <a:close/>
                  </a:path>
                </a:pathLst>
              </a:custGeom>
              <a:solidFill>
                <a:srgbClr val="C69C6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42" name="Freeform 39"/>
              <p:cNvSpPr>
                <a:spLocks/>
              </p:cNvSpPr>
              <p:nvPr/>
            </p:nvSpPr>
            <p:spPr bwMode="auto">
              <a:xfrm>
                <a:off x="5409375" y="3025260"/>
                <a:ext cx="315895" cy="281139"/>
              </a:xfrm>
              <a:custGeom>
                <a:avLst/>
                <a:gdLst>
                  <a:gd name="T0" fmla="*/ 0 w 409"/>
                  <a:gd name="T1" fmla="*/ 364 h 364"/>
                  <a:gd name="T2" fmla="*/ 191 w 409"/>
                  <a:gd name="T3" fmla="*/ 0 h 364"/>
                  <a:gd name="T4" fmla="*/ 239 w 409"/>
                  <a:gd name="T5" fmla="*/ 126 h 364"/>
                  <a:gd name="T6" fmla="*/ 409 w 409"/>
                  <a:gd name="T7" fmla="*/ 163 h 364"/>
                  <a:gd name="T8" fmla="*/ 0 w 409"/>
                  <a:gd name="T9" fmla="*/ 364 h 364"/>
                </a:gdLst>
                <a:ahLst/>
                <a:cxnLst>
                  <a:cxn ang="0">
                    <a:pos x="T0" y="T1"/>
                  </a:cxn>
                  <a:cxn ang="0">
                    <a:pos x="T2" y="T3"/>
                  </a:cxn>
                  <a:cxn ang="0">
                    <a:pos x="T4" y="T5"/>
                  </a:cxn>
                  <a:cxn ang="0">
                    <a:pos x="T6" y="T7"/>
                  </a:cxn>
                  <a:cxn ang="0">
                    <a:pos x="T8" y="T9"/>
                  </a:cxn>
                </a:cxnLst>
                <a:rect l="0" t="0" r="r" b="b"/>
                <a:pathLst>
                  <a:path w="409" h="364">
                    <a:moveTo>
                      <a:pt x="0" y="364"/>
                    </a:moveTo>
                    <a:lnTo>
                      <a:pt x="191" y="0"/>
                    </a:lnTo>
                    <a:lnTo>
                      <a:pt x="239" y="126"/>
                    </a:lnTo>
                    <a:lnTo>
                      <a:pt x="409" y="163"/>
                    </a:lnTo>
                    <a:lnTo>
                      <a:pt x="0" y="364"/>
                    </a:lnTo>
                    <a:close/>
                  </a:path>
                </a:pathLst>
              </a:custGeom>
              <a:solidFill>
                <a:srgbClr val="40545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grpSp>
        <p:grpSp>
          <p:nvGrpSpPr>
            <p:cNvPr id="21" name="Group 20"/>
            <p:cNvGrpSpPr/>
            <p:nvPr/>
          </p:nvGrpSpPr>
          <p:grpSpPr>
            <a:xfrm>
              <a:off x="5421732" y="4893994"/>
              <a:ext cx="1296793" cy="1235004"/>
              <a:chOff x="5421732" y="4893994"/>
              <a:chExt cx="1296793" cy="1235004"/>
            </a:xfrm>
          </p:grpSpPr>
          <p:sp>
            <p:nvSpPr>
              <p:cNvPr id="22" name="Freeform 5"/>
              <p:cNvSpPr>
                <a:spLocks/>
              </p:cNvSpPr>
              <p:nvPr/>
            </p:nvSpPr>
            <p:spPr bwMode="auto">
              <a:xfrm>
                <a:off x="5511325" y="5546638"/>
                <a:ext cx="1081304" cy="582360"/>
              </a:xfrm>
              <a:custGeom>
                <a:avLst/>
                <a:gdLst>
                  <a:gd name="T0" fmla="*/ 0 w 591"/>
                  <a:gd name="T1" fmla="*/ 48 h 319"/>
                  <a:gd name="T2" fmla="*/ 72 w 591"/>
                  <a:gd name="T3" fmla="*/ 150 h 319"/>
                  <a:gd name="T4" fmla="*/ 260 w 591"/>
                  <a:gd name="T5" fmla="*/ 288 h 319"/>
                  <a:gd name="T6" fmla="*/ 345 w 591"/>
                  <a:gd name="T7" fmla="*/ 288 h 319"/>
                  <a:gd name="T8" fmla="*/ 440 w 591"/>
                  <a:gd name="T9" fmla="*/ 213 h 319"/>
                  <a:gd name="T10" fmla="*/ 591 w 591"/>
                  <a:gd name="T11" fmla="*/ 55 h 319"/>
                  <a:gd name="T12" fmla="*/ 0 w 591"/>
                  <a:gd name="T13" fmla="*/ 48 h 319"/>
                </a:gdLst>
                <a:ahLst/>
                <a:cxnLst>
                  <a:cxn ang="0">
                    <a:pos x="T0" y="T1"/>
                  </a:cxn>
                  <a:cxn ang="0">
                    <a:pos x="T2" y="T3"/>
                  </a:cxn>
                  <a:cxn ang="0">
                    <a:pos x="T4" y="T5"/>
                  </a:cxn>
                  <a:cxn ang="0">
                    <a:pos x="T6" y="T7"/>
                  </a:cxn>
                  <a:cxn ang="0">
                    <a:pos x="T8" y="T9"/>
                  </a:cxn>
                  <a:cxn ang="0">
                    <a:pos x="T10" y="T11"/>
                  </a:cxn>
                  <a:cxn ang="0">
                    <a:pos x="T12" y="T13"/>
                  </a:cxn>
                </a:cxnLst>
                <a:rect l="0" t="0" r="r" b="b"/>
                <a:pathLst>
                  <a:path w="591" h="319">
                    <a:moveTo>
                      <a:pt x="0" y="48"/>
                    </a:moveTo>
                    <a:cubicBezTo>
                      <a:pt x="1" y="52"/>
                      <a:pt x="11" y="107"/>
                      <a:pt x="72" y="150"/>
                    </a:cubicBezTo>
                    <a:cubicBezTo>
                      <a:pt x="133" y="193"/>
                      <a:pt x="216" y="257"/>
                      <a:pt x="260" y="288"/>
                    </a:cubicBezTo>
                    <a:cubicBezTo>
                      <a:pt x="304" y="319"/>
                      <a:pt x="336" y="296"/>
                      <a:pt x="345" y="288"/>
                    </a:cubicBezTo>
                    <a:cubicBezTo>
                      <a:pt x="354" y="280"/>
                      <a:pt x="382" y="252"/>
                      <a:pt x="440" y="213"/>
                    </a:cubicBezTo>
                    <a:cubicBezTo>
                      <a:pt x="499" y="175"/>
                      <a:pt x="591" y="111"/>
                      <a:pt x="591" y="55"/>
                    </a:cubicBezTo>
                    <a:cubicBezTo>
                      <a:pt x="591" y="0"/>
                      <a:pt x="0" y="48"/>
                      <a:pt x="0" y="48"/>
                    </a:cubicBezTo>
                    <a:close/>
                  </a:path>
                </a:pathLst>
              </a:custGeom>
              <a:solidFill>
                <a:srgbClr val="E1E9EA">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23" name="Freeform 6"/>
              <p:cNvSpPr>
                <a:spLocks/>
              </p:cNvSpPr>
              <p:nvPr/>
            </p:nvSpPr>
            <p:spPr bwMode="auto">
              <a:xfrm>
                <a:off x="5505917" y="5071637"/>
                <a:ext cx="1109882" cy="650326"/>
              </a:xfrm>
              <a:custGeom>
                <a:avLst/>
                <a:gdLst>
                  <a:gd name="T0" fmla="*/ 607 w 607"/>
                  <a:gd name="T1" fmla="*/ 299 h 356"/>
                  <a:gd name="T2" fmla="*/ 534 w 607"/>
                  <a:gd name="T3" fmla="*/ 356 h 356"/>
                  <a:gd name="T4" fmla="*/ 70 w 607"/>
                  <a:gd name="T5" fmla="*/ 356 h 356"/>
                  <a:gd name="T6" fmla="*/ 0 w 607"/>
                  <a:gd name="T7" fmla="*/ 299 h 356"/>
                  <a:gd name="T8" fmla="*/ 0 w 607"/>
                  <a:gd name="T9" fmla="*/ 60 h 356"/>
                  <a:gd name="T10" fmla="*/ 70 w 607"/>
                  <a:gd name="T11" fmla="*/ 0 h 356"/>
                  <a:gd name="T12" fmla="*/ 534 w 607"/>
                  <a:gd name="T13" fmla="*/ 0 h 356"/>
                  <a:gd name="T14" fmla="*/ 607 w 607"/>
                  <a:gd name="T15" fmla="*/ 60 h 356"/>
                  <a:gd name="T16" fmla="*/ 607 w 607"/>
                  <a:gd name="T17" fmla="*/ 299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356">
                    <a:moveTo>
                      <a:pt x="607" y="299"/>
                    </a:moveTo>
                    <a:cubicBezTo>
                      <a:pt x="607" y="331"/>
                      <a:pt x="572" y="356"/>
                      <a:pt x="534" y="356"/>
                    </a:cubicBezTo>
                    <a:cubicBezTo>
                      <a:pt x="70" y="356"/>
                      <a:pt x="70" y="356"/>
                      <a:pt x="70" y="356"/>
                    </a:cubicBezTo>
                    <a:cubicBezTo>
                      <a:pt x="32" y="356"/>
                      <a:pt x="0" y="331"/>
                      <a:pt x="0" y="299"/>
                    </a:cubicBezTo>
                    <a:cubicBezTo>
                      <a:pt x="0" y="60"/>
                      <a:pt x="0" y="60"/>
                      <a:pt x="0" y="60"/>
                    </a:cubicBezTo>
                    <a:cubicBezTo>
                      <a:pt x="0" y="27"/>
                      <a:pt x="32" y="0"/>
                      <a:pt x="70" y="0"/>
                    </a:cubicBezTo>
                    <a:cubicBezTo>
                      <a:pt x="534" y="0"/>
                      <a:pt x="534" y="0"/>
                      <a:pt x="534" y="0"/>
                    </a:cubicBezTo>
                    <a:cubicBezTo>
                      <a:pt x="572" y="0"/>
                      <a:pt x="607" y="27"/>
                      <a:pt x="607" y="60"/>
                    </a:cubicBezTo>
                    <a:lnTo>
                      <a:pt x="607" y="299"/>
                    </a:lnTo>
                    <a:close/>
                  </a:path>
                </a:pathLst>
              </a:custGeom>
              <a:solidFill>
                <a:srgbClr val="E1E9EA">
                  <a:lumMod val="2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24" name="Freeform 12"/>
              <p:cNvSpPr>
                <a:spLocks/>
              </p:cNvSpPr>
              <p:nvPr/>
            </p:nvSpPr>
            <p:spPr bwMode="auto">
              <a:xfrm>
                <a:off x="5765432" y="5911965"/>
                <a:ext cx="589311" cy="196952"/>
              </a:xfrm>
              <a:custGeom>
                <a:avLst/>
                <a:gdLst>
                  <a:gd name="T0" fmla="*/ 2 w 322"/>
                  <a:gd name="T1" fmla="*/ 2 h 108"/>
                  <a:gd name="T2" fmla="*/ 322 w 322"/>
                  <a:gd name="T3" fmla="*/ 0 h 108"/>
                  <a:gd name="T4" fmla="*/ 170 w 322"/>
                  <a:gd name="T5" fmla="*/ 105 h 108"/>
                  <a:gd name="T6" fmla="*/ 2 w 322"/>
                  <a:gd name="T7" fmla="*/ 2 h 108"/>
                </a:gdLst>
                <a:ahLst/>
                <a:cxnLst>
                  <a:cxn ang="0">
                    <a:pos x="T0" y="T1"/>
                  </a:cxn>
                  <a:cxn ang="0">
                    <a:pos x="T2" y="T3"/>
                  </a:cxn>
                  <a:cxn ang="0">
                    <a:pos x="T4" y="T5"/>
                  </a:cxn>
                  <a:cxn ang="0">
                    <a:pos x="T6" y="T7"/>
                  </a:cxn>
                </a:cxnLst>
                <a:rect l="0" t="0" r="r" b="b"/>
                <a:pathLst>
                  <a:path w="322" h="108">
                    <a:moveTo>
                      <a:pt x="2" y="2"/>
                    </a:moveTo>
                    <a:cubicBezTo>
                      <a:pt x="0" y="0"/>
                      <a:pt x="184" y="29"/>
                      <a:pt x="322" y="0"/>
                    </a:cubicBezTo>
                    <a:cubicBezTo>
                      <a:pt x="322" y="0"/>
                      <a:pt x="213" y="102"/>
                      <a:pt x="170" y="105"/>
                    </a:cubicBezTo>
                    <a:cubicBezTo>
                      <a:pt x="127" y="108"/>
                      <a:pt x="37" y="28"/>
                      <a:pt x="2" y="2"/>
                    </a:cubicBezTo>
                    <a:close/>
                  </a:path>
                </a:pathLst>
              </a:custGeom>
              <a:solidFill>
                <a:srgbClr val="E1E9EA">
                  <a:lumMod val="2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25" name="Freeform 7"/>
              <p:cNvSpPr>
                <a:spLocks/>
              </p:cNvSpPr>
              <p:nvPr/>
            </p:nvSpPr>
            <p:spPr bwMode="auto">
              <a:xfrm>
                <a:off x="5421732" y="4893994"/>
                <a:ext cx="1296793" cy="285001"/>
              </a:xfrm>
              <a:custGeom>
                <a:avLst/>
                <a:gdLst>
                  <a:gd name="T0" fmla="*/ 689 w 709"/>
                  <a:gd name="T1" fmla="*/ 0 h 156"/>
                  <a:gd name="T2" fmla="*/ 354 w 709"/>
                  <a:gd name="T3" fmla="*/ 24 h 156"/>
                  <a:gd name="T4" fmla="*/ 19 w 709"/>
                  <a:gd name="T5" fmla="*/ 0 h 156"/>
                  <a:gd name="T6" fmla="*/ 14 w 709"/>
                  <a:gd name="T7" fmla="*/ 25 h 156"/>
                  <a:gd name="T8" fmla="*/ 28 w 709"/>
                  <a:gd name="T9" fmla="*/ 70 h 156"/>
                  <a:gd name="T10" fmla="*/ 34 w 709"/>
                  <a:gd name="T11" fmla="*/ 156 h 156"/>
                  <a:gd name="T12" fmla="*/ 333 w 709"/>
                  <a:gd name="T13" fmla="*/ 156 h 156"/>
                  <a:gd name="T14" fmla="*/ 374 w 709"/>
                  <a:gd name="T15" fmla="*/ 156 h 156"/>
                  <a:gd name="T16" fmla="*/ 675 w 709"/>
                  <a:gd name="T17" fmla="*/ 156 h 156"/>
                  <a:gd name="T18" fmla="*/ 682 w 709"/>
                  <a:gd name="T19" fmla="*/ 70 h 156"/>
                  <a:gd name="T20" fmla="*/ 695 w 709"/>
                  <a:gd name="T21" fmla="*/ 26 h 156"/>
                  <a:gd name="T22" fmla="*/ 689 w 709"/>
                  <a:gd name="T2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9" h="156">
                    <a:moveTo>
                      <a:pt x="689" y="0"/>
                    </a:moveTo>
                    <a:cubicBezTo>
                      <a:pt x="624" y="16"/>
                      <a:pt x="419" y="23"/>
                      <a:pt x="354" y="24"/>
                    </a:cubicBezTo>
                    <a:cubicBezTo>
                      <a:pt x="289" y="23"/>
                      <a:pt x="84" y="16"/>
                      <a:pt x="19" y="0"/>
                    </a:cubicBezTo>
                    <a:cubicBezTo>
                      <a:pt x="19" y="0"/>
                      <a:pt x="0" y="2"/>
                      <a:pt x="14" y="25"/>
                    </a:cubicBezTo>
                    <a:cubicBezTo>
                      <a:pt x="14" y="25"/>
                      <a:pt x="25" y="31"/>
                      <a:pt x="28" y="70"/>
                    </a:cubicBezTo>
                    <a:cubicBezTo>
                      <a:pt x="30" y="110"/>
                      <a:pt x="19" y="137"/>
                      <a:pt x="34" y="156"/>
                    </a:cubicBezTo>
                    <a:cubicBezTo>
                      <a:pt x="333" y="156"/>
                      <a:pt x="333" y="156"/>
                      <a:pt x="333" y="156"/>
                    </a:cubicBezTo>
                    <a:cubicBezTo>
                      <a:pt x="374" y="156"/>
                      <a:pt x="374" y="156"/>
                      <a:pt x="374" y="156"/>
                    </a:cubicBezTo>
                    <a:cubicBezTo>
                      <a:pt x="675" y="156"/>
                      <a:pt x="675" y="156"/>
                      <a:pt x="675" y="156"/>
                    </a:cubicBezTo>
                    <a:cubicBezTo>
                      <a:pt x="690" y="137"/>
                      <a:pt x="679" y="110"/>
                      <a:pt x="682" y="70"/>
                    </a:cubicBezTo>
                    <a:cubicBezTo>
                      <a:pt x="685" y="31"/>
                      <a:pt x="695" y="26"/>
                      <a:pt x="695" y="26"/>
                    </a:cubicBezTo>
                    <a:cubicBezTo>
                      <a:pt x="709" y="3"/>
                      <a:pt x="689" y="0"/>
                      <a:pt x="689" y="0"/>
                    </a:cubicBezTo>
                    <a:close/>
                  </a:path>
                </a:pathLst>
              </a:custGeom>
              <a:solidFill>
                <a:srgbClr val="E1E9EA">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26" name="Freeform 8"/>
              <p:cNvSpPr>
                <a:spLocks/>
              </p:cNvSpPr>
              <p:nvPr/>
            </p:nvSpPr>
            <p:spPr bwMode="auto">
              <a:xfrm>
                <a:off x="5453399" y="5239237"/>
                <a:ext cx="1195614" cy="73375"/>
              </a:xfrm>
              <a:custGeom>
                <a:avLst/>
                <a:gdLst>
                  <a:gd name="T0" fmla="*/ 654 w 654"/>
                  <a:gd name="T1" fmla="*/ 20 h 40"/>
                  <a:gd name="T2" fmla="*/ 629 w 654"/>
                  <a:gd name="T3" fmla="*/ 40 h 40"/>
                  <a:gd name="T4" fmla="*/ 25 w 654"/>
                  <a:gd name="T5" fmla="*/ 40 h 40"/>
                  <a:gd name="T6" fmla="*/ 0 w 654"/>
                  <a:gd name="T7" fmla="*/ 20 h 40"/>
                  <a:gd name="T8" fmla="*/ 0 w 654"/>
                  <a:gd name="T9" fmla="*/ 20 h 40"/>
                  <a:gd name="T10" fmla="*/ 25 w 654"/>
                  <a:gd name="T11" fmla="*/ 0 h 40"/>
                  <a:gd name="T12" fmla="*/ 629 w 654"/>
                  <a:gd name="T13" fmla="*/ 0 h 40"/>
                  <a:gd name="T14" fmla="*/ 654 w 654"/>
                  <a:gd name="T15" fmla="*/ 2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4" h="40">
                    <a:moveTo>
                      <a:pt x="654" y="20"/>
                    </a:moveTo>
                    <a:cubicBezTo>
                      <a:pt x="654" y="32"/>
                      <a:pt x="643" y="40"/>
                      <a:pt x="629" y="40"/>
                    </a:cubicBezTo>
                    <a:cubicBezTo>
                      <a:pt x="25" y="40"/>
                      <a:pt x="25" y="40"/>
                      <a:pt x="25" y="40"/>
                    </a:cubicBezTo>
                    <a:cubicBezTo>
                      <a:pt x="11" y="40"/>
                      <a:pt x="0" y="32"/>
                      <a:pt x="0" y="20"/>
                    </a:cubicBezTo>
                    <a:cubicBezTo>
                      <a:pt x="0" y="20"/>
                      <a:pt x="0" y="20"/>
                      <a:pt x="0" y="20"/>
                    </a:cubicBezTo>
                    <a:cubicBezTo>
                      <a:pt x="0" y="8"/>
                      <a:pt x="11" y="0"/>
                      <a:pt x="25" y="0"/>
                    </a:cubicBezTo>
                    <a:cubicBezTo>
                      <a:pt x="629" y="0"/>
                      <a:pt x="629" y="0"/>
                      <a:pt x="629" y="0"/>
                    </a:cubicBezTo>
                    <a:cubicBezTo>
                      <a:pt x="643" y="0"/>
                      <a:pt x="654" y="8"/>
                      <a:pt x="654" y="20"/>
                    </a:cubicBezTo>
                    <a:close/>
                  </a:path>
                </a:pathLst>
              </a:custGeom>
              <a:solidFill>
                <a:srgbClr val="E1E9EA">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27" name="Freeform 9"/>
              <p:cNvSpPr>
                <a:spLocks/>
              </p:cNvSpPr>
              <p:nvPr/>
            </p:nvSpPr>
            <p:spPr bwMode="auto">
              <a:xfrm>
                <a:off x="5453399" y="5372852"/>
                <a:ext cx="1195614" cy="84188"/>
              </a:xfrm>
              <a:custGeom>
                <a:avLst/>
                <a:gdLst>
                  <a:gd name="T0" fmla="*/ 654 w 654"/>
                  <a:gd name="T1" fmla="*/ 23 h 46"/>
                  <a:gd name="T2" fmla="*/ 629 w 654"/>
                  <a:gd name="T3" fmla="*/ 46 h 46"/>
                  <a:gd name="T4" fmla="*/ 25 w 654"/>
                  <a:gd name="T5" fmla="*/ 46 h 46"/>
                  <a:gd name="T6" fmla="*/ 0 w 654"/>
                  <a:gd name="T7" fmla="*/ 23 h 46"/>
                  <a:gd name="T8" fmla="*/ 0 w 654"/>
                  <a:gd name="T9" fmla="*/ 23 h 46"/>
                  <a:gd name="T10" fmla="*/ 25 w 654"/>
                  <a:gd name="T11" fmla="*/ 0 h 46"/>
                  <a:gd name="T12" fmla="*/ 629 w 654"/>
                  <a:gd name="T13" fmla="*/ 0 h 46"/>
                  <a:gd name="T14" fmla="*/ 654 w 654"/>
                  <a:gd name="T15" fmla="*/ 2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4" h="46">
                    <a:moveTo>
                      <a:pt x="654" y="23"/>
                    </a:moveTo>
                    <a:cubicBezTo>
                      <a:pt x="654" y="35"/>
                      <a:pt x="643" y="46"/>
                      <a:pt x="629" y="46"/>
                    </a:cubicBezTo>
                    <a:cubicBezTo>
                      <a:pt x="25" y="46"/>
                      <a:pt x="25" y="46"/>
                      <a:pt x="25" y="46"/>
                    </a:cubicBezTo>
                    <a:cubicBezTo>
                      <a:pt x="11" y="46"/>
                      <a:pt x="0" y="35"/>
                      <a:pt x="0" y="23"/>
                    </a:cubicBezTo>
                    <a:cubicBezTo>
                      <a:pt x="0" y="23"/>
                      <a:pt x="0" y="23"/>
                      <a:pt x="0" y="23"/>
                    </a:cubicBezTo>
                    <a:cubicBezTo>
                      <a:pt x="0" y="11"/>
                      <a:pt x="11" y="0"/>
                      <a:pt x="25" y="0"/>
                    </a:cubicBezTo>
                    <a:cubicBezTo>
                      <a:pt x="629" y="0"/>
                      <a:pt x="629" y="0"/>
                      <a:pt x="629" y="0"/>
                    </a:cubicBezTo>
                    <a:cubicBezTo>
                      <a:pt x="643" y="0"/>
                      <a:pt x="654" y="11"/>
                      <a:pt x="654" y="23"/>
                    </a:cubicBezTo>
                    <a:close/>
                  </a:path>
                </a:pathLst>
              </a:custGeom>
              <a:solidFill>
                <a:srgbClr val="E1E9EA">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28" name="Freeform 10"/>
              <p:cNvSpPr>
                <a:spLocks/>
              </p:cNvSpPr>
              <p:nvPr/>
            </p:nvSpPr>
            <p:spPr bwMode="auto">
              <a:xfrm>
                <a:off x="5454943" y="5529648"/>
                <a:ext cx="1195614" cy="71830"/>
              </a:xfrm>
              <a:custGeom>
                <a:avLst/>
                <a:gdLst>
                  <a:gd name="T0" fmla="*/ 654 w 654"/>
                  <a:gd name="T1" fmla="*/ 19 h 39"/>
                  <a:gd name="T2" fmla="*/ 628 w 654"/>
                  <a:gd name="T3" fmla="*/ 39 h 39"/>
                  <a:gd name="T4" fmla="*/ 26 w 654"/>
                  <a:gd name="T5" fmla="*/ 39 h 39"/>
                  <a:gd name="T6" fmla="*/ 0 w 654"/>
                  <a:gd name="T7" fmla="*/ 19 h 39"/>
                  <a:gd name="T8" fmla="*/ 0 w 654"/>
                  <a:gd name="T9" fmla="*/ 19 h 39"/>
                  <a:gd name="T10" fmla="*/ 26 w 654"/>
                  <a:gd name="T11" fmla="*/ 0 h 39"/>
                  <a:gd name="T12" fmla="*/ 628 w 654"/>
                  <a:gd name="T13" fmla="*/ 0 h 39"/>
                  <a:gd name="T14" fmla="*/ 654 w 654"/>
                  <a:gd name="T15" fmla="*/ 1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4" h="39">
                    <a:moveTo>
                      <a:pt x="654" y="19"/>
                    </a:moveTo>
                    <a:cubicBezTo>
                      <a:pt x="654" y="31"/>
                      <a:pt x="642" y="39"/>
                      <a:pt x="628" y="39"/>
                    </a:cubicBezTo>
                    <a:cubicBezTo>
                      <a:pt x="26" y="39"/>
                      <a:pt x="26" y="39"/>
                      <a:pt x="26" y="39"/>
                    </a:cubicBezTo>
                    <a:cubicBezTo>
                      <a:pt x="12" y="39"/>
                      <a:pt x="0" y="31"/>
                      <a:pt x="0" y="19"/>
                    </a:cubicBezTo>
                    <a:cubicBezTo>
                      <a:pt x="0" y="19"/>
                      <a:pt x="0" y="19"/>
                      <a:pt x="0" y="19"/>
                    </a:cubicBezTo>
                    <a:cubicBezTo>
                      <a:pt x="0" y="7"/>
                      <a:pt x="12" y="0"/>
                      <a:pt x="26" y="0"/>
                    </a:cubicBezTo>
                    <a:cubicBezTo>
                      <a:pt x="628" y="0"/>
                      <a:pt x="628" y="0"/>
                      <a:pt x="628" y="0"/>
                    </a:cubicBezTo>
                    <a:cubicBezTo>
                      <a:pt x="642" y="0"/>
                      <a:pt x="654" y="7"/>
                      <a:pt x="654" y="19"/>
                    </a:cubicBezTo>
                    <a:close/>
                  </a:path>
                </a:pathLst>
              </a:custGeom>
              <a:solidFill>
                <a:srgbClr val="E1E9EA">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sp>
            <p:nvSpPr>
              <p:cNvPr id="29" name="Freeform 11"/>
              <p:cNvSpPr>
                <a:spLocks/>
              </p:cNvSpPr>
              <p:nvPr/>
            </p:nvSpPr>
            <p:spPr bwMode="auto">
              <a:xfrm>
                <a:off x="5454943" y="5661701"/>
                <a:ext cx="1195614" cy="84188"/>
              </a:xfrm>
              <a:custGeom>
                <a:avLst/>
                <a:gdLst>
                  <a:gd name="T0" fmla="*/ 654 w 654"/>
                  <a:gd name="T1" fmla="*/ 23 h 46"/>
                  <a:gd name="T2" fmla="*/ 628 w 654"/>
                  <a:gd name="T3" fmla="*/ 46 h 46"/>
                  <a:gd name="T4" fmla="*/ 26 w 654"/>
                  <a:gd name="T5" fmla="*/ 46 h 46"/>
                  <a:gd name="T6" fmla="*/ 0 w 654"/>
                  <a:gd name="T7" fmla="*/ 23 h 46"/>
                  <a:gd name="T8" fmla="*/ 0 w 654"/>
                  <a:gd name="T9" fmla="*/ 23 h 46"/>
                  <a:gd name="T10" fmla="*/ 26 w 654"/>
                  <a:gd name="T11" fmla="*/ 0 h 46"/>
                  <a:gd name="T12" fmla="*/ 628 w 654"/>
                  <a:gd name="T13" fmla="*/ 0 h 46"/>
                  <a:gd name="T14" fmla="*/ 654 w 654"/>
                  <a:gd name="T15" fmla="*/ 2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4" h="46">
                    <a:moveTo>
                      <a:pt x="654" y="23"/>
                    </a:moveTo>
                    <a:cubicBezTo>
                      <a:pt x="654" y="35"/>
                      <a:pt x="642" y="46"/>
                      <a:pt x="628" y="46"/>
                    </a:cubicBezTo>
                    <a:cubicBezTo>
                      <a:pt x="26" y="46"/>
                      <a:pt x="26" y="46"/>
                      <a:pt x="26" y="46"/>
                    </a:cubicBezTo>
                    <a:cubicBezTo>
                      <a:pt x="12" y="46"/>
                      <a:pt x="0" y="35"/>
                      <a:pt x="0" y="23"/>
                    </a:cubicBezTo>
                    <a:cubicBezTo>
                      <a:pt x="0" y="23"/>
                      <a:pt x="0" y="23"/>
                      <a:pt x="0" y="23"/>
                    </a:cubicBezTo>
                    <a:cubicBezTo>
                      <a:pt x="0" y="11"/>
                      <a:pt x="12" y="0"/>
                      <a:pt x="26" y="0"/>
                    </a:cubicBezTo>
                    <a:cubicBezTo>
                      <a:pt x="628" y="0"/>
                      <a:pt x="628" y="0"/>
                      <a:pt x="628" y="0"/>
                    </a:cubicBezTo>
                    <a:cubicBezTo>
                      <a:pt x="642" y="0"/>
                      <a:pt x="654" y="11"/>
                      <a:pt x="654" y="23"/>
                    </a:cubicBezTo>
                    <a:close/>
                  </a:path>
                </a:pathLst>
              </a:custGeom>
              <a:solidFill>
                <a:srgbClr val="E1E9EA">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F7D7C"/>
                  </a:solidFill>
                  <a:effectLst/>
                  <a:uLnTx/>
                  <a:uFillTx/>
                </a:endParaRPr>
              </a:p>
            </p:txBody>
          </p:sp>
        </p:grpSp>
      </p:grpSp>
      <p:grpSp>
        <p:nvGrpSpPr>
          <p:cNvPr id="71" name="Group 70"/>
          <p:cNvGrpSpPr/>
          <p:nvPr/>
        </p:nvGrpSpPr>
        <p:grpSpPr>
          <a:xfrm>
            <a:off x="3415677" y="2422322"/>
            <a:ext cx="1408950" cy="110431"/>
            <a:chOff x="3415677" y="2422322"/>
            <a:chExt cx="1408950" cy="110431"/>
          </a:xfrm>
        </p:grpSpPr>
        <p:sp>
          <p:nvSpPr>
            <p:cNvPr id="43" name="Oval 42"/>
            <p:cNvSpPr/>
            <p:nvPr/>
          </p:nvSpPr>
          <p:spPr>
            <a:xfrm>
              <a:off x="3415677" y="2422322"/>
              <a:ext cx="110431" cy="110431"/>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cxnSpLocks/>
              <a:stCxn id="43" idx="6"/>
            </p:cNvCxnSpPr>
            <p:nvPr/>
          </p:nvCxnSpPr>
          <p:spPr>
            <a:xfrm>
              <a:off x="3526108" y="2477538"/>
              <a:ext cx="1298519" cy="0"/>
            </a:xfrm>
            <a:prstGeom prst="straightConnector1">
              <a:avLst/>
            </a:prstGeom>
            <a:ln w="127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3415677" y="3985118"/>
            <a:ext cx="960805" cy="110431"/>
            <a:chOff x="3415677" y="3985118"/>
            <a:chExt cx="960805" cy="110431"/>
          </a:xfrm>
        </p:grpSpPr>
        <p:sp>
          <p:nvSpPr>
            <p:cNvPr id="45" name="Oval 44"/>
            <p:cNvSpPr/>
            <p:nvPr/>
          </p:nvSpPr>
          <p:spPr>
            <a:xfrm>
              <a:off x="3415677" y="3985118"/>
              <a:ext cx="110431" cy="110431"/>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cxnSpLocks/>
              <a:stCxn id="45" idx="6"/>
            </p:cNvCxnSpPr>
            <p:nvPr/>
          </p:nvCxnSpPr>
          <p:spPr>
            <a:xfrm>
              <a:off x="3526108" y="4040334"/>
              <a:ext cx="850374" cy="0"/>
            </a:xfrm>
            <a:prstGeom prst="straightConnector1">
              <a:avLst/>
            </a:prstGeom>
            <a:ln w="127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415677" y="4525288"/>
            <a:ext cx="1969583" cy="1133056"/>
            <a:chOff x="3334995" y="4068090"/>
            <a:chExt cx="1969583" cy="1133056"/>
          </a:xfrm>
        </p:grpSpPr>
        <p:sp>
          <p:nvSpPr>
            <p:cNvPr id="48" name="Oval 47"/>
            <p:cNvSpPr/>
            <p:nvPr/>
          </p:nvSpPr>
          <p:spPr>
            <a:xfrm>
              <a:off x="3334995" y="5090715"/>
              <a:ext cx="110431" cy="110431"/>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78"/>
            <p:cNvCxnSpPr>
              <a:stCxn id="48" idx="6"/>
            </p:cNvCxnSpPr>
            <p:nvPr/>
          </p:nvCxnSpPr>
          <p:spPr>
            <a:xfrm flipV="1">
              <a:off x="3445426" y="4068090"/>
              <a:ext cx="1859152" cy="1077841"/>
            </a:xfrm>
            <a:prstGeom prst="bentConnector3">
              <a:avLst>
                <a:gd name="adj1" fmla="val 54113"/>
              </a:avLst>
            </a:prstGeom>
            <a:ln w="127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rot="10800000">
            <a:off x="7360020" y="2422321"/>
            <a:ext cx="1408950" cy="110431"/>
            <a:chOff x="7928597" y="1633696"/>
            <a:chExt cx="1408950" cy="110431"/>
          </a:xfrm>
        </p:grpSpPr>
        <p:sp>
          <p:nvSpPr>
            <p:cNvPr id="51" name="Oval 50"/>
            <p:cNvSpPr/>
            <p:nvPr/>
          </p:nvSpPr>
          <p:spPr>
            <a:xfrm>
              <a:off x="7928597" y="1633696"/>
              <a:ext cx="110431" cy="110431"/>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cxnSpLocks/>
              <a:stCxn id="51" idx="6"/>
            </p:cNvCxnSpPr>
            <p:nvPr/>
          </p:nvCxnSpPr>
          <p:spPr>
            <a:xfrm>
              <a:off x="8039028" y="1688912"/>
              <a:ext cx="1298519" cy="0"/>
            </a:xfrm>
            <a:prstGeom prst="straightConnector1">
              <a:avLst/>
            </a:prstGeom>
            <a:ln w="127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rot="10800000">
            <a:off x="7808165" y="3985118"/>
            <a:ext cx="960805" cy="110431"/>
            <a:chOff x="7401402" y="5830484"/>
            <a:chExt cx="960805" cy="110431"/>
          </a:xfrm>
        </p:grpSpPr>
        <p:sp>
          <p:nvSpPr>
            <p:cNvPr id="54" name="Oval 53"/>
            <p:cNvSpPr/>
            <p:nvPr/>
          </p:nvSpPr>
          <p:spPr>
            <a:xfrm>
              <a:off x="7401402" y="5830484"/>
              <a:ext cx="110431" cy="110431"/>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cxnSpLocks/>
              <a:stCxn id="54" idx="6"/>
            </p:cNvCxnSpPr>
            <p:nvPr/>
          </p:nvCxnSpPr>
          <p:spPr>
            <a:xfrm>
              <a:off x="7511833" y="5885700"/>
              <a:ext cx="850374" cy="0"/>
            </a:xfrm>
            <a:prstGeom prst="straightConnector1">
              <a:avLst/>
            </a:prstGeom>
            <a:ln w="127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a:off x="6817383" y="4481788"/>
            <a:ext cx="1965960" cy="1133056"/>
            <a:chOff x="3334995" y="4068090"/>
            <a:chExt cx="1969583" cy="1133056"/>
          </a:xfrm>
        </p:grpSpPr>
        <p:sp>
          <p:nvSpPr>
            <p:cNvPr id="57" name="Oval 56"/>
            <p:cNvSpPr/>
            <p:nvPr/>
          </p:nvSpPr>
          <p:spPr>
            <a:xfrm>
              <a:off x="3334995" y="5090715"/>
              <a:ext cx="110431" cy="110431"/>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Connector: Elbow 100"/>
            <p:cNvCxnSpPr>
              <a:stCxn id="57" idx="6"/>
            </p:cNvCxnSpPr>
            <p:nvPr/>
          </p:nvCxnSpPr>
          <p:spPr>
            <a:xfrm flipV="1">
              <a:off x="3445426" y="4068090"/>
              <a:ext cx="1859152" cy="1077841"/>
            </a:xfrm>
            <a:prstGeom prst="bentConnector3">
              <a:avLst>
                <a:gd name="adj1" fmla="val 54113"/>
              </a:avLst>
            </a:prstGeom>
            <a:ln w="127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078420" y="2070649"/>
            <a:ext cx="2299027" cy="369332"/>
          </a:xfrm>
          <a:prstGeom prst="rect">
            <a:avLst/>
          </a:prstGeom>
          <a:noFill/>
        </p:spPr>
        <p:txBody>
          <a:bodyPr wrap="none" rtlCol="0">
            <a:spAutoFit/>
          </a:bodyPr>
          <a:lstStyle/>
          <a:p>
            <a:r>
              <a:rPr lang="en-IN" dirty="0">
                <a:solidFill>
                  <a:srgbClr val="845EFE"/>
                </a:solidFill>
              </a:rPr>
              <a:t>Pre-processing data </a:t>
            </a:r>
          </a:p>
        </p:txBody>
      </p:sp>
      <p:sp>
        <p:nvSpPr>
          <p:cNvPr id="60" name="TextBox 59"/>
          <p:cNvSpPr txBox="1"/>
          <p:nvPr/>
        </p:nvSpPr>
        <p:spPr>
          <a:xfrm>
            <a:off x="1101898" y="2414786"/>
            <a:ext cx="2294664" cy="689420"/>
          </a:xfrm>
          <a:prstGeom prst="rect">
            <a:avLst/>
          </a:prstGeom>
          <a:noFill/>
        </p:spPr>
        <p:txBody>
          <a:bodyPr wrap="square" rtlCol="0">
            <a:spAutoFit/>
          </a:bodyPr>
          <a:lstStyle/>
          <a:p>
            <a:pPr algn="just">
              <a:lnSpc>
                <a:spcPct val="110000"/>
              </a:lnSpc>
            </a:pPr>
            <a:r>
              <a:rPr lang="en-US" sz="1200" dirty="0"/>
              <a:t>Convert to categorical/factor variables.</a:t>
            </a:r>
          </a:p>
          <a:p>
            <a:pPr algn="just">
              <a:lnSpc>
                <a:spcPct val="110000"/>
              </a:lnSpc>
            </a:pPr>
            <a:r>
              <a:rPr lang="en-US" sz="1200" dirty="0"/>
              <a:t>Binning the Parameter’s (0,1,2)</a:t>
            </a:r>
          </a:p>
        </p:txBody>
      </p:sp>
      <p:sp>
        <p:nvSpPr>
          <p:cNvPr id="61" name="TextBox 60"/>
          <p:cNvSpPr txBox="1"/>
          <p:nvPr/>
        </p:nvSpPr>
        <p:spPr>
          <a:xfrm>
            <a:off x="9075653" y="2053338"/>
            <a:ext cx="1558440" cy="369332"/>
          </a:xfrm>
          <a:prstGeom prst="rect">
            <a:avLst/>
          </a:prstGeom>
          <a:noFill/>
        </p:spPr>
        <p:txBody>
          <a:bodyPr wrap="none" rtlCol="0">
            <a:spAutoFit/>
          </a:bodyPr>
          <a:lstStyle/>
          <a:p>
            <a:r>
              <a:rPr lang="en-IN" dirty="0">
                <a:solidFill>
                  <a:schemeClr val="accent1"/>
                </a:solidFill>
              </a:rPr>
              <a:t>Linear kernel </a:t>
            </a:r>
          </a:p>
        </p:txBody>
      </p:sp>
      <p:sp>
        <p:nvSpPr>
          <p:cNvPr id="62" name="TextBox 61"/>
          <p:cNvSpPr txBox="1"/>
          <p:nvPr/>
        </p:nvSpPr>
        <p:spPr>
          <a:xfrm>
            <a:off x="9075653" y="2414786"/>
            <a:ext cx="2619262" cy="1095685"/>
          </a:xfrm>
          <a:prstGeom prst="rect">
            <a:avLst/>
          </a:prstGeom>
          <a:noFill/>
        </p:spPr>
        <p:txBody>
          <a:bodyPr wrap="square" rtlCol="0">
            <a:spAutoFit/>
          </a:bodyPr>
          <a:lstStyle/>
          <a:p>
            <a:pPr algn="just">
              <a:lnSpc>
                <a:spcPct val="110000"/>
              </a:lnSpc>
            </a:pPr>
            <a:r>
              <a:rPr lang="en-US" sz="1200" dirty="0"/>
              <a:t>It is mostly used when there are a Large number of Features in a particular Data Set. ... Training a </a:t>
            </a:r>
            <a:r>
              <a:rPr lang="en-US" sz="1200" b="1" dirty="0"/>
              <a:t>SVM</a:t>
            </a:r>
            <a:r>
              <a:rPr lang="en-US" sz="1200" dirty="0"/>
              <a:t> with a </a:t>
            </a:r>
            <a:r>
              <a:rPr lang="en-US" sz="1200" b="1" dirty="0"/>
              <a:t>Linear Kernel</a:t>
            </a:r>
            <a:r>
              <a:rPr lang="en-US" sz="1200" dirty="0"/>
              <a:t> is Faster than with any other </a:t>
            </a:r>
            <a:r>
              <a:rPr lang="en-US" sz="1200" b="1" dirty="0"/>
              <a:t>Kernel</a:t>
            </a:r>
            <a:r>
              <a:rPr lang="en-US" sz="1200" dirty="0"/>
              <a:t>.</a:t>
            </a:r>
            <a:endParaRPr lang="en-US" sz="1000" dirty="0">
              <a:solidFill>
                <a:schemeClr val="bg1">
                  <a:lumMod val="50000"/>
                </a:schemeClr>
              </a:solidFill>
            </a:endParaRPr>
          </a:p>
        </p:txBody>
      </p:sp>
      <p:sp>
        <p:nvSpPr>
          <p:cNvPr id="63" name="TextBox 62"/>
          <p:cNvSpPr txBox="1"/>
          <p:nvPr/>
        </p:nvSpPr>
        <p:spPr>
          <a:xfrm>
            <a:off x="803917" y="3661073"/>
            <a:ext cx="1710725" cy="369332"/>
          </a:xfrm>
          <a:prstGeom prst="rect">
            <a:avLst/>
          </a:prstGeom>
          <a:noFill/>
        </p:spPr>
        <p:txBody>
          <a:bodyPr wrap="none" rtlCol="0">
            <a:spAutoFit/>
          </a:bodyPr>
          <a:lstStyle/>
          <a:p>
            <a:r>
              <a:rPr lang="en-IN" dirty="0">
                <a:solidFill>
                  <a:schemeClr val="accent1"/>
                </a:solidFill>
              </a:rPr>
              <a:t>Train test split </a:t>
            </a:r>
          </a:p>
        </p:txBody>
      </p:sp>
      <p:sp>
        <p:nvSpPr>
          <p:cNvPr id="64" name="TextBox 63"/>
          <p:cNvSpPr txBox="1"/>
          <p:nvPr/>
        </p:nvSpPr>
        <p:spPr>
          <a:xfrm>
            <a:off x="821682" y="3981368"/>
            <a:ext cx="2593993" cy="1095685"/>
          </a:xfrm>
          <a:prstGeom prst="rect">
            <a:avLst/>
          </a:prstGeom>
          <a:noFill/>
        </p:spPr>
        <p:txBody>
          <a:bodyPr wrap="square" rtlCol="0">
            <a:spAutoFit/>
          </a:bodyPr>
          <a:lstStyle/>
          <a:p>
            <a:pPr algn="just">
              <a:lnSpc>
                <a:spcPct val="110000"/>
              </a:lnSpc>
            </a:pPr>
            <a:r>
              <a:rPr lang="en-US" sz="1200" dirty="0" err="1"/>
              <a:t>intrain</a:t>
            </a:r>
            <a:r>
              <a:rPr lang="en-US" sz="1200" dirty="0"/>
              <a:t> &lt;- </a:t>
            </a:r>
            <a:r>
              <a:rPr lang="en-US" sz="1200" dirty="0" err="1"/>
              <a:t>createDataPartition</a:t>
            </a:r>
            <a:r>
              <a:rPr lang="en-US" sz="1200" dirty="0"/>
              <a:t>(y = </a:t>
            </a:r>
            <a:r>
              <a:rPr lang="en-US" sz="1200" dirty="0" err="1"/>
              <a:t>cust_data$Churn</a:t>
            </a:r>
            <a:r>
              <a:rPr lang="en-US" sz="1200" dirty="0"/>
              <a:t>, p = 0.8, list = FALSE, times = 1)</a:t>
            </a:r>
          </a:p>
          <a:p>
            <a:pPr algn="just">
              <a:lnSpc>
                <a:spcPct val="110000"/>
              </a:lnSpc>
            </a:pPr>
            <a:r>
              <a:rPr lang="en-US" sz="1200" dirty="0"/>
              <a:t>training &lt;- </a:t>
            </a:r>
            <a:r>
              <a:rPr lang="en-US" sz="1200" dirty="0" err="1"/>
              <a:t>cust_data</a:t>
            </a:r>
            <a:r>
              <a:rPr lang="en-US" sz="1200" dirty="0"/>
              <a:t>[</a:t>
            </a:r>
            <a:r>
              <a:rPr lang="en-US" sz="1200" dirty="0" err="1"/>
              <a:t>intrain</a:t>
            </a:r>
            <a:r>
              <a:rPr lang="en-US" sz="1200" dirty="0"/>
              <a:t>,]</a:t>
            </a:r>
          </a:p>
          <a:p>
            <a:pPr algn="just">
              <a:lnSpc>
                <a:spcPct val="110000"/>
              </a:lnSpc>
            </a:pPr>
            <a:r>
              <a:rPr lang="en-US" sz="1200" dirty="0"/>
              <a:t>testing &lt;- </a:t>
            </a:r>
            <a:r>
              <a:rPr lang="en-US" sz="1200" dirty="0" err="1"/>
              <a:t>cust_data</a:t>
            </a:r>
            <a:r>
              <a:rPr lang="en-US" sz="1200" dirty="0"/>
              <a:t>[ - </a:t>
            </a:r>
            <a:r>
              <a:rPr lang="en-US" sz="1200" dirty="0" err="1"/>
              <a:t>intrain</a:t>
            </a:r>
            <a:r>
              <a:rPr lang="en-US" sz="1200" dirty="0"/>
              <a:t>,]</a:t>
            </a:r>
          </a:p>
        </p:txBody>
      </p:sp>
      <p:sp>
        <p:nvSpPr>
          <p:cNvPr id="65" name="TextBox 64"/>
          <p:cNvSpPr txBox="1"/>
          <p:nvPr/>
        </p:nvSpPr>
        <p:spPr>
          <a:xfrm>
            <a:off x="9075653" y="3619920"/>
            <a:ext cx="1558440" cy="369332"/>
          </a:xfrm>
          <a:prstGeom prst="rect">
            <a:avLst/>
          </a:prstGeom>
          <a:noFill/>
        </p:spPr>
        <p:txBody>
          <a:bodyPr wrap="none" rtlCol="0">
            <a:spAutoFit/>
          </a:bodyPr>
          <a:lstStyle/>
          <a:p>
            <a:r>
              <a:rPr lang="en-IN" dirty="0">
                <a:solidFill>
                  <a:schemeClr val="accent2"/>
                </a:solidFill>
              </a:rPr>
              <a:t>Radial kernel </a:t>
            </a:r>
          </a:p>
        </p:txBody>
      </p:sp>
      <p:sp>
        <p:nvSpPr>
          <p:cNvPr id="66" name="TextBox 65"/>
          <p:cNvSpPr txBox="1"/>
          <p:nvPr/>
        </p:nvSpPr>
        <p:spPr>
          <a:xfrm>
            <a:off x="9079326" y="3886967"/>
            <a:ext cx="2732416" cy="1095685"/>
          </a:xfrm>
          <a:prstGeom prst="rect">
            <a:avLst/>
          </a:prstGeom>
          <a:noFill/>
        </p:spPr>
        <p:txBody>
          <a:bodyPr wrap="square" rtlCol="0">
            <a:spAutoFit/>
          </a:bodyPr>
          <a:lstStyle/>
          <a:p>
            <a:pPr algn="just">
              <a:lnSpc>
                <a:spcPct val="110000"/>
              </a:lnSpc>
            </a:pPr>
            <a:r>
              <a:rPr lang="en-US" sz="1200" dirty="0"/>
              <a:t>This is a popular </a:t>
            </a:r>
            <a:r>
              <a:rPr lang="en-US" sz="1200" b="1" dirty="0"/>
              <a:t>kernel</a:t>
            </a:r>
            <a:r>
              <a:rPr lang="en-US" sz="1200" dirty="0"/>
              <a:t> function used in various kernelized learning algorithms. In particular, it is commonly used in support vector machine classification.</a:t>
            </a:r>
            <a:endParaRPr lang="en-US" sz="1000" dirty="0">
              <a:solidFill>
                <a:schemeClr val="bg1">
                  <a:lumMod val="50000"/>
                </a:schemeClr>
              </a:solidFill>
            </a:endParaRPr>
          </a:p>
        </p:txBody>
      </p:sp>
      <p:sp>
        <p:nvSpPr>
          <p:cNvPr id="67" name="TextBox 66"/>
          <p:cNvSpPr txBox="1"/>
          <p:nvPr/>
        </p:nvSpPr>
        <p:spPr>
          <a:xfrm>
            <a:off x="717562" y="5357054"/>
            <a:ext cx="2664512" cy="369332"/>
          </a:xfrm>
          <a:prstGeom prst="rect">
            <a:avLst/>
          </a:prstGeom>
          <a:noFill/>
        </p:spPr>
        <p:txBody>
          <a:bodyPr wrap="none" rtlCol="0">
            <a:spAutoFit/>
          </a:bodyPr>
          <a:lstStyle/>
          <a:p>
            <a:r>
              <a:rPr lang="en-IN" dirty="0">
                <a:solidFill>
                  <a:srgbClr val="845EFE"/>
                </a:solidFill>
              </a:rPr>
              <a:t>Hyper parameter tuning </a:t>
            </a:r>
          </a:p>
        </p:txBody>
      </p:sp>
      <p:sp>
        <p:nvSpPr>
          <p:cNvPr id="68" name="TextBox 67"/>
          <p:cNvSpPr txBox="1"/>
          <p:nvPr/>
        </p:nvSpPr>
        <p:spPr>
          <a:xfrm>
            <a:off x="736924" y="5687385"/>
            <a:ext cx="3486548" cy="486287"/>
          </a:xfrm>
          <a:prstGeom prst="rect">
            <a:avLst/>
          </a:prstGeom>
          <a:noFill/>
        </p:spPr>
        <p:txBody>
          <a:bodyPr wrap="square" rtlCol="0">
            <a:spAutoFit/>
          </a:bodyPr>
          <a:lstStyle/>
          <a:p>
            <a:pPr algn="just">
              <a:lnSpc>
                <a:spcPct val="110000"/>
              </a:lnSpc>
            </a:pPr>
            <a:r>
              <a:rPr lang="en-US" sz="1200" dirty="0"/>
              <a:t>Choosing a set of optimal </a:t>
            </a:r>
            <a:r>
              <a:rPr lang="en-US" sz="1200" b="1" dirty="0"/>
              <a:t>hyperparameters</a:t>
            </a:r>
          </a:p>
          <a:p>
            <a:pPr algn="just">
              <a:lnSpc>
                <a:spcPct val="110000"/>
              </a:lnSpc>
            </a:pPr>
            <a:r>
              <a:rPr lang="en-US" sz="1200" dirty="0"/>
              <a:t> for a learning algorithm.</a:t>
            </a:r>
            <a:endParaRPr lang="en-US" sz="1200" dirty="0">
              <a:solidFill>
                <a:schemeClr val="bg1">
                  <a:lumMod val="50000"/>
                </a:schemeClr>
              </a:solidFill>
            </a:endParaRPr>
          </a:p>
        </p:txBody>
      </p:sp>
      <p:sp>
        <p:nvSpPr>
          <p:cNvPr id="69" name="TextBox 68"/>
          <p:cNvSpPr txBox="1"/>
          <p:nvPr/>
        </p:nvSpPr>
        <p:spPr>
          <a:xfrm>
            <a:off x="8882660" y="5020708"/>
            <a:ext cx="1428596" cy="369332"/>
          </a:xfrm>
          <a:prstGeom prst="rect">
            <a:avLst/>
          </a:prstGeom>
          <a:noFill/>
        </p:spPr>
        <p:txBody>
          <a:bodyPr wrap="none" rtlCol="0">
            <a:spAutoFit/>
          </a:bodyPr>
          <a:lstStyle/>
          <a:p>
            <a:r>
              <a:rPr lang="en-US" dirty="0">
                <a:solidFill>
                  <a:schemeClr val="accent1"/>
                </a:solidFill>
              </a:rPr>
              <a:t>Final Output</a:t>
            </a:r>
            <a:endParaRPr lang="en-IN" dirty="0">
              <a:solidFill>
                <a:schemeClr val="accent1"/>
              </a:solidFill>
            </a:endParaRPr>
          </a:p>
        </p:txBody>
      </p:sp>
      <p:sp>
        <p:nvSpPr>
          <p:cNvPr id="70" name="TextBox 69"/>
          <p:cNvSpPr txBox="1"/>
          <p:nvPr/>
        </p:nvSpPr>
        <p:spPr>
          <a:xfrm>
            <a:off x="8882660" y="5302137"/>
            <a:ext cx="2812255" cy="1501950"/>
          </a:xfrm>
          <a:prstGeom prst="rect">
            <a:avLst/>
          </a:prstGeom>
          <a:noFill/>
        </p:spPr>
        <p:txBody>
          <a:bodyPr wrap="square" rtlCol="0">
            <a:spAutoFit/>
          </a:bodyPr>
          <a:lstStyle/>
          <a:p>
            <a:pPr algn="just">
              <a:lnSpc>
                <a:spcPct val="110000"/>
              </a:lnSpc>
            </a:pPr>
            <a:r>
              <a:rPr lang="en-US" sz="1200" dirty="0"/>
              <a:t>The model correctly identifies testing observations. SVMs and the boundaries they impose are more difficult to interpret at higher dimensions, but these results seem to suggest that our model is a good classifier for the gene data.</a:t>
            </a:r>
            <a:endParaRPr lang="en-US" sz="1200" dirty="0">
              <a:solidFill>
                <a:schemeClr val="bg1">
                  <a:lumMod val="50000"/>
                </a:schemeClr>
              </a:solidFill>
            </a:endParaRPr>
          </a:p>
        </p:txBody>
      </p:sp>
    </p:spTree>
    <p:extLst>
      <p:ext uri="{BB962C8B-B14F-4D97-AF65-F5344CB8AC3E}">
        <p14:creationId xmlns:p14="http://schemas.microsoft.com/office/powerpoint/2010/main" val="24625216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wipe(down)">
                                      <p:cBhvr>
                                        <p:cTn id="14" dur="500"/>
                                        <p:tgtEl>
                                          <p:spTgt spid="7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ppt_x"/>
                                          </p:val>
                                        </p:tav>
                                        <p:tav tm="100000">
                                          <p:val>
                                            <p:strVal val="#ppt_x"/>
                                          </p:val>
                                        </p:tav>
                                      </p:tavLst>
                                    </p:anim>
                                    <p:anim calcmode="lin" valueType="num">
                                      <p:cBhvr additive="base">
                                        <p:cTn id="2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down)">
                                      <p:cBhvr>
                                        <p:cTn id="29" dur="500"/>
                                        <p:tgtEl>
                                          <p:spTgt spid="7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additive="base">
                                        <p:cTn id="34" dur="500" fill="hold"/>
                                        <p:tgtEl>
                                          <p:spTgt spid="63"/>
                                        </p:tgtEl>
                                        <p:attrNameLst>
                                          <p:attrName>ppt_x</p:attrName>
                                        </p:attrNameLst>
                                      </p:cBhvr>
                                      <p:tavLst>
                                        <p:tav tm="0">
                                          <p:val>
                                            <p:strVal val="#ppt_x"/>
                                          </p:val>
                                        </p:tav>
                                        <p:tav tm="100000">
                                          <p:val>
                                            <p:strVal val="#ppt_x"/>
                                          </p:val>
                                        </p:tav>
                                      </p:tavLst>
                                    </p:anim>
                                    <p:anim calcmode="lin" valueType="num">
                                      <p:cBhvr additive="base">
                                        <p:cTn id="35" dur="500" fill="hold"/>
                                        <p:tgtEl>
                                          <p:spTgt spid="6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fill="hold"/>
                                        <p:tgtEl>
                                          <p:spTgt spid="64"/>
                                        </p:tgtEl>
                                        <p:attrNameLst>
                                          <p:attrName>ppt_x</p:attrName>
                                        </p:attrNameLst>
                                      </p:cBhvr>
                                      <p:tavLst>
                                        <p:tav tm="0">
                                          <p:val>
                                            <p:strVal val="#ppt_x"/>
                                          </p:val>
                                        </p:tav>
                                        <p:tav tm="100000">
                                          <p:val>
                                            <p:strVal val="#ppt_x"/>
                                          </p:val>
                                        </p:tav>
                                      </p:tavLst>
                                    </p:anim>
                                    <p:anim calcmode="lin" valueType="num">
                                      <p:cBhvr additive="base">
                                        <p:cTn id="3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down)">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additive="base">
                                        <p:cTn id="49" dur="500" fill="hold"/>
                                        <p:tgtEl>
                                          <p:spTgt spid="67"/>
                                        </p:tgtEl>
                                        <p:attrNameLst>
                                          <p:attrName>ppt_x</p:attrName>
                                        </p:attrNameLst>
                                      </p:cBhvr>
                                      <p:tavLst>
                                        <p:tav tm="0">
                                          <p:val>
                                            <p:strVal val="#ppt_x"/>
                                          </p:val>
                                        </p:tav>
                                        <p:tav tm="100000">
                                          <p:val>
                                            <p:strVal val="#ppt_x"/>
                                          </p:val>
                                        </p:tav>
                                      </p:tavLst>
                                    </p:anim>
                                    <p:anim calcmode="lin" valueType="num">
                                      <p:cBhvr additive="base">
                                        <p:cTn id="50" dur="500" fill="hold"/>
                                        <p:tgtEl>
                                          <p:spTgt spid="6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anim calcmode="lin" valueType="num">
                                      <p:cBhvr additive="base">
                                        <p:cTn id="53" dur="500" fill="hold"/>
                                        <p:tgtEl>
                                          <p:spTgt spid="68"/>
                                        </p:tgtEl>
                                        <p:attrNameLst>
                                          <p:attrName>ppt_x</p:attrName>
                                        </p:attrNameLst>
                                      </p:cBhvr>
                                      <p:tavLst>
                                        <p:tav tm="0">
                                          <p:val>
                                            <p:strVal val="#ppt_x"/>
                                          </p:val>
                                        </p:tav>
                                        <p:tav tm="100000">
                                          <p:val>
                                            <p:strVal val="#ppt_x"/>
                                          </p:val>
                                        </p:tav>
                                      </p:tavLst>
                                    </p:anim>
                                    <p:anim calcmode="lin" valueType="num">
                                      <p:cBhvr additive="base">
                                        <p:cTn id="5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wipe(down)">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500" fill="hold"/>
                                        <p:tgtEl>
                                          <p:spTgt spid="61"/>
                                        </p:tgtEl>
                                        <p:attrNameLst>
                                          <p:attrName>ppt_x</p:attrName>
                                        </p:attrNameLst>
                                      </p:cBhvr>
                                      <p:tavLst>
                                        <p:tav tm="0">
                                          <p:val>
                                            <p:strVal val="#ppt_x"/>
                                          </p:val>
                                        </p:tav>
                                        <p:tav tm="100000">
                                          <p:val>
                                            <p:strVal val="#ppt_x"/>
                                          </p:val>
                                        </p:tav>
                                      </p:tavLst>
                                    </p:anim>
                                    <p:anim calcmode="lin" valueType="num">
                                      <p:cBhvr additive="base">
                                        <p:cTn id="65" dur="500" fill="hold"/>
                                        <p:tgtEl>
                                          <p:spTgt spid="6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 calcmode="lin" valueType="num">
                                      <p:cBhvr additive="base">
                                        <p:cTn id="68" dur="500" fill="hold"/>
                                        <p:tgtEl>
                                          <p:spTgt spid="62"/>
                                        </p:tgtEl>
                                        <p:attrNameLst>
                                          <p:attrName>ppt_x</p:attrName>
                                        </p:attrNameLst>
                                      </p:cBhvr>
                                      <p:tavLst>
                                        <p:tav tm="0">
                                          <p:val>
                                            <p:strVal val="#ppt_x"/>
                                          </p:val>
                                        </p:tav>
                                        <p:tav tm="100000">
                                          <p:val>
                                            <p:strVal val="#ppt_x"/>
                                          </p:val>
                                        </p:tav>
                                      </p:tavLst>
                                    </p:anim>
                                    <p:anim calcmode="lin" valueType="num">
                                      <p:cBhvr additive="base">
                                        <p:cTn id="6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down)">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additive="base">
                                        <p:cTn id="79" dur="500" fill="hold"/>
                                        <p:tgtEl>
                                          <p:spTgt spid="65"/>
                                        </p:tgtEl>
                                        <p:attrNameLst>
                                          <p:attrName>ppt_x</p:attrName>
                                        </p:attrNameLst>
                                      </p:cBhvr>
                                      <p:tavLst>
                                        <p:tav tm="0">
                                          <p:val>
                                            <p:strVal val="#ppt_x"/>
                                          </p:val>
                                        </p:tav>
                                        <p:tav tm="100000">
                                          <p:val>
                                            <p:strVal val="#ppt_x"/>
                                          </p:val>
                                        </p:tav>
                                      </p:tavLst>
                                    </p:anim>
                                    <p:anim calcmode="lin" valueType="num">
                                      <p:cBhvr additive="base">
                                        <p:cTn id="80" dur="500" fill="hold"/>
                                        <p:tgtEl>
                                          <p:spTgt spid="6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anim calcmode="lin" valueType="num">
                                      <p:cBhvr additive="base">
                                        <p:cTn id="83" dur="500" fill="hold"/>
                                        <p:tgtEl>
                                          <p:spTgt spid="66"/>
                                        </p:tgtEl>
                                        <p:attrNameLst>
                                          <p:attrName>ppt_x</p:attrName>
                                        </p:attrNameLst>
                                      </p:cBhvr>
                                      <p:tavLst>
                                        <p:tav tm="0">
                                          <p:val>
                                            <p:strVal val="#ppt_x"/>
                                          </p:val>
                                        </p:tav>
                                        <p:tav tm="100000">
                                          <p:val>
                                            <p:strVal val="#ppt_x"/>
                                          </p:val>
                                        </p:tav>
                                      </p:tavLst>
                                    </p:anim>
                                    <p:anim calcmode="lin" valueType="num">
                                      <p:cBhvr additive="base">
                                        <p:cTn id="8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wipe(down)">
                                      <p:cBhvr>
                                        <p:cTn id="89" dur="500"/>
                                        <p:tgtEl>
                                          <p:spTgt spid="56"/>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69"/>
                                        </p:tgtEl>
                                        <p:attrNameLst>
                                          <p:attrName>style.visibility</p:attrName>
                                        </p:attrNameLst>
                                      </p:cBhvr>
                                      <p:to>
                                        <p:strVal val="visible"/>
                                      </p:to>
                                    </p:set>
                                    <p:anim calcmode="lin" valueType="num">
                                      <p:cBhvr additive="base">
                                        <p:cTn id="94" dur="500" fill="hold"/>
                                        <p:tgtEl>
                                          <p:spTgt spid="69"/>
                                        </p:tgtEl>
                                        <p:attrNameLst>
                                          <p:attrName>ppt_x</p:attrName>
                                        </p:attrNameLst>
                                      </p:cBhvr>
                                      <p:tavLst>
                                        <p:tav tm="0">
                                          <p:val>
                                            <p:strVal val="#ppt_x"/>
                                          </p:val>
                                        </p:tav>
                                        <p:tav tm="100000">
                                          <p:val>
                                            <p:strVal val="#ppt_x"/>
                                          </p:val>
                                        </p:tav>
                                      </p:tavLst>
                                    </p:anim>
                                    <p:anim calcmode="lin" valueType="num">
                                      <p:cBhvr additive="base">
                                        <p:cTn id="95" dur="500" fill="hold"/>
                                        <p:tgtEl>
                                          <p:spTgt spid="69"/>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70"/>
                                        </p:tgtEl>
                                        <p:attrNameLst>
                                          <p:attrName>style.visibility</p:attrName>
                                        </p:attrNameLst>
                                      </p:cBhvr>
                                      <p:to>
                                        <p:strVal val="visible"/>
                                      </p:to>
                                    </p:set>
                                    <p:anim calcmode="lin" valueType="num">
                                      <p:cBhvr additive="base">
                                        <p:cTn id="98" dur="500" fill="hold"/>
                                        <p:tgtEl>
                                          <p:spTgt spid="70"/>
                                        </p:tgtEl>
                                        <p:attrNameLst>
                                          <p:attrName>ppt_x</p:attrName>
                                        </p:attrNameLst>
                                      </p:cBhvr>
                                      <p:tavLst>
                                        <p:tav tm="0">
                                          <p:val>
                                            <p:strVal val="#ppt_x"/>
                                          </p:val>
                                        </p:tav>
                                        <p:tav tm="100000">
                                          <p:val>
                                            <p:strVal val="#ppt_x"/>
                                          </p:val>
                                        </p:tav>
                                      </p:tavLst>
                                    </p:anim>
                                    <p:anim calcmode="lin" valueType="num">
                                      <p:cBhvr additive="base">
                                        <p:cTn id="99"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7" grpId="0"/>
      <p:bldP spid="68" grpId="0"/>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50C2A-32EA-4FDC-9707-5F7AFDF2502F}"/>
              </a:ext>
            </a:extLst>
          </p:cNvPr>
          <p:cNvSpPr>
            <a:spLocks noGrp="1"/>
          </p:cNvSpPr>
          <p:nvPr>
            <p:ph type="title"/>
          </p:nvPr>
        </p:nvSpPr>
        <p:spPr/>
        <p:txBody>
          <a:bodyPr/>
          <a:lstStyle/>
          <a:p>
            <a:r>
              <a:rPr lang="en-US" sz="2000" dirty="0">
                <a:solidFill>
                  <a:schemeClr val="tx1"/>
                </a:solidFill>
              </a:rPr>
              <a:t>Tune the model using train function Linear and radial kernel and check the results</a:t>
            </a:r>
            <a:endParaRPr lang="en-IN" sz="2000" dirty="0">
              <a:solidFill>
                <a:schemeClr val="tx1"/>
              </a:solidFill>
            </a:endParaRPr>
          </a:p>
        </p:txBody>
      </p:sp>
      <p:sp>
        <p:nvSpPr>
          <p:cNvPr id="5" name="TextBox 4">
            <a:extLst>
              <a:ext uri="{FF2B5EF4-FFF2-40B4-BE49-F238E27FC236}">
                <a16:creationId xmlns:a16="http://schemas.microsoft.com/office/drawing/2014/main" id="{D83FD279-C8C1-446F-AB3D-62357A91C49C}"/>
              </a:ext>
            </a:extLst>
          </p:cNvPr>
          <p:cNvSpPr txBox="1"/>
          <p:nvPr/>
        </p:nvSpPr>
        <p:spPr>
          <a:xfrm>
            <a:off x="2307981" y="4246685"/>
            <a:ext cx="2031023" cy="978858"/>
          </a:xfrm>
          <a:prstGeom prst="rect">
            <a:avLst/>
          </a:prstGeom>
          <a:noFill/>
        </p:spPr>
        <p:txBody>
          <a:bodyPr wrap="square">
            <a:sp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SVM-Kernel:  linear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cost:  0.01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parameter : cost C = 20 </a:t>
            </a:r>
          </a:p>
        </p:txBody>
      </p:sp>
      <p:pic>
        <p:nvPicPr>
          <p:cNvPr id="8" name="Picture 7">
            <a:extLst>
              <a:ext uri="{FF2B5EF4-FFF2-40B4-BE49-F238E27FC236}">
                <a16:creationId xmlns:a16="http://schemas.microsoft.com/office/drawing/2014/main" id="{66F90143-0E82-4846-AB2E-08DEB12A1CE6}"/>
              </a:ext>
            </a:extLst>
          </p:cNvPr>
          <p:cNvPicPr/>
          <p:nvPr/>
        </p:nvPicPr>
        <p:blipFill rotWithShape="1">
          <a:blip r:embed="rId2">
            <a:extLst>
              <a:ext uri="{28A0092B-C50C-407E-A947-70E740481C1C}">
                <a14:useLocalDpi xmlns:a14="http://schemas.microsoft.com/office/drawing/2010/main" val="0"/>
              </a:ext>
            </a:extLst>
          </a:blip>
          <a:srcRect l="28856" r="37633"/>
          <a:stretch/>
        </p:blipFill>
        <p:spPr bwMode="auto">
          <a:xfrm>
            <a:off x="1419609" y="1293930"/>
            <a:ext cx="3319445" cy="3014301"/>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ED917058-A4D0-4368-9783-631CF0E22B76}"/>
              </a:ext>
            </a:extLst>
          </p:cNvPr>
          <p:cNvPicPr/>
          <p:nvPr/>
        </p:nvPicPr>
        <p:blipFill rotWithShape="1">
          <a:blip r:embed="rId3">
            <a:extLst>
              <a:ext uri="{28A0092B-C50C-407E-A947-70E740481C1C}">
                <a14:useLocalDpi xmlns:a14="http://schemas.microsoft.com/office/drawing/2010/main" val="0"/>
              </a:ext>
            </a:extLst>
          </a:blip>
          <a:srcRect l="27526" r="37500"/>
          <a:stretch/>
        </p:blipFill>
        <p:spPr bwMode="auto">
          <a:xfrm>
            <a:off x="6794671" y="1406769"/>
            <a:ext cx="3219767" cy="2901462"/>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35F11811-E940-46CE-BF54-CD1009817214}"/>
              </a:ext>
            </a:extLst>
          </p:cNvPr>
          <p:cNvSpPr txBox="1"/>
          <p:nvPr/>
        </p:nvSpPr>
        <p:spPr>
          <a:xfrm>
            <a:off x="2901462" y="1177142"/>
            <a:ext cx="844062" cy="307777"/>
          </a:xfrm>
          <a:prstGeom prst="rect">
            <a:avLst/>
          </a:prstGeom>
          <a:noFill/>
        </p:spPr>
        <p:txBody>
          <a:bodyPr wrap="square" rtlCol="0">
            <a:spAutoFit/>
          </a:bodyPr>
          <a:lstStyle/>
          <a:p>
            <a:r>
              <a:rPr lang="en-US" sz="1400" dirty="0"/>
              <a:t>Linear </a:t>
            </a:r>
            <a:endParaRPr lang="en-IN" sz="1400" dirty="0"/>
          </a:p>
        </p:txBody>
      </p:sp>
      <p:sp>
        <p:nvSpPr>
          <p:cNvPr id="11" name="TextBox 10">
            <a:extLst>
              <a:ext uri="{FF2B5EF4-FFF2-40B4-BE49-F238E27FC236}">
                <a16:creationId xmlns:a16="http://schemas.microsoft.com/office/drawing/2014/main" id="{06833731-A036-43DD-8499-767109C50FF0}"/>
              </a:ext>
            </a:extLst>
          </p:cNvPr>
          <p:cNvSpPr txBox="1"/>
          <p:nvPr/>
        </p:nvSpPr>
        <p:spPr>
          <a:xfrm>
            <a:off x="8223739" y="1178649"/>
            <a:ext cx="844062" cy="307777"/>
          </a:xfrm>
          <a:prstGeom prst="rect">
            <a:avLst/>
          </a:prstGeom>
          <a:noFill/>
        </p:spPr>
        <p:txBody>
          <a:bodyPr wrap="square" rtlCol="0">
            <a:spAutoFit/>
          </a:bodyPr>
          <a:lstStyle/>
          <a:p>
            <a:r>
              <a:rPr lang="en-US" sz="1400" dirty="0"/>
              <a:t>Radial </a:t>
            </a:r>
            <a:endParaRPr lang="en-IN" sz="1400" dirty="0"/>
          </a:p>
        </p:txBody>
      </p:sp>
      <p:sp>
        <p:nvSpPr>
          <p:cNvPr id="12" name="TextBox 11">
            <a:extLst>
              <a:ext uri="{FF2B5EF4-FFF2-40B4-BE49-F238E27FC236}">
                <a16:creationId xmlns:a16="http://schemas.microsoft.com/office/drawing/2014/main" id="{3838934D-797E-4BA9-9FE4-1E581A776690}"/>
              </a:ext>
            </a:extLst>
          </p:cNvPr>
          <p:cNvSpPr txBox="1"/>
          <p:nvPr/>
        </p:nvSpPr>
        <p:spPr>
          <a:xfrm>
            <a:off x="7379678" y="4246685"/>
            <a:ext cx="2969724" cy="1307089"/>
          </a:xfrm>
          <a:prstGeom prst="rect">
            <a:avLst/>
          </a:prstGeom>
          <a:noFill/>
        </p:spPr>
        <p:txBody>
          <a:bodyPr wrap="none" rtlCol="0">
            <a:sp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Gaussian Radial Basis kernel function.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Hyperparameter : sigma =  0.001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400" dirty="0"/>
          </a:p>
        </p:txBody>
      </p:sp>
      <p:sp>
        <p:nvSpPr>
          <p:cNvPr id="13" name="TextBox 12">
            <a:extLst>
              <a:ext uri="{FF2B5EF4-FFF2-40B4-BE49-F238E27FC236}">
                <a16:creationId xmlns:a16="http://schemas.microsoft.com/office/drawing/2014/main" id="{F98A1CC2-35EC-4236-A705-D8A2E03E748D}"/>
              </a:ext>
            </a:extLst>
          </p:cNvPr>
          <p:cNvSpPr txBox="1"/>
          <p:nvPr/>
        </p:nvSpPr>
        <p:spPr>
          <a:xfrm>
            <a:off x="1274884" y="5253008"/>
            <a:ext cx="4628548" cy="830997"/>
          </a:xfrm>
          <a:prstGeom prst="rect">
            <a:avLst/>
          </a:prstGeom>
          <a:noFill/>
        </p:spPr>
        <p:txBody>
          <a:bodyPr wrap="square" rtlCol="0">
            <a:spAutoFit/>
          </a:bodyPr>
          <a:lstStyle/>
          <a:p>
            <a:r>
              <a:rPr lang="en-IN" sz="1200" dirty="0" err="1"/>
              <a:t>tune.svm</a:t>
            </a:r>
            <a:r>
              <a:rPr lang="en-IN" sz="1200" dirty="0"/>
              <a:t> = tune(</a:t>
            </a:r>
            <a:r>
              <a:rPr lang="en-IN" sz="1200" dirty="0" err="1"/>
              <a:t>svm,as.factor</a:t>
            </a:r>
            <a:r>
              <a:rPr lang="en-IN" sz="1200" dirty="0"/>
              <a:t>(Churn)~.,data=training,</a:t>
            </a:r>
          </a:p>
          <a:p>
            <a:r>
              <a:rPr lang="en-IN" sz="1200" dirty="0"/>
              <a:t> kernel="linear",</a:t>
            </a:r>
          </a:p>
          <a:p>
            <a:r>
              <a:rPr lang="en-IN" sz="1200" dirty="0"/>
              <a:t>ranges = list(cost=c(0.0001,0.001,0.01,0.1,1,10,100,1000)))</a:t>
            </a:r>
          </a:p>
          <a:p>
            <a:r>
              <a:rPr lang="en-IN" sz="1200" dirty="0" err="1"/>
              <a:t>tune.svm$best.model</a:t>
            </a:r>
            <a:endParaRPr lang="en-IN" sz="1200" dirty="0"/>
          </a:p>
        </p:txBody>
      </p:sp>
      <p:sp>
        <p:nvSpPr>
          <p:cNvPr id="14" name="TextBox 13">
            <a:extLst>
              <a:ext uri="{FF2B5EF4-FFF2-40B4-BE49-F238E27FC236}">
                <a16:creationId xmlns:a16="http://schemas.microsoft.com/office/drawing/2014/main" id="{8FFF3420-43D8-49FD-96F8-DBFF69E3A948}"/>
              </a:ext>
            </a:extLst>
          </p:cNvPr>
          <p:cNvSpPr txBox="1"/>
          <p:nvPr/>
        </p:nvSpPr>
        <p:spPr>
          <a:xfrm>
            <a:off x="6580612" y="5116685"/>
            <a:ext cx="4974377" cy="1384995"/>
          </a:xfrm>
          <a:prstGeom prst="rect">
            <a:avLst/>
          </a:prstGeom>
          <a:noFill/>
        </p:spPr>
        <p:txBody>
          <a:bodyPr wrap="square" rtlCol="0">
            <a:spAutoFit/>
          </a:bodyPr>
          <a:lstStyle/>
          <a:p>
            <a:r>
              <a:rPr lang="en-IN" sz="1200" dirty="0" err="1"/>
              <a:t>tune_ksvm</a:t>
            </a:r>
            <a:r>
              <a:rPr lang="en-IN" sz="1200" dirty="0"/>
              <a:t> &lt;- train(</a:t>
            </a:r>
            <a:r>
              <a:rPr lang="en-IN" sz="1200" dirty="0" err="1"/>
              <a:t>as.factor</a:t>
            </a:r>
            <a:r>
              <a:rPr lang="en-IN" sz="1200" dirty="0"/>
              <a:t>(Churn)~.,data=</a:t>
            </a:r>
            <a:r>
              <a:rPr lang="en-IN" sz="1200" dirty="0" err="1"/>
              <a:t>training,method</a:t>
            </a:r>
            <a:r>
              <a:rPr lang="en-IN" sz="1200" dirty="0"/>
              <a:t>="</a:t>
            </a:r>
            <a:r>
              <a:rPr lang="en-IN" sz="1200" dirty="0" err="1"/>
              <a:t>svmRadial</a:t>
            </a:r>
            <a:r>
              <a:rPr lang="en-IN" sz="1200" dirty="0"/>
              <a:t>",</a:t>
            </a:r>
          </a:p>
          <a:p>
            <a:r>
              <a:rPr lang="en-IN" sz="1200" dirty="0"/>
              <a:t>                   </a:t>
            </a:r>
            <a:r>
              <a:rPr lang="en-IN" sz="1200" dirty="0" err="1"/>
              <a:t>tuneGrid</a:t>
            </a:r>
            <a:r>
              <a:rPr lang="en-IN" sz="1200" dirty="0"/>
              <a:t>=</a:t>
            </a:r>
            <a:r>
              <a:rPr lang="en-IN" sz="1200" dirty="0" err="1"/>
              <a:t>expand.grid</a:t>
            </a:r>
            <a:r>
              <a:rPr lang="en-IN" sz="1200" dirty="0"/>
              <a:t>(sigma=c(0.001,0.01,0.1,1,0.0001),</a:t>
            </a:r>
          </a:p>
          <a:p>
            <a:r>
              <a:rPr lang="en-IN" sz="1200" dirty="0"/>
              <a:t>C=c(0.01,0.1,1,20,21,22,23,24,25,26,27,28,29,1,10,30,40,50)),</a:t>
            </a:r>
          </a:p>
          <a:p>
            <a:r>
              <a:rPr lang="en-IN" sz="1200" dirty="0"/>
              <a:t>                   metric="Accuracy",</a:t>
            </a:r>
            <a:r>
              <a:rPr lang="en-IN" sz="1200" dirty="0" err="1"/>
              <a:t>trControl</a:t>
            </a:r>
            <a:r>
              <a:rPr lang="en-IN" sz="1200" dirty="0"/>
              <a:t>=</a:t>
            </a:r>
            <a:r>
              <a:rPr lang="en-IN" sz="1200" dirty="0" err="1"/>
              <a:t>trainControl</a:t>
            </a:r>
            <a:r>
              <a:rPr lang="en-IN" sz="1200" dirty="0"/>
              <a:t>(method='</a:t>
            </a:r>
            <a:r>
              <a:rPr lang="en-IN" sz="1200" dirty="0" err="1"/>
              <a:t>repeatedcv</a:t>
            </a:r>
            <a:r>
              <a:rPr lang="en-IN" sz="1200" dirty="0"/>
              <a:t>',</a:t>
            </a:r>
          </a:p>
          <a:p>
            <a:r>
              <a:rPr lang="en-IN" sz="1200" dirty="0"/>
              <a:t>                                                            number=5,repeats=10))</a:t>
            </a:r>
          </a:p>
        </p:txBody>
      </p:sp>
    </p:spTree>
    <p:extLst>
      <p:ext uri="{BB962C8B-B14F-4D97-AF65-F5344CB8AC3E}">
        <p14:creationId xmlns:p14="http://schemas.microsoft.com/office/powerpoint/2010/main" val="33295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P spid="11" grpId="0"/>
      <p:bldP spid="12" grpId="0"/>
      <p:bldP spid="13" grpId="0"/>
      <p:bldP spid="14" grpId="0"/>
    </p:bldLst>
  </p:timing>
</p:sld>
</file>

<file path=ppt/theme/theme1.xml><?xml version="1.0" encoding="utf-8"?>
<a:theme xmlns:a="http://schemas.openxmlformats.org/drawingml/2006/main" name="Office Theme">
  <a:themeElements>
    <a:clrScheme name="#28">
      <a:dk1>
        <a:sysClr val="windowText" lastClr="000000"/>
      </a:dk1>
      <a:lt1>
        <a:sysClr val="window" lastClr="FFFFFF"/>
      </a:lt1>
      <a:dk2>
        <a:srgbClr val="44546A"/>
      </a:dk2>
      <a:lt2>
        <a:srgbClr val="E7E6E6"/>
      </a:lt2>
      <a:accent1>
        <a:srgbClr val="536CFA"/>
      </a:accent1>
      <a:accent2>
        <a:srgbClr val="7434FA"/>
      </a:accent2>
      <a:accent3>
        <a:srgbClr val="536CFA"/>
      </a:accent3>
      <a:accent4>
        <a:srgbClr val="7434FA"/>
      </a:accent4>
      <a:accent5>
        <a:srgbClr val="536CFA"/>
      </a:accent5>
      <a:accent6>
        <a:srgbClr val="7434FA"/>
      </a:accent6>
      <a:hlink>
        <a:srgbClr val="A5A5A5"/>
      </a:hlink>
      <a:folHlink>
        <a:srgbClr val="7F7F7F"/>
      </a:folHlink>
    </a:clrScheme>
    <a:fontScheme name="Custom 50">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112356</TotalTime>
  <Words>2276</Words>
  <Application>Microsoft Office PowerPoint</Application>
  <PresentationFormat>Widescreen</PresentationFormat>
  <Paragraphs>244</Paragraphs>
  <Slides>15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vt:i4>
      </vt:variant>
    </vt:vector>
  </HeadingPairs>
  <TitlesOfParts>
    <vt:vector size="32" baseType="lpstr">
      <vt:lpstr>Abadi</vt:lpstr>
      <vt:lpstr>-apple-system</vt:lpstr>
      <vt:lpstr>Arial</vt:lpstr>
      <vt:lpstr>AvenirNext</vt:lpstr>
      <vt:lpstr>Calibri</vt:lpstr>
      <vt:lpstr>Helvetica Light</vt:lpstr>
      <vt:lpstr>inherit</vt:lpstr>
      <vt:lpstr>Inter</vt:lpstr>
      <vt:lpstr>Lato</vt:lpstr>
      <vt:lpstr>Monaco</vt:lpstr>
      <vt:lpstr>Montserrat</vt:lpstr>
      <vt:lpstr>Questrial</vt:lpstr>
      <vt:lpstr>Roboto</vt:lpstr>
      <vt:lpstr>Roboto Bk</vt:lpstr>
      <vt:lpstr>Roboto Light</vt:lpstr>
      <vt:lpstr>Roboto Slab</vt:lpstr>
      <vt:lpstr>Office Theme</vt:lpstr>
      <vt:lpstr>PowerPoint Presentation</vt:lpstr>
      <vt:lpstr>PowerPoint Presentation</vt:lpstr>
      <vt:lpstr>PowerPoint Presentation</vt:lpstr>
      <vt:lpstr> Service dimension analysis </vt:lpstr>
      <vt:lpstr>MODELLING</vt:lpstr>
      <vt:lpstr>RANDOM FOREST</vt:lpstr>
      <vt:lpstr>Random Forest </vt:lpstr>
      <vt:lpstr>Support Vector Machine</vt:lpstr>
      <vt:lpstr>Tune the model using train function Linear and radial kernel and check the results</vt:lpstr>
      <vt:lpstr>Artificial Neural Network</vt:lpstr>
      <vt:lpstr>PowerPoint Presentation</vt:lpstr>
      <vt:lpstr>Check Explanations With Correlation Analysis </vt:lpstr>
      <vt:lpstr>Comparison Analysis</vt:lpstr>
      <vt:lpstr>CONCLUSION</vt:lpstr>
      <vt:lpstr>Improvements to Reduce Churn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solan</dc:creator>
  <cp:lastModifiedBy>20BDA56</cp:lastModifiedBy>
  <cp:revision>3197</cp:revision>
  <dcterms:created xsi:type="dcterms:W3CDTF">2016-12-09T14:27:19Z</dcterms:created>
  <dcterms:modified xsi:type="dcterms:W3CDTF">2021-07-12T03:49:11Z</dcterms:modified>
</cp:coreProperties>
</file>