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71849F-D08E-4FEC-AD76-AFCEA37815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D811158-D2FF-49B6-9ECD-CCC82E10A9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1B31226-A315-462E-A8FD-737E0CCB2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962227-AD89-409F-87DD-29FA63BF59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6073B0-6D93-4857-BA8A-E5764287BE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DAD475-A1F0-4337-A3C8-1B5A7F50D2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B720F6C-897E-4A21-9F82-0FA7FB6A2A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83C597B-5BCF-4028-8462-2A61BEF5134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191E12C-787F-43E9-AEF5-B0F935BAB4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58610A0-E10D-4182-9F53-3A17E4FA88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80CC39E-FB5B-46E7-AC3C-59F0C383E9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BE701FF-75CD-4F55-9B50-4571385DC6F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73754AB-AE8E-41FC-BB8B-31EA9ADF332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D8F4EBF-6141-4A91-BBCD-C97E72801B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6E3AAED-0768-4787-ADA1-0A057555657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719AF71-A88A-46DC-85D9-90ECA09825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7DD5845-BF3F-4B19-82A0-418251F08FB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0E29982-EA0C-4671-B067-475B13B006A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C252160-EEEF-40E7-91AD-26912F22FE7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520E895-4994-4118-80F9-4C9E95F5B6C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578A257-C6C4-48CD-8959-9064272F9E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0BA3B73-EE50-414A-85CC-5DEE7505078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1120" y="54000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Integrating Moodle with AI: Your Personal Plugin Co-Pilot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Transforming Moodle plugin development using DeepSeek AI or OpenAI</a:t>
            </a:r>
            <a:br>
              <a:rPr sz="2800"/>
            </a:b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Presented by: Venugopal Chary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Date: 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Conclusion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AI as co-pilot, not replacement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Save time &amp; improve quality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Next-gen Moodle plugin development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Ready to innovate together!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Q &amp; A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Let’s discuss!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The Problem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Repetitive boilerplate code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CRUD operations, AJAX, DB setup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Less focus on innovation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Time-consuming and error-prone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The Idea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Integrate DeepSeek AI or OpenAI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Create a 'co-pilot' for plugin development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Automate setup and generate code snippets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Developer focuses on business logic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High-Level Workflow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1. Developer inputs plugin details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2. Auto-creates files (version.php, db/install.xml, AJAX, forms)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3. AI suggests/creates advanced code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4. Developer reviews &amp; finalizes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Benefits of AI Co-Pilot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Faster development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Standardized structure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Supports learning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Reduces errors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More focus on creativity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Technical Integration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-2109240" y="-32400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Connect to OpenAI/DeepSeek APIs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Moodle UI prompt interface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Generate: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• CRUD forms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• DB queries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• AJAX handlers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  • Mustache templates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Example Plugin Auto-Generated Files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version.php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db/install.xml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index.php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classes/form/formname.php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amd/src/main.js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Mustache templates and CSS placeholders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Future Possibilities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Auto API services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AI-generated documentation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Unit test stubs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Code review automation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1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ffffff"/>
                </a:solidFill>
                <a:latin typeface="Calibri"/>
              </a:rPr>
              <a:t>Challenges &amp; Considerations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API key security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AI accuracy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Dependency on external services</a:t>
            </a:r>
            <a:br>
              <a:rPr sz="2800"/>
            </a:br>
            <a:r>
              <a:rPr b="0" lang="en-US" sz="2800" spc="-1" strike="noStrike">
                <a:solidFill>
                  <a:srgbClr val="ffffff"/>
                </a:solidFill>
                <a:latin typeface="Calibri"/>
              </a:rPr>
              <a:t>- Need for human review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cp:lastPrinted>2025-07-09T11:27:06Z</cp:lastPrinted>
  <dcterms:modified xsi:type="dcterms:W3CDTF">2025-07-09T11:28:21Z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