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7"/>
  </p:notesMasterIdLst>
  <p:sldIdLst>
    <p:sldId id="256" r:id="rId2"/>
    <p:sldId id="257" r:id="rId3"/>
    <p:sldId id="306" r:id="rId4"/>
    <p:sldId id="258" r:id="rId5"/>
    <p:sldId id="259" r:id="rId6"/>
    <p:sldId id="261" r:id="rId7"/>
    <p:sldId id="262" r:id="rId8"/>
    <p:sldId id="268" r:id="rId9"/>
    <p:sldId id="263" r:id="rId10"/>
    <p:sldId id="264" r:id="rId11"/>
    <p:sldId id="265" r:id="rId12"/>
    <p:sldId id="267" r:id="rId13"/>
    <p:sldId id="269" r:id="rId14"/>
    <p:sldId id="364" r:id="rId15"/>
    <p:sldId id="270" r:id="rId16"/>
    <p:sldId id="336" r:id="rId17"/>
    <p:sldId id="271" r:id="rId18"/>
    <p:sldId id="307" r:id="rId19"/>
    <p:sldId id="349" r:id="rId20"/>
    <p:sldId id="273" r:id="rId21"/>
    <p:sldId id="275" r:id="rId22"/>
    <p:sldId id="276" r:id="rId23"/>
    <p:sldId id="277" r:id="rId24"/>
    <p:sldId id="278" r:id="rId25"/>
    <p:sldId id="350" r:id="rId26"/>
    <p:sldId id="280" r:id="rId27"/>
    <p:sldId id="333" r:id="rId28"/>
    <p:sldId id="281" r:id="rId29"/>
    <p:sldId id="282" r:id="rId30"/>
    <p:sldId id="329" r:id="rId31"/>
    <p:sldId id="327" r:id="rId32"/>
    <p:sldId id="328" r:id="rId33"/>
    <p:sldId id="330" r:id="rId34"/>
    <p:sldId id="331" r:id="rId35"/>
    <p:sldId id="283" r:id="rId36"/>
    <p:sldId id="332" r:id="rId37"/>
    <p:sldId id="285" r:id="rId38"/>
    <p:sldId id="284" r:id="rId39"/>
    <p:sldId id="308" r:id="rId40"/>
    <p:sldId id="274" r:id="rId41"/>
    <p:sldId id="298" r:id="rId42"/>
    <p:sldId id="352" r:id="rId43"/>
    <p:sldId id="289" r:id="rId44"/>
    <p:sldId id="290" r:id="rId45"/>
    <p:sldId id="293" r:id="rId46"/>
    <p:sldId id="292" r:id="rId47"/>
    <p:sldId id="294" r:id="rId48"/>
    <p:sldId id="299" r:id="rId49"/>
    <p:sldId id="300" r:id="rId50"/>
    <p:sldId id="353" r:id="rId51"/>
    <p:sldId id="355" r:id="rId52"/>
    <p:sldId id="357" r:id="rId53"/>
    <p:sldId id="356" r:id="rId54"/>
    <p:sldId id="360" r:id="rId55"/>
    <p:sldId id="354" r:id="rId56"/>
    <p:sldId id="362" r:id="rId57"/>
    <p:sldId id="363" r:id="rId58"/>
    <p:sldId id="309" r:id="rId59"/>
    <p:sldId id="303" r:id="rId60"/>
    <p:sldId id="310" r:id="rId61"/>
    <p:sldId id="337" r:id="rId62"/>
    <p:sldId id="312" r:id="rId63"/>
    <p:sldId id="313" r:id="rId64"/>
    <p:sldId id="320" r:id="rId65"/>
    <p:sldId id="314" r:id="rId66"/>
    <p:sldId id="315" r:id="rId67"/>
    <p:sldId id="316" r:id="rId68"/>
    <p:sldId id="317" r:id="rId69"/>
    <p:sldId id="318" r:id="rId70"/>
    <p:sldId id="319" r:id="rId71"/>
    <p:sldId id="321" r:id="rId72"/>
    <p:sldId id="322" r:id="rId73"/>
    <p:sldId id="323" r:id="rId74"/>
    <p:sldId id="324" r:id="rId75"/>
    <p:sldId id="348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521"/>
    <a:srgbClr val="FF33CC"/>
    <a:srgbClr val="350CE4"/>
    <a:srgbClr val="3207E9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4" autoAdjust="0"/>
    <p:restoredTop sz="80579" autoAdjust="0"/>
  </p:normalViewPr>
  <p:slideViewPr>
    <p:cSldViewPr>
      <p:cViewPr>
        <p:scale>
          <a:sx n="100" d="100"/>
          <a:sy n="100" d="100"/>
        </p:scale>
        <p:origin x="-4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72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A4A64-6289-47B3-AF5E-0FA0283DEB4C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11A4944-4DB7-4B54-8A30-51672070AC55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 smtClean="0"/>
            <a:t>Primitive</a:t>
          </a:r>
          <a:endParaRPr lang="en-US" b="1" dirty="0"/>
        </a:p>
      </dgm:t>
    </dgm:pt>
    <dgm:pt modelId="{64B1E0FA-9B35-4386-8A24-C378779B8D7B}" type="parTrans" cxnId="{21EBF443-23D4-4B81-8D25-58F594A45EC3}">
      <dgm:prSet/>
      <dgm:spPr/>
      <dgm:t>
        <a:bodyPr/>
        <a:lstStyle/>
        <a:p>
          <a:endParaRPr lang="en-US"/>
        </a:p>
      </dgm:t>
    </dgm:pt>
    <dgm:pt modelId="{02298C12-DAFD-4901-8FCE-39AA7B46AAAE}" type="sibTrans" cxnId="{21EBF443-23D4-4B81-8D25-58F594A45EC3}">
      <dgm:prSet/>
      <dgm:spPr/>
      <dgm:t>
        <a:bodyPr/>
        <a:lstStyle/>
        <a:p>
          <a:endParaRPr lang="en-US"/>
        </a:p>
      </dgm:t>
    </dgm:pt>
    <dgm:pt modelId="{BA03ACCE-D786-465C-B2FA-E6A58EF53873}">
      <dgm:prSet phldrT="[Text]"/>
      <dgm:spPr/>
      <dgm:t>
        <a:bodyPr/>
        <a:lstStyle/>
        <a:p>
          <a:r>
            <a:rPr lang="en-US" dirty="0" smtClean="0"/>
            <a:t>Index stream</a:t>
          </a:r>
          <a:endParaRPr lang="en-US" dirty="0"/>
        </a:p>
      </dgm:t>
    </dgm:pt>
    <dgm:pt modelId="{16F05CD1-7D46-4894-BA52-8E468B9CE20C}" type="parTrans" cxnId="{4038BDF0-2A3A-4650-9685-93339C5F19F0}">
      <dgm:prSet/>
      <dgm:spPr/>
      <dgm:t>
        <a:bodyPr/>
        <a:lstStyle/>
        <a:p>
          <a:endParaRPr lang="en-US"/>
        </a:p>
      </dgm:t>
    </dgm:pt>
    <dgm:pt modelId="{D85C502D-431C-4393-8C7D-20D955A5A443}" type="sibTrans" cxnId="{4038BDF0-2A3A-4650-9685-93339C5F19F0}">
      <dgm:prSet/>
      <dgm:spPr/>
      <dgm:t>
        <a:bodyPr/>
        <a:lstStyle/>
        <a:p>
          <a:endParaRPr lang="en-US"/>
        </a:p>
      </dgm:t>
    </dgm:pt>
    <dgm:pt modelId="{02FC6C3A-8FDF-45AF-AAC4-0038370F5FFA}">
      <dgm:prSet phldrT="[Text]"/>
      <dgm:spPr/>
      <dgm:t>
        <a:bodyPr/>
        <a:lstStyle/>
        <a:p>
          <a:r>
            <a:rPr lang="en-US" dirty="0" smtClean="0"/>
            <a:t>Clipping</a:t>
          </a:r>
          <a:endParaRPr lang="en-US" dirty="0"/>
        </a:p>
      </dgm:t>
    </dgm:pt>
    <dgm:pt modelId="{27A3CB7E-951C-4628-A0BF-1DEBD938B950}" type="parTrans" cxnId="{E3A9A65F-BB79-49AC-B862-A257D575EC3A}">
      <dgm:prSet/>
      <dgm:spPr/>
      <dgm:t>
        <a:bodyPr/>
        <a:lstStyle/>
        <a:p>
          <a:endParaRPr lang="en-US"/>
        </a:p>
      </dgm:t>
    </dgm:pt>
    <dgm:pt modelId="{D1505996-F528-4B70-92DE-711393AB6110}" type="sibTrans" cxnId="{E3A9A65F-BB79-49AC-B862-A257D575EC3A}">
      <dgm:prSet/>
      <dgm:spPr/>
      <dgm:t>
        <a:bodyPr/>
        <a:lstStyle/>
        <a:p>
          <a:endParaRPr lang="en-US"/>
        </a:p>
      </dgm:t>
    </dgm:pt>
    <dgm:pt modelId="{5E0D62AD-926C-406A-B2C8-70A16CCF47FB}">
      <dgm:prSet/>
      <dgm:spPr/>
      <dgm:t>
        <a:bodyPr/>
        <a:lstStyle/>
        <a:p>
          <a:r>
            <a:rPr lang="en-US" dirty="0" err="1" smtClean="0"/>
            <a:t>Backface</a:t>
          </a:r>
          <a:r>
            <a:rPr lang="en-US" dirty="0" smtClean="0"/>
            <a:t> Culling</a:t>
          </a:r>
          <a:endParaRPr lang="en-US" dirty="0"/>
        </a:p>
      </dgm:t>
    </dgm:pt>
    <dgm:pt modelId="{857CEC33-2948-4972-B678-99746823A273}" type="parTrans" cxnId="{9EE3DDA3-3CC2-4E6F-8B6D-88017F7C4B55}">
      <dgm:prSet/>
      <dgm:spPr/>
      <dgm:t>
        <a:bodyPr/>
        <a:lstStyle/>
        <a:p>
          <a:endParaRPr lang="en-US"/>
        </a:p>
      </dgm:t>
    </dgm:pt>
    <dgm:pt modelId="{8277960C-A1E3-4465-9085-01912C3E2974}" type="sibTrans" cxnId="{9EE3DDA3-3CC2-4E6F-8B6D-88017F7C4B55}">
      <dgm:prSet/>
      <dgm:spPr/>
      <dgm:t>
        <a:bodyPr/>
        <a:lstStyle/>
        <a:p>
          <a:endParaRPr lang="en-US"/>
        </a:p>
      </dgm:t>
    </dgm:pt>
    <dgm:pt modelId="{D715408D-7BD2-489A-A39B-0BDD5B2FF440}" type="pres">
      <dgm:prSet presAssocID="{79CA4A64-6289-47B3-AF5E-0FA0283DEB4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E9AC1E6-9B7E-46A8-9B46-9586832B254B}" type="pres">
      <dgm:prSet presAssocID="{79CA4A64-6289-47B3-AF5E-0FA0283DEB4C}" presName="Name1" presStyleCnt="0"/>
      <dgm:spPr/>
      <dgm:t>
        <a:bodyPr/>
        <a:lstStyle/>
        <a:p>
          <a:endParaRPr lang="en-US"/>
        </a:p>
      </dgm:t>
    </dgm:pt>
    <dgm:pt modelId="{0A480F21-C5D1-4096-AEE1-24DA208D1FEE}" type="pres">
      <dgm:prSet presAssocID="{79CA4A64-6289-47B3-AF5E-0FA0283DEB4C}" presName="cycle" presStyleCnt="0"/>
      <dgm:spPr/>
      <dgm:t>
        <a:bodyPr/>
        <a:lstStyle/>
        <a:p>
          <a:endParaRPr lang="en-US"/>
        </a:p>
      </dgm:t>
    </dgm:pt>
    <dgm:pt modelId="{128B428F-F631-4DB7-9A55-61F067A8FDC6}" type="pres">
      <dgm:prSet presAssocID="{79CA4A64-6289-47B3-AF5E-0FA0283DEB4C}" presName="srcNode" presStyleLbl="node1" presStyleIdx="0" presStyleCnt="4"/>
      <dgm:spPr/>
      <dgm:t>
        <a:bodyPr/>
        <a:lstStyle/>
        <a:p>
          <a:endParaRPr lang="en-US"/>
        </a:p>
      </dgm:t>
    </dgm:pt>
    <dgm:pt modelId="{CEDEAE36-B036-4E7E-BC76-2D2BAA91E39F}" type="pres">
      <dgm:prSet presAssocID="{79CA4A64-6289-47B3-AF5E-0FA0283DEB4C}" presName="conn" presStyleLbl="parChTrans1D2" presStyleIdx="0" presStyleCnt="1"/>
      <dgm:spPr/>
      <dgm:t>
        <a:bodyPr/>
        <a:lstStyle/>
        <a:p>
          <a:endParaRPr lang="en-US"/>
        </a:p>
      </dgm:t>
    </dgm:pt>
    <dgm:pt modelId="{30E5ECA0-52A3-43A7-89AB-7A7F01F195D8}" type="pres">
      <dgm:prSet presAssocID="{79CA4A64-6289-47B3-AF5E-0FA0283DEB4C}" presName="extraNode" presStyleLbl="node1" presStyleIdx="0" presStyleCnt="4"/>
      <dgm:spPr/>
      <dgm:t>
        <a:bodyPr/>
        <a:lstStyle/>
        <a:p>
          <a:endParaRPr lang="en-US"/>
        </a:p>
      </dgm:t>
    </dgm:pt>
    <dgm:pt modelId="{373C538B-2048-48B9-8565-CD257D63CCDE}" type="pres">
      <dgm:prSet presAssocID="{79CA4A64-6289-47B3-AF5E-0FA0283DEB4C}" presName="dstNode" presStyleLbl="node1" presStyleIdx="0" presStyleCnt="4"/>
      <dgm:spPr/>
      <dgm:t>
        <a:bodyPr/>
        <a:lstStyle/>
        <a:p>
          <a:endParaRPr lang="en-US"/>
        </a:p>
      </dgm:t>
    </dgm:pt>
    <dgm:pt modelId="{43D60931-6561-4C35-80D0-A75D87B8DE96}" type="pres">
      <dgm:prSet presAssocID="{211A4944-4DB7-4B54-8A30-51672070AC5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B94EB-C504-4E99-B802-EA5835BBAD14}" type="pres">
      <dgm:prSet presAssocID="{211A4944-4DB7-4B54-8A30-51672070AC55}" presName="accent_1" presStyleCnt="0"/>
      <dgm:spPr/>
      <dgm:t>
        <a:bodyPr/>
        <a:lstStyle/>
        <a:p>
          <a:endParaRPr lang="en-US"/>
        </a:p>
      </dgm:t>
    </dgm:pt>
    <dgm:pt modelId="{23AA60B4-8950-4C98-B823-757781C06DED}" type="pres">
      <dgm:prSet presAssocID="{211A4944-4DB7-4B54-8A30-51672070AC5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665856DF-59B5-4D41-8597-A2B0A6751A11}" type="pres">
      <dgm:prSet presAssocID="{BA03ACCE-D786-465C-B2FA-E6A58EF5387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AAF6B-93C1-4D5B-AD6D-8B164A3EBEE8}" type="pres">
      <dgm:prSet presAssocID="{BA03ACCE-D786-465C-B2FA-E6A58EF53873}" presName="accent_2" presStyleCnt="0"/>
      <dgm:spPr/>
      <dgm:t>
        <a:bodyPr/>
        <a:lstStyle/>
        <a:p>
          <a:endParaRPr lang="en-US"/>
        </a:p>
      </dgm:t>
    </dgm:pt>
    <dgm:pt modelId="{47D4B7A5-085B-408E-A233-42DE88448C0B}" type="pres">
      <dgm:prSet presAssocID="{BA03ACCE-D786-465C-B2FA-E6A58EF53873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11DF942F-3FA2-4217-B493-528E1ABD6F5F}" type="pres">
      <dgm:prSet presAssocID="{02FC6C3A-8FDF-45AF-AAC4-0038370F5FF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AA152-A6A3-46B7-80D9-247BB7DE1431}" type="pres">
      <dgm:prSet presAssocID="{02FC6C3A-8FDF-45AF-AAC4-0038370F5FFA}" presName="accent_3" presStyleCnt="0"/>
      <dgm:spPr/>
      <dgm:t>
        <a:bodyPr/>
        <a:lstStyle/>
        <a:p>
          <a:endParaRPr lang="en-US"/>
        </a:p>
      </dgm:t>
    </dgm:pt>
    <dgm:pt modelId="{8F49A57B-5B95-424F-A036-C7E033E18621}" type="pres">
      <dgm:prSet presAssocID="{02FC6C3A-8FDF-45AF-AAC4-0038370F5FFA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FEEE1D0E-653C-4DB8-BBCC-AAD4CBAB5E80}" type="pres">
      <dgm:prSet presAssocID="{5E0D62AD-926C-406A-B2C8-70A16CCF47F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C3B01-7BCD-45C0-9D09-38B4ADE21469}" type="pres">
      <dgm:prSet presAssocID="{5E0D62AD-926C-406A-B2C8-70A16CCF47FB}" presName="accent_4" presStyleCnt="0"/>
      <dgm:spPr/>
      <dgm:t>
        <a:bodyPr/>
        <a:lstStyle/>
        <a:p>
          <a:endParaRPr lang="en-US"/>
        </a:p>
      </dgm:t>
    </dgm:pt>
    <dgm:pt modelId="{12C0CD8B-3C19-4032-A957-7ED5DFC4AE90}" type="pres">
      <dgm:prSet presAssocID="{5E0D62AD-926C-406A-B2C8-70A16CCF47FB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4038BDF0-2A3A-4650-9685-93339C5F19F0}" srcId="{79CA4A64-6289-47B3-AF5E-0FA0283DEB4C}" destId="{BA03ACCE-D786-465C-B2FA-E6A58EF53873}" srcOrd="1" destOrd="0" parTransId="{16F05CD1-7D46-4894-BA52-8E468B9CE20C}" sibTransId="{D85C502D-431C-4393-8C7D-20D955A5A443}"/>
    <dgm:cxn modelId="{9EE3DDA3-3CC2-4E6F-8B6D-88017F7C4B55}" srcId="{79CA4A64-6289-47B3-AF5E-0FA0283DEB4C}" destId="{5E0D62AD-926C-406A-B2C8-70A16CCF47FB}" srcOrd="3" destOrd="0" parTransId="{857CEC33-2948-4972-B678-99746823A273}" sibTransId="{8277960C-A1E3-4465-9085-01912C3E2974}"/>
    <dgm:cxn modelId="{13906961-9D43-451B-A3F7-665FE3AB68BC}" type="presOf" srcId="{5E0D62AD-926C-406A-B2C8-70A16CCF47FB}" destId="{FEEE1D0E-653C-4DB8-BBCC-AAD4CBAB5E80}" srcOrd="0" destOrd="0" presId="urn:microsoft.com/office/officeart/2008/layout/VerticalCurvedList"/>
    <dgm:cxn modelId="{C2B610ED-15D9-4673-B3B7-C7414D93CD24}" type="presOf" srcId="{02298C12-DAFD-4901-8FCE-39AA7B46AAAE}" destId="{CEDEAE36-B036-4E7E-BC76-2D2BAA91E39F}" srcOrd="0" destOrd="0" presId="urn:microsoft.com/office/officeart/2008/layout/VerticalCurvedList"/>
    <dgm:cxn modelId="{947EDB71-E4A7-446C-926C-F10A6254ECCE}" type="presOf" srcId="{79CA4A64-6289-47B3-AF5E-0FA0283DEB4C}" destId="{D715408D-7BD2-489A-A39B-0BDD5B2FF440}" srcOrd="0" destOrd="0" presId="urn:microsoft.com/office/officeart/2008/layout/VerticalCurvedList"/>
    <dgm:cxn modelId="{8FF50140-50A6-4AD7-8445-244F313677F1}" type="presOf" srcId="{02FC6C3A-8FDF-45AF-AAC4-0038370F5FFA}" destId="{11DF942F-3FA2-4217-B493-528E1ABD6F5F}" srcOrd="0" destOrd="0" presId="urn:microsoft.com/office/officeart/2008/layout/VerticalCurvedList"/>
    <dgm:cxn modelId="{36CFC1EB-1D2A-4672-851B-DA25F81FE97D}" type="presOf" srcId="{211A4944-4DB7-4B54-8A30-51672070AC55}" destId="{43D60931-6561-4C35-80D0-A75D87B8DE96}" srcOrd="0" destOrd="0" presId="urn:microsoft.com/office/officeart/2008/layout/VerticalCurvedList"/>
    <dgm:cxn modelId="{82E59924-35D1-40B4-969D-F7F8327D77F6}" type="presOf" srcId="{BA03ACCE-D786-465C-B2FA-E6A58EF53873}" destId="{665856DF-59B5-4D41-8597-A2B0A6751A11}" srcOrd="0" destOrd="0" presId="urn:microsoft.com/office/officeart/2008/layout/VerticalCurvedList"/>
    <dgm:cxn modelId="{21EBF443-23D4-4B81-8D25-58F594A45EC3}" srcId="{79CA4A64-6289-47B3-AF5E-0FA0283DEB4C}" destId="{211A4944-4DB7-4B54-8A30-51672070AC55}" srcOrd="0" destOrd="0" parTransId="{64B1E0FA-9B35-4386-8A24-C378779B8D7B}" sibTransId="{02298C12-DAFD-4901-8FCE-39AA7B46AAAE}"/>
    <dgm:cxn modelId="{E3A9A65F-BB79-49AC-B862-A257D575EC3A}" srcId="{79CA4A64-6289-47B3-AF5E-0FA0283DEB4C}" destId="{02FC6C3A-8FDF-45AF-AAC4-0038370F5FFA}" srcOrd="2" destOrd="0" parTransId="{27A3CB7E-951C-4628-A0BF-1DEBD938B950}" sibTransId="{D1505996-F528-4B70-92DE-711393AB6110}"/>
    <dgm:cxn modelId="{E5A9B251-3DFA-40C3-8B8F-4FDF4B5FC1A0}" type="presParOf" srcId="{D715408D-7BD2-489A-A39B-0BDD5B2FF440}" destId="{5E9AC1E6-9B7E-46A8-9B46-9586832B254B}" srcOrd="0" destOrd="0" presId="urn:microsoft.com/office/officeart/2008/layout/VerticalCurvedList"/>
    <dgm:cxn modelId="{820F1CB5-15D2-4408-8EF7-73F30B7F8D9F}" type="presParOf" srcId="{5E9AC1E6-9B7E-46A8-9B46-9586832B254B}" destId="{0A480F21-C5D1-4096-AEE1-24DA208D1FEE}" srcOrd="0" destOrd="0" presId="urn:microsoft.com/office/officeart/2008/layout/VerticalCurvedList"/>
    <dgm:cxn modelId="{F913DFB2-F658-4D66-B124-BFEF1BE50019}" type="presParOf" srcId="{0A480F21-C5D1-4096-AEE1-24DA208D1FEE}" destId="{128B428F-F631-4DB7-9A55-61F067A8FDC6}" srcOrd="0" destOrd="0" presId="urn:microsoft.com/office/officeart/2008/layout/VerticalCurvedList"/>
    <dgm:cxn modelId="{FD31AC7F-DBD6-45C0-BF41-E9E6880F1DDA}" type="presParOf" srcId="{0A480F21-C5D1-4096-AEE1-24DA208D1FEE}" destId="{CEDEAE36-B036-4E7E-BC76-2D2BAA91E39F}" srcOrd="1" destOrd="0" presId="urn:microsoft.com/office/officeart/2008/layout/VerticalCurvedList"/>
    <dgm:cxn modelId="{5D638120-CB24-451E-A8A7-D230A9561A3B}" type="presParOf" srcId="{0A480F21-C5D1-4096-AEE1-24DA208D1FEE}" destId="{30E5ECA0-52A3-43A7-89AB-7A7F01F195D8}" srcOrd="2" destOrd="0" presId="urn:microsoft.com/office/officeart/2008/layout/VerticalCurvedList"/>
    <dgm:cxn modelId="{D25E0979-CC29-43E9-B64D-FF08A0F26C46}" type="presParOf" srcId="{0A480F21-C5D1-4096-AEE1-24DA208D1FEE}" destId="{373C538B-2048-48B9-8565-CD257D63CCDE}" srcOrd="3" destOrd="0" presId="urn:microsoft.com/office/officeart/2008/layout/VerticalCurvedList"/>
    <dgm:cxn modelId="{832745DA-F8D1-48CC-9ACB-11691C5DEBD3}" type="presParOf" srcId="{5E9AC1E6-9B7E-46A8-9B46-9586832B254B}" destId="{43D60931-6561-4C35-80D0-A75D87B8DE96}" srcOrd="1" destOrd="0" presId="urn:microsoft.com/office/officeart/2008/layout/VerticalCurvedList"/>
    <dgm:cxn modelId="{4611DBC6-02F6-442D-8F8F-FA3053286E39}" type="presParOf" srcId="{5E9AC1E6-9B7E-46A8-9B46-9586832B254B}" destId="{92FB94EB-C504-4E99-B802-EA5835BBAD14}" srcOrd="2" destOrd="0" presId="urn:microsoft.com/office/officeart/2008/layout/VerticalCurvedList"/>
    <dgm:cxn modelId="{6EEC6B54-ED70-480F-8576-7CDD19563FEB}" type="presParOf" srcId="{92FB94EB-C504-4E99-B802-EA5835BBAD14}" destId="{23AA60B4-8950-4C98-B823-757781C06DED}" srcOrd="0" destOrd="0" presId="urn:microsoft.com/office/officeart/2008/layout/VerticalCurvedList"/>
    <dgm:cxn modelId="{D7298E08-0A75-4BFD-BF81-6EC4C552F7B5}" type="presParOf" srcId="{5E9AC1E6-9B7E-46A8-9B46-9586832B254B}" destId="{665856DF-59B5-4D41-8597-A2B0A6751A11}" srcOrd="3" destOrd="0" presId="urn:microsoft.com/office/officeart/2008/layout/VerticalCurvedList"/>
    <dgm:cxn modelId="{EB238C09-B648-46B4-B27B-3BE1A3DE5B28}" type="presParOf" srcId="{5E9AC1E6-9B7E-46A8-9B46-9586832B254B}" destId="{E7EAAF6B-93C1-4D5B-AD6D-8B164A3EBEE8}" srcOrd="4" destOrd="0" presId="urn:microsoft.com/office/officeart/2008/layout/VerticalCurvedList"/>
    <dgm:cxn modelId="{5F44ED92-5A86-48EC-8681-B87588340A82}" type="presParOf" srcId="{E7EAAF6B-93C1-4D5B-AD6D-8B164A3EBEE8}" destId="{47D4B7A5-085B-408E-A233-42DE88448C0B}" srcOrd="0" destOrd="0" presId="urn:microsoft.com/office/officeart/2008/layout/VerticalCurvedList"/>
    <dgm:cxn modelId="{0AFF9782-30B7-4CDC-803C-813555FB0102}" type="presParOf" srcId="{5E9AC1E6-9B7E-46A8-9B46-9586832B254B}" destId="{11DF942F-3FA2-4217-B493-528E1ABD6F5F}" srcOrd="5" destOrd="0" presId="urn:microsoft.com/office/officeart/2008/layout/VerticalCurvedList"/>
    <dgm:cxn modelId="{DACF03EE-E927-46CF-89BB-97462AE47700}" type="presParOf" srcId="{5E9AC1E6-9B7E-46A8-9B46-9586832B254B}" destId="{E53AA152-A6A3-46B7-80D9-247BB7DE1431}" srcOrd="6" destOrd="0" presId="urn:microsoft.com/office/officeart/2008/layout/VerticalCurvedList"/>
    <dgm:cxn modelId="{51DF98D8-196B-4C87-B68C-89350555F0B8}" type="presParOf" srcId="{E53AA152-A6A3-46B7-80D9-247BB7DE1431}" destId="{8F49A57B-5B95-424F-A036-C7E033E18621}" srcOrd="0" destOrd="0" presId="urn:microsoft.com/office/officeart/2008/layout/VerticalCurvedList"/>
    <dgm:cxn modelId="{D2334514-DAD7-4601-B821-EB96E2A50300}" type="presParOf" srcId="{5E9AC1E6-9B7E-46A8-9B46-9586832B254B}" destId="{FEEE1D0E-653C-4DB8-BBCC-AAD4CBAB5E80}" srcOrd="7" destOrd="0" presId="urn:microsoft.com/office/officeart/2008/layout/VerticalCurvedList"/>
    <dgm:cxn modelId="{718E9315-8D40-44E4-96A7-158274489A6B}" type="presParOf" srcId="{5E9AC1E6-9B7E-46A8-9B46-9586832B254B}" destId="{6E8C3B01-7BCD-45C0-9D09-38B4ADE21469}" srcOrd="8" destOrd="0" presId="urn:microsoft.com/office/officeart/2008/layout/VerticalCurvedList"/>
    <dgm:cxn modelId="{040BB387-539C-4A5C-AF59-BD6F8D40B7AE}" type="presParOf" srcId="{6E8C3B01-7BCD-45C0-9D09-38B4ADE21469}" destId="{12C0CD8B-3C19-4032-A957-7ED5DFC4AE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A4A64-6289-47B3-AF5E-0FA0283DEB4C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1A4944-4DB7-4B54-8A30-51672070AC55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 smtClean="0"/>
            <a:t>Primitive</a:t>
          </a:r>
          <a:endParaRPr lang="en-US" b="1" dirty="0"/>
        </a:p>
      </dgm:t>
    </dgm:pt>
    <dgm:pt modelId="{64B1E0FA-9B35-4386-8A24-C378779B8D7B}" type="parTrans" cxnId="{21EBF443-23D4-4B81-8D25-58F594A45EC3}">
      <dgm:prSet/>
      <dgm:spPr/>
      <dgm:t>
        <a:bodyPr/>
        <a:lstStyle/>
        <a:p>
          <a:endParaRPr lang="en-US"/>
        </a:p>
      </dgm:t>
    </dgm:pt>
    <dgm:pt modelId="{02298C12-DAFD-4901-8FCE-39AA7B46AAAE}" type="sibTrans" cxnId="{21EBF443-23D4-4B81-8D25-58F594A45EC3}">
      <dgm:prSet/>
      <dgm:spPr/>
      <dgm:t>
        <a:bodyPr/>
        <a:lstStyle/>
        <a:p>
          <a:endParaRPr lang="en-US"/>
        </a:p>
      </dgm:t>
    </dgm:pt>
    <dgm:pt modelId="{BA03ACCE-D786-465C-B2FA-E6A58EF5387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 smtClean="0"/>
            <a:t>Index stream</a:t>
          </a:r>
          <a:endParaRPr lang="en-US" b="1" dirty="0"/>
        </a:p>
      </dgm:t>
    </dgm:pt>
    <dgm:pt modelId="{16F05CD1-7D46-4894-BA52-8E468B9CE20C}" type="parTrans" cxnId="{4038BDF0-2A3A-4650-9685-93339C5F19F0}">
      <dgm:prSet/>
      <dgm:spPr/>
      <dgm:t>
        <a:bodyPr/>
        <a:lstStyle/>
        <a:p>
          <a:endParaRPr lang="en-US"/>
        </a:p>
      </dgm:t>
    </dgm:pt>
    <dgm:pt modelId="{D85C502D-431C-4393-8C7D-20D955A5A443}" type="sibTrans" cxnId="{4038BDF0-2A3A-4650-9685-93339C5F19F0}">
      <dgm:prSet/>
      <dgm:spPr/>
      <dgm:t>
        <a:bodyPr/>
        <a:lstStyle/>
        <a:p>
          <a:endParaRPr lang="en-US"/>
        </a:p>
      </dgm:t>
    </dgm:pt>
    <dgm:pt modelId="{02FC6C3A-8FDF-45AF-AAC4-0038370F5FFA}">
      <dgm:prSet phldrT="[Text]"/>
      <dgm:spPr/>
      <dgm:t>
        <a:bodyPr/>
        <a:lstStyle/>
        <a:p>
          <a:r>
            <a:rPr lang="en-US" dirty="0" smtClean="0"/>
            <a:t>Clipping</a:t>
          </a:r>
          <a:endParaRPr lang="en-US" dirty="0"/>
        </a:p>
      </dgm:t>
    </dgm:pt>
    <dgm:pt modelId="{27A3CB7E-951C-4628-A0BF-1DEBD938B950}" type="parTrans" cxnId="{E3A9A65F-BB79-49AC-B862-A257D575EC3A}">
      <dgm:prSet/>
      <dgm:spPr/>
      <dgm:t>
        <a:bodyPr/>
        <a:lstStyle/>
        <a:p>
          <a:endParaRPr lang="en-US"/>
        </a:p>
      </dgm:t>
    </dgm:pt>
    <dgm:pt modelId="{D1505996-F528-4B70-92DE-711393AB6110}" type="sibTrans" cxnId="{E3A9A65F-BB79-49AC-B862-A257D575EC3A}">
      <dgm:prSet/>
      <dgm:spPr/>
      <dgm:t>
        <a:bodyPr/>
        <a:lstStyle/>
        <a:p>
          <a:endParaRPr lang="en-US"/>
        </a:p>
      </dgm:t>
    </dgm:pt>
    <dgm:pt modelId="{5E0D62AD-926C-406A-B2C8-70A16CCF47FB}">
      <dgm:prSet/>
      <dgm:spPr/>
      <dgm:t>
        <a:bodyPr/>
        <a:lstStyle/>
        <a:p>
          <a:r>
            <a:rPr lang="en-US" dirty="0" err="1" smtClean="0"/>
            <a:t>Backface</a:t>
          </a:r>
          <a:r>
            <a:rPr lang="en-US" dirty="0" smtClean="0"/>
            <a:t> Culling</a:t>
          </a:r>
          <a:endParaRPr lang="en-US" dirty="0"/>
        </a:p>
      </dgm:t>
    </dgm:pt>
    <dgm:pt modelId="{857CEC33-2948-4972-B678-99746823A273}" type="parTrans" cxnId="{9EE3DDA3-3CC2-4E6F-8B6D-88017F7C4B55}">
      <dgm:prSet/>
      <dgm:spPr/>
      <dgm:t>
        <a:bodyPr/>
        <a:lstStyle/>
        <a:p>
          <a:endParaRPr lang="en-US"/>
        </a:p>
      </dgm:t>
    </dgm:pt>
    <dgm:pt modelId="{8277960C-A1E3-4465-9085-01912C3E2974}" type="sibTrans" cxnId="{9EE3DDA3-3CC2-4E6F-8B6D-88017F7C4B55}">
      <dgm:prSet/>
      <dgm:spPr/>
      <dgm:t>
        <a:bodyPr/>
        <a:lstStyle/>
        <a:p>
          <a:endParaRPr lang="en-US"/>
        </a:p>
      </dgm:t>
    </dgm:pt>
    <dgm:pt modelId="{D715408D-7BD2-489A-A39B-0BDD5B2FF440}" type="pres">
      <dgm:prSet presAssocID="{79CA4A64-6289-47B3-AF5E-0FA0283DEB4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E9AC1E6-9B7E-46A8-9B46-9586832B254B}" type="pres">
      <dgm:prSet presAssocID="{79CA4A64-6289-47B3-AF5E-0FA0283DEB4C}" presName="Name1" presStyleCnt="0"/>
      <dgm:spPr/>
    </dgm:pt>
    <dgm:pt modelId="{0A480F21-C5D1-4096-AEE1-24DA208D1FEE}" type="pres">
      <dgm:prSet presAssocID="{79CA4A64-6289-47B3-AF5E-0FA0283DEB4C}" presName="cycle" presStyleCnt="0"/>
      <dgm:spPr/>
    </dgm:pt>
    <dgm:pt modelId="{128B428F-F631-4DB7-9A55-61F067A8FDC6}" type="pres">
      <dgm:prSet presAssocID="{79CA4A64-6289-47B3-AF5E-0FA0283DEB4C}" presName="srcNode" presStyleLbl="node1" presStyleIdx="0" presStyleCnt="4"/>
      <dgm:spPr/>
    </dgm:pt>
    <dgm:pt modelId="{CEDEAE36-B036-4E7E-BC76-2D2BAA91E39F}" type="pres">
      <dgm:prSet presAssocID="{79CA4A64-6289-47B3-AF5E-0FA0283DEB4C}" presName="conn" presStyleLbl="parChTrans1D2" presStyleIdx="0" presStyleCnt="1"/>
      <dgm:spPr/>
      <dgm:t>
        <a:bodyPr/>
        <a:lstStyle/>
        <a:p>
          <a:endParaRPr lang="en-US"/>
        </a:p>
      </dgm:t>
    </dgm:pt>
    <dgm:pt modelId="{30E5ECA0-52A3-43A7-89AB-7A7F01F195D8}" type="pres">
      <dgm:prSet presAssocID="{79CA4A64-6289-47B3-AF5E-0FA0283DEB4C}" presName="extraNode" presStyleLbl="node1" presStyleIdx="0" presStyleCnt="4"/>
      <dgm:spPr/>
    </dgm:pt>
    <dgm:pt modelId="{373C538B-2048-48B9-8565-CD257D63CCDE}" type="pres">
      <dgm:prSet presAssocID="{79CA4A64-6289-47B3-AF5E-0FA0283DEB4C}" presName="dstNode" presStyleLbl="node1" presStyleIdx="0" presStyleCnt="4"/>
      <dgm:spPr/>
    </dgm:pt>
    <dgm:pt modelId="{43D60931-6561-4C35-80D0-A75D87B8DE96}" type="pres">
      <dgm:prSet presAssocID="{211A4944-4DB7-4B54-8A30-51672070AC5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B94EB-C504-4E99-B802-EA5835BBAD14}" type="pres">
      <dgm:prSet presAssocID="{211A4944-4DB7-4B54-8A30-51672070AC55}" presName="accent_1" presStyleCnt="0"/>
      <dgm:spPr/>
    </dgm:pt>
    <dgm:pt modelId="{23AA60B4-8950-4C98-B823-757781C06DED}" type="pres">
      <dgm:prSet presAssocID="{211A4944-4DB7-4B54-8A30-51672070AC55}" presName="accentRepeatNode" presStyleLbl="solidFgAcc1" presStyleIdx="0" presStyleCnt="4"/>
      <dgm:spPr/>
    </dgm:pt>
    <dgm:pt modelId="{665856DF-59B5-4D41-8597-A2B0A6751A11}" type="pres">
      <dgm:prSet presAssocID="{BA03ACCE-D786-465C-B2FA-E6A58EF5387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AAF6B-93C1-4D5B-AD6D-8B164A3EBEE8}" type="pres">
      <dgm:prSet presAssocID="{BA03ACCE-D786-465C-B2FA-E6A58EF53873}" presName="accent_2" presStyleCnt="0"/>
      <dgm:spPr/>
    </dgm:pt>
    <dgm:pt modelId="{47D4B7A5-085B-408E-A233-42DE88448C0B}" type="pres">
      <dgm:prSet presAssocID="{BA03ACCE-D786-465C-B2FA-E6A58EF53873}" presName="accentRepeatNode" presStyleLbl="solidFgAcc1" presStyleIdx="1" presStyleCnt="4"/>
      <dgm:spPr/>
    </dgm:pt>
    <dgm:pt modelId="{11DF942F-3FA2-4217-B493-528E1ABD6F5F}" type="pres">
      <dgm:prSet presAssocID="{02FC6C3A-8FDF-45AF-AAC4-0038370F5FF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AA152-A6A3-46B7-80D9-247BB7DE1431}" type="pres">
      <dgm:prSet presAssocID="{02FC6C3A-8FDF-45AF-AAC4-0038370F5FFA}" presName="accent_3" presStyleCnt="0"/>
      <dgm:spPr/>
    </dgm:pt>
    <dgm:pt modelId="{8F49A57B-5B95-424F-A036-C7E033E18621}" type="pres">
      <dgm:prSet presAssocID="{02FC6C3A-8FDF-45AF-AAC4-0038370F5FFA}" presName="accentRepeatNode" presStyleLbl="solidFgAcc1" presStyleIdx="2" presStyleCnt="4"/>
      <dgm:spPr/>
    </dgm:pt>
    <dgm:pt modelId="{FEEE1D0E-653C-4DB8-BBCC-AAD4CBAB5E80}" type="pres">
      <dgm:prSet presAssocID="{5E0D62AD-926C-406A-B2C8-70A16CCF47F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C3B01-7BCD-45C0-9D09-38B4ADE21469}" type="pres">
      <dgm:prSet presAssocID="{5E0D62AD-926C-406A-B2C8-70A16CCF47FB}" presName="accent_4" presStyleCnt="0"/>
      <dgm:spPr/>
    </dgm:pt>
    <dgm:pt modelId="{12C0CD8B-3C19-4032-A957-7ED5DFC4AE90}" type="pres">
      <dgm:prSet presAssocID="{5E0D62AD-926C-406A-B2C8-70A16CCF47FB}" presName="accentRepeatNode" presStyleLbl="solidFgAcc1" presStyleIdx="3" presStyleCnt="4"/>
      <dgm:spPr/>
    </dgm:pt>
  </dgm:ptLst>
  <dgm:cxnLst>
    <dgm:cxn modelId="{4038BDF0-2A3A-4650-9685-93339C5F19F0}" srcId="{79CA4A64-6289-47B3-AF5E-0FA0283DEB4C}" destId="{BA03ACCE-D786-465C-B2FA-E6A58EF53873}" srcOrd="1" destOrd="0" parTransId="{16F05CD1-7D46-4894-BA52-8E468B9CE20C}" sibTransId="{D85C502D-431C-4393-8C7D-20D955A5A443}"/>
    <dgm:cxn modelId="{28CDEDF1-CF45-4487-BECD-E22998B31F8C}" type="presOf" srcId="{211A4944-4DB7-4B54-8A30-51672070AC55}" destId="{43D60931-6561-4C35-80D0-A75D87B8DE96}" srcOrd="0" destOrd="0" presId="urn:microsoft.com/office/officeart/2008/layout/VerticalCurvedList"/>
    <dgm:cxn modelId="{9EE3DDA3-3CC2-4E6F-8B6D-88017F7C4B55}" srcId="{79CA4A64-6289-47B3-AF5E-0FA0283DEB4C}" destId="{5E0D62AD-926C-406A-B2C8-70A16CCF47FB}" srcOrd="3" destOrd="0" parTransId="{857CEC33-2948-4972-B678-99746823A273}" sibTransId="{8277960C-A1E3-4465-9085-01912C3E2974}"/>
    <dgm:cxn modelId="{22EF30F2-FD62-4EF9-B3AC-26B5D52BB542}" type="presOf" srcId="{5E0D62AD-926C-406A-B2C8-70A16CCF47FB}" destId="{FEEE1D0E-653C-4DB8-BBCC-AAD4CBAB5E80}" srcOrd="0" destOrd="0" presId="urn:microsoft.com/office/officeart/2008/layout/VerticalCurvedList"/>
    <dgm:cxn modelId="{16680453-1671-48B2-ABFD-EF7E231F1234}" type="presOf" srcId="{02298C12-DAFD-4901-8FCE-39AA7B46AAAE}" destId="{CEDEAE36-B036-4E7E-BC76-2D2BAA91E39F}" srcOrd="0" destOrd="0" presId="urn:microsoft.com/office/officeart/2008/layout/VerticalCurvedList"/>
    <dgm:cxn modelId="{6608389C-2808-419F-BEE7-422DFB110A8D}" type="presOf" srcId="{79CA4A64-6289-47B3-AF5E-0FA0283DEB4C}" destId="{D715408D-7BD2-489A-A39B-0BDD5B2FF440}" srcOrd="0" destOrd="0" presId="urn:microsoft.com/office/officeart/2008/layout/VerticalCurvedList"/>
    <dgm:cxn modelId="{50A0C429-8248-45EA-98E8-AF9CBBFE9C07}" type="presOf" srcId="{BA03ACCE-D786-465C-B2FA-E6A58EF53873}" destId="{665856DF-59B5-4D41-8597-A2B0A6751A11}" srcOrd="0" destOrd="0" presId="urn:microsoft.com/office/officeart/2008/layout/VerticalCurvedList"/>
    <dgm:cxn modelId="{21EBF443-23D4-4B81-8D25-58F594A45EC3}" srcId="{79CA4A64-6289-47B3-AF5E-0FA0283DEB4C}" destId="{211A4944-4DB7-4B54-8A30-51672070AC55}" srcOrd="0" destOrd="0" parTransId="{64B1E0FA-9B35-4386-8A24-C378779B8D7B}" sibTransId="{02298C12-DAFD-4901-8FCE-39AA7B46AAAE}"/>
    <dgm:cxn modelId="{3A9B3522-A0F9-4F6E-B818-8045E98A78E5}" type="presOf" srcId="{02FC6C3A-8FDF-45AF-AAC4-0038370F5FFA}" destId="{11DF942F-3FA2-4217-B493-528E1ABD6F5F}" srcOrd="0" destOrd="0" presId="urn:microsoft.com/office/officeart/2008/layout/VerticalCurvedList"/>
    <dgm:cxn modelId="{E3A9A65F-BB79-49AC-B862-A257D575EC3A}" srcId="{79CA4A64-6289-47B3-AF5E-0FA0283DEB4C}" destId="{02FC6C3A-8FDF-45AF-AAC4-0038370F5FFA}" srcOrd="2" destOrd="0" parTransId="{27A3CB7E-951C-4628-A0BF-1DEBD938B950}" sibTransId="{D1505996-F528-4B70-92DE-711393AB6110}"/>
    <dgm:cxn modelId="{449469C8-DD86-4BD0-AA89-B82DD183FEC9}" type="presParOf" srcId="{D715408D-7BD2-489A-A39B-0BDD5B2FF440}" destId="{5E9AC1E6-9B7E-46A8-9B46-9586832B254B}" srcOrd="0" destOrd="0" presId="urn:microsoft.com/office/officeart/2008/layout/VerticalCurvedList"/>
    <dgm:cxn modelId="{F127E990-FACA-48D7-BA4F-99AF9B6AD3A8}" type="presParOf" srcId="{5E9AC1E6-9B7E-46A8-9B46-9586832B254B}" destId="{0A480F21-C5D1-4096-AEE1-24DA208D1FEE}" srcOrd="0" destOrd="0" presId="urn:microsoft.com/office/officeart/2008/layout/VerticalCurvedList"/>
    <dgm:cxn modelId="{BA10324A-F2ED-4006-87AA-38604A85907A}" type="presParOf" srcId="{0A480F21-C5D1-4096-AEE1-24DA208D1FEE}" destId="{128B428F-F631-4DB7-9A55-61F067A8FDC6}" srcOrd="0" destOrd="0" presId="urn:microsoft.com/office/officeart/2008/layout/VerticalCurvedList"/>
    <dgm:cxn modelId="{2744EB33-25A8-439D-B4ED-E3EF8EE9CE2C}" type="presParOf" srcId="{0A480F21-C5D1-4096-AEE1-24DA208D1FEE}" destId="{CEDEAE36-B036-4E7E-BC76-2D2BAA91E39F}" srcOrd="1" destOrd="0" presId="urn:microsoft.com/office/officeart/2008/layout/VerticalCurvedList"/>
    <dgm:cxn modelId="{52B73112-EA51-44F6-B05D-FB60CF6DABCF}" type="presParOf" srcId="{0A480F21-C5D1-4096-AEE1-24DA208D1FEE}" destId="{30E5ECA0-52A3-43A7-89AB-7A7F01F195D8}" srcOrd="2" destOrd="0" presId="urn:microsoft.com/office/officeart/2008/layout/VerticalCurvedList"/>
    <dgm:cxn modelId="{2FBE265D-9773-4200-AF78-97937A7A4BBC}" type="presParOf" srcId="{0A480F21-C5D1-4096-AEE1-24DA208D1FEE}" destId="{373C538B-2048-48B9-8565-CD257D63CCDE}" srcOrd="3" destOrd="0" presId="urn:microsoft.com/office/officeart/2008/layout/VerticalCurvedList"/>
    <dgm:cxn modelId="{55B3BBCA-9EA4-43F9-83F3-ED3BBCB4C4F2}" type="presParOf" srcId="{5E9AC1E6-9B7E-46A8-9B46-9586832B254B}" destId="{43D60931-6561-4C35-80D0-A75D87B8DE96}" srcOrd="1" destOrd="0" presId="urn:microsoft.com/office/officeart/2008/layout/VerticalCurvedList"/>
    <dgm:cxn modelId="{D7A0D70B-C594-42AE-9D40-297F871A4C46}" type="presParOf" srcId="{5E9AC1E6-9B7E-46A8-9B46-9586832B254B}" destId="{92FB94EB-C504-4E99-B802-EA5835BBAD14}" srcOrd="2" destOrd="0" presId="urn:microsoft.com/office/officeart/2008/layout/VerticalCurvedList"/>
    <dgm:cxn modelId="{6F3339C0-DB9B-41DB-8D04-83A4FD667930}" type="presParOf" srcId="{92FB94EB-C504-4E99-B802-EA5835BBAD14}" destId="{23AA60B4-8950-4C98-B823-757781C06DED}" srcOrd="0" destOrd="0" presId="urn:microsoft.com/office/officeart/2008/layout/VerticalCurvedList"/>
    <dgm:cxn modelId="{79E26C93-1E5E-478A-96FA-D030B1789F48}" type="presParOf" srcId="{5E9AC1E6-9B7E-46A8-9B46-9586832B254B}" destId="{665856DF-59B5-4D41-8597-A2B0A6751A11}" srcOrd="3" destOrd="0" presId="urn:microsoft.com/office/officeart/2008/layout/VerticalCurvedList"/>
    <dgm:cxn modelId="{75C3EB85-765F-44F6-BB81-67C17F017C30}" type="presParOf" srcId="{5E9AC1E6-9B7E-46A8-9B46-9586832B254B}" destId="{E7EAAF6B-93C1-4D5B-AD6D-8B164A3EBEE8}" srcOrd="4" destOrd="0" presId="urn:microsoft.com/office/officeart/2008/layout/VerticalCurvedList"/>
    <dgm:cxn modelId="{AA60BAE9-58DD-46B0-A048-28F3366A6269}" type="presParOf" srcId="{E7EAAF6B-93C1-4D5B-AD6D-8B164A3EBEE8}" destId="{47D4B7A5-085B-408E-A233-42DE88448C0B}" srcOrd="0" destOrd="0" presId="urn:microsoft.com/office/officeart/2008/layout/VerticalCurvedList"/>
    <dgm:cxn modelId="{D873E8F6-49E7-4685-92C0-32EEC6DD3FB8}" type="presParOf" srcId="{5E9AC1E6-9B7E-46A8-9B46-9586832B254B}" destId="{11DF942F-3FA2-4217-B493-528E1ABD6F5F}" srcOrd="5" destOrd="0" presId="urn:microsoft.com/office/officeart/2008/layout/VerticalCurvedList"/>
    <dgm:cxn modelId="{5840304A-EE66-4A79-ABDC-3749439AC304}" type="presParOf" srcId="{5E9AC1E6-9B7E-46A8-9B46-9586832B254B}" destId="{E53AA152-A6A3-46B7-80D9-247BB7DE1431}" srcOrd="6" destOrd="0" presId="urn:microsoft.com/office/officeart/2008/layout/VerticalCurvedList"/>
    <dgm:cxn modelId="{9E594F40-FB5B-4799-9EAC-CD85DDEF07FB}" type="presParOf" srcId="{E53AA152-A6A3-46B7-80D9-247BB7DE1431}" destId="{8F49A57B-5B95-424F-A036-C7E033E18621}" srcOrd="0" destOrd="0" presId="urn:microsoft.com/office/officeart/2008/layout/VerticalCurvedList"/>
    <dgm:cxn modelId="{453894C8-3E32-4F6F-9E68-61BB303407BE}" type="presParOf" srcId="{5E9AC1E6-9B7E-46A8-9B46-9586832B254B}" destId="{FEEE1D0E-653C-4DB8-BBCC-AAD4CBAB5E80}" srcOrd="7" destOrd="0" presId="urn:microsoft.com/office/officeart/2008/layout/VerticalCurvedList"/>
    <dgm:cxn modelId="{547AE30A-211C-4C90-99D6-DF8F339C2A75}" type="presParOf" srcId="{5E9AC1E6-9B7E-46A8-9B46-9586832B254B}" destId="{6E8C3B01-7BCD-45C0-9D09-38B4ADE21469}" srcOrd="8" destOrd="0" presId="urn:microsoft.com/office/officeart/2008/layout/VerticalCurvedList"/>
    <dgm:cxn modelId="{14BD5D5B-77F9-4E10-A041-35B51A5CF294}" type="presParOf" srcId="{6E8C3B01-7BCD-45C0-9D09-38B4ADE21469}" destId="{12C0CD8B-3C19-4032-A957-7ED5DFC4AE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CA4A64-6289-47B3-AF5E-0FA0283DEB4C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1A4944-4DB7-4B54-8A30-51672070AC55}">
      <dgm:prSet phldrT="[Text]"/>
      <dgm:spPr/>
      <dgm:t>
        <a:bodyPr/>
        <a:lstStyle/>
        <a:p>
          <a:r>
            <a:rPr lang="en-US" dirty="0" smtClean="0"/>
            <a:t>Primitive</a:t>
          </a:r>
          <a:endParaRPr lang="en-US" dirty="0"/>
        </a:p>
      </dgm:t>
    </dgm:pt>
    <dgm:pt modelId="{64B1E0FA-9B35-4386-8A24-C378779B8D7B}" type="parTrans" cxnId="{21EBF443-23D4-4B81-8D25-58F594A45EC3}">
      <dgm:prSet/>
      <dgm:spPr/>
      <dgm:t>
        <a:bodyPr/>
        <a:lstStyle/>
        <a:p>
          <a:endParaRPr lang="en-US"/>
        </a:p>
      </dgm:t>
    </dgm:pt>
    <dgm:pt modelId="{02298C12-DAFD-4901-8FCE-39AA7B46AAAE}" type="sibTrans" cxnId="{21EBF443-23D4-4B81-8D25-58F594A45EC3}">
      <dgm:prSet/>
      <dgm:spPr/>
      <dgm:t>
        <a:bodyPr/>
        <a:lstStyle/>
        <a:p>
          <a:endParaRPr lang="en-US"/>
        </a:p>
      </dgm:t>
    </dgm:pt>
    <dgm:pt modelId="{BA03ACCE-D786-465C-B2FA-E6A58EF53873}">
      <dgm:prSet phldrT="[Text]"/>
      <dgm:spPr/>
      <dgm:t>
        <a:bodyPr/>
        <a:lstStyle/>
        <a:p>
          <a:r>
            <a:rPr lang="en-US" dirty="0" smtClean="0"/>
            <a:t>Index stream</a:t>
          </a:r>
          <a:endParaRPr lang="en-US" dirty="0"/>
        </a:p>
      </dgm:t>
    </dgm:pt>
    <dgm:pt modelId="{16F05CD1-7D46-4894-BA52-8E468B9CE20C}" type="parTrans" cxnId="{4038BDF0-2A3A-4650-9685-93339C5F19F0}">
      <dgm:prSet/>
      <dgm:spPr/>
      <dgm:t>
        <a:bodyPr/>
        <a:lstStyle/>
        <a:p>
          <a:endParaRPr lang="en-US"/>
        </a:p>
      </dgm:t>
    </dgm:pt>
    <dgm:pt modelId="{D85C502D-431C-4393-8C7D-20D955A5A443}" type="sibTrans" cxnId="{4038BDF0-2A3A-4650-9685-93339C5F19F0}">
      <dgm:prSet/>
      <dgm:spPr/>
      <dgm:t>
        <a:bodyPr/>
        <a:lstStyle/>
        <a:p>
          <a:endParaRPr lang="en-US"/>
        </a:p>
      </dgm:t>
    </dgm:pt>
    <dgm:pt modelId="{02FC6C3A-8FDF-45AF-AAC4-0038370F5FF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 smtClean="0"/>
            <a:t>Clipping</a:t>
          </a:r>
          <a:endParaRPr lang="en-US" b="1" dirty="0"/>
        </a:p>
      </dgm:t>
    </dgm:pt>
    <dgm:pt modelId="{27A3CB7E-951C-4628-A0BF-1DEBD938B950}" type="parTrans" cxnId="{E3A9A65F-BB79-49AC-B862-A257D575EC3A}">
      <dgm:prSet/>
      <dgm:spPr/>
      <dgm:t>
        <a:bodyPr/>
        <a:lstStyle/>
        <a:p>
          <a:endParaRPr lang="en-US"/>
        </a:p>
      </dgm:t>
    </dgm:pt>
    <dgm:pt modelId="{D1505996-F528-4B70-92DE-711393AB6110}" type="sibTrans" cxnId="{E3A9A65F-BB79-49AC-B862-A257D575EC3A}">
      <dgm:prSet/>
      <dgm:spPr/>
      <dgm:t>
        <a:bodyPr/>
        <a:lstStyle/>
        <a:p>
          <a:endParaRPr lang="en-US"/>
        </a:p>
      </dgm:t>
    </dgm:pt>
    <dgm:pt modelId="{5E0D62AD-926C-406A-B2C8-70A16CCF47FB}">
      <dgm:prSet/>
      <dgm:spPr/>
      <dgm:t>
        <a:bodyPr/>
        <a:lstStyle/>
        <a:p>
          <a:r>
            <a:rPr lang="en-US" dirty="0" err="1" smtClean="0"/>
            <a:t>Backface</a:t>
          </a:r>
          <a:r>
            <a:rPr lang="en-US" dirty="0" smtClean="0"/>
            <a:t> Culling</a:t>
          </a:r>
          <a:endParaRPr lang="en-US" dirty="0"/>
        </a:p>
      </dgm:t>
    </dgm:pt>
    <dgm:pt modelId="{857CEC33-2948-4972-B678-99746823A273}" type="parTrans" cxnId="{9EE3DDA3-3CC2-4E6F-8B6D-88017F7C4B55}">
      <dgm:prSet/>
      <dgm:spPr/>
      <dgm:t>
        <a:bodyPr/>
        <a:lstStyle/>
        <a:p>
          <a:endParaRPr lang="en-US"/>
        </a:p>
      </dgm:t>
    </dgm:pt>
    <dgm:pt modelId="{8277960C-A1E3-4465-9085-01912C3E2974}" type="sibTrans" cxnId="{9EE3DDA3-3CC2-4E6F-8B6D-88017F7C4B55}">
      <dgm:prSet/>
      <dgm:spPr/>
      <dgm:t>
        <a:bodyPr/>
        <a:lstStyle/>
        <a:p>
          <a:endParaRPr lang="en-US"/>
        </a:p>
      </dgm:t>
    </dgm:pt>
    <dgm:pt modelId="{D715408D-7BD2-489A-A39B-0BDD5B2FF440}" type="pres">
      <dgm:prSet presAssocID="{79CA4A64-6289-47B3-AF5E-0FA0283DEB4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E9AC1E6-9B7E-46A8-9B46-9586832B254B}" type="pres">
      <dgm:prSet presAssocID="{79CA4A64-6289-47B3-AF5E-0FA0283DEB4C}" presName="Name1" presStyleCnt="0"/>
      <dgm:spPr/>
    </dgm:pt>
    <dgm:pt modelId="{0A480F21-C5D1-4096-AEE1-24DA208D1FEE}" type="pres">
      <dgm:prSet presAssocID="{79CA4A64-6289-47B3-AF5E-0FA0283DEB4C}" presName="cycle" presStyleCnt="0"/>
      <dgm:spPr/>
    </dgm:pt>
    <dgm:pt modelId="{128B428F-F631-4DB7-9A55-61F067A8FDC6}" type="pres">
      <dgm:prSet presAssocID="{79CA4A64-6289-47B3-AF5E-0FA0283DEB4C}" presName="srcNode" presStyleLbl="node1" presStyleIdx="0" presStyleCnt="4"/>
      <dgm:spPr/>
    </dgm:pt>
    <dgm:pt modelId="{CEDEAE36-B036-4E7E-BC76-2D2BAA91E39F}" type="pres">
      <dgm:prSet presAssocID="{79CA4A64-6289-47B3-AF5E-0FA0283DEB4C}" presName="conn" presStyleLbl="parChTrans1D2" presStyleIdx="0" presStyleCnt="1"/>
      <dgm:spPr/>
      <dgm:t>
        <a:bodyPr/>
        <a:lstStyle/>
        <a:p>
          <a:endParaRPr lang="en-US"/>
        </a:p>
      </dgm:t>
    </dgm:pt>
    <dgm:pt modelId="{30E5ECA0-52A3-43A7-89AB-7A7F01F195D8}" type="pres">
      <dgm:prSet presAssocID="{79CA4A64-6289-47B3-AF5E-0FA0283DEB4C}" presName="extraNode" presStyleLbl="node1" presStyleIdx="0" presStyleCnt="4"/>
      <dgm:spPr/>
    </dgm:pt>
    <dgm:pt modelId="{373C538B-2048-48B9-8565-CD257D63CCDE}" type="pres">
      <dgm:prSet presAssocID="{79CA4A64-6289-47B3-AF5E-0FA0283DEB4C}" presName="dstNode" presStyleLbl="node1" presStyleIdx="0" presStyleCnt="4"/>
      <dgm:spPr/>
    </dgm:pt>
    <dgm:pt modelId="{43D60931-6561-4C35-80D0-A75D87B8DE96}" type="pres">
      <dgm:prSet presAssocID="{211A4944-4DB7-4B54-8A30-51672070AC5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B94EB-C504-4E99-B802-EA5835BBAD14}" type="pres">
      <dgm:prSet presAssocID="{211A4944-4DB7-4B54-8A30-51672070AC55}" presName="accent_1" presStyleCnt="0"/>
      <dgm:spPr/>
    </dgm:pt>
    <dgm:pt modelId="{23AA60B4-8950-4C98-B823-757781C06DED}" type="pres">
      <dgm:prSet presAssocID="{211A4944-4DB7-4B54-8A30-51672070AC55}" presName="accentRepeatNode" presStyleLbl="solidFgAcc1" presStyleIdx="0" presStyleCnt="4"/>
      <dgm:spPr/>
    </dgm:pt>
    <dgm:pt modelId="{665856DF-59B5-4D41-8597-A2B0A6751A11}" type="pres">
      <dgm:prSet presAssocID="{BA03ACCE-D786-465C-B2FA-E6A58EF5387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AAF6B-93C1-4D5B-AD6D-8B164A3EBEE8}" type="pres">
      <dgm:prSet presAssocID="{BA03ACCE-D786-465C-B2FA-E6A58EF53873}" presName="accent_2" presStyleCnt="0"/>
      <dgm:spPr/>
    </dgm:pt>
    <dgm:pt modelId="{47D4B7A5-085B-408E-A233-42DE88448C0B}" type="pres">
      <dgm:prSet presAssocID="{BA03ACCE-D786-465C-B2FA-E6A58EF53873}" presName="accentRepeatNode" presStyleLbl="solidFgAcc1" presStyleIdx="1" presStyleCnt="4"/>
      <dgm:spPr/>
    </dgm:pt>
    <dgm:pt modelId="{11DF942F-3FA2-4217-B493-528E1ABD6F5F}" type="pres">
      <dgm:prSet presAssocID="{02FC6C3A-8FDF-45AF-AAC4-0038370F5FF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AA152-A6A3-46B7-80D9-247BB7DE1431}" type="pres">
      <dgm:prSet presAssocID="{02FC6C3A-8FDF-45AF-AAC4-0038370F5FFA}" presName="accent_3" presStyleCnt="0"/>
      <dgm:spPr/>
    </dgm:pt>
    <dgm:pt modelId="{8F49A57B-5B95-424F-A036-C7E033E18621}" type="pres">
      <dgm:prSet presAssocID="{02FC6C3A-8FDF-45AF-AAC4-0038370F5FFA}" presName="accentRepeatNode" presStyleLbl="solidFgAcc1" presStyleIdx="2" presStyleCnt="4"/>
      <dgm:spPr/>
    </dgm:pt>
    <dgm:pt modelId="{FEEE1D0E-653C-4DB8-BBCC-AAD4CBAB5E80}" type="pres">
      <dgm:prSet presAssocID="{5E0D62AD-926C-406A-B2C8-70A16CCF47F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C3B01-7BCD-45C0-9D09-38B4ADE21469}" type="pres">
      <dgm:prSet presAssocID="{5E0D62AD-926C-406A-B2C8-70A16CCF47FB}" presName="accent_4" presStyleCnt="0"/>
      <dgm:spPr/>
    </dgm:pt>
    <dgm:pt modelId="{12C0CD8B-3C19-4032-A957-7ED5DFC4AE90}" type="pres">
      <dgm:prSet presAssocID="{5E0D62AD-926C-406A-B2C8-70A16CCF47FB}" presName="accentRepeatNode" presStyleLbl="solidFgAcc1" presStyleIdx="3" presStyleCnt="4"/>
      <dgm:spPr/>
    </dgm:pt>
  </dgm:ptLst>
  <dgm:cxnLst>
    <dgm:cxn modelId="{4038BDF0-2A3A-4650-9685-93339C5F19F0}" srcId="{79CA4A64-6289-47B3-AF5E-0FA0283DEB4C}" destId="{BA03ACCE-D786-465C-B2FA-E6A58EF53873}" srcOrd="1" destOrd="0" parTransId="{16F05CD1-7D46-4894-BA52-8E468B9CE20C}" sibTransId="{D85C502D-431C-4393-8C7D-20D955A5A443}"/>
    <dgm:cxn modelId="{1AAA3D84-04AB-4006-858C-E64348316F85}" type="presOf" srcId="{79CA4A64-6289-47B3-AF5E-0FA0283DEB4C}" destId="{D715408D-7BD2-489A-A39B-0BDD5B2FF440}" srcOrd="0" destOrd="0" presId="urn:microsoft.com/office/officeart/2008/layout/VerticalCurvedList"/>
    <dgm:cxn modelId="{9EE3DDA3-3CC2-4E6F-8B6D-88017F7C4B55}" srcId="{79CA4A64-6289-47B3-AF5E-0FA0283DEB4C}" destId="{5E0D62AD-926C-406A-B2C8-70A16CCF47FB}" srcOrd="3" destOrd="0" parTransId="{857CEC33-2948-4972-B678-99746823A273}" sibTransId="{8277960C-A1E3-4465-9085-01912C3E2974}"/>
    <dgm:cxn modelId="{91F22491-4309-4AE5-8662-52DFE6D73318}" type="presOf" srcId="{5E0D62AD-926C-406A-B2C8-70A16CCF47FB}" destId="{FEEE1D0E-653C-4DB8-BBCC-AAD4CBAB5E80}" srcOrd="0" destOrd="0" presId="urn:microsoft.com/office/officeart/2008/layout/VerticalCurvedList"/>
    <dgm:cxn modelId="{54C00F78-9B9E-4B57-8F22-FC6CF19B9009}" type="presOf" srcId="{02FC6C3A-8FDF-45AF-AAC4-0038370F5FFA}" destId="{11DF942F-3FA2-4217-B493-528E1ABD6F5F}" srcOrd="0" destOrd="0" presId="urn:microsoft.com/office/officeart/2008/layout/VerticalCurvedList"/>
    <dgm:cxn modelId="{E3FB227C-664E-4164-86A9-75E177BADEB2}" type="presOf" srcId="{BA03ACCE-D786-465C-B2FA-E6A58EF53873}" destId="{665856DF-59B5-4D41-8597-A2B0A6751A11}" srcOrd="0" destOrd="0" presId="urn:microsoft.com/office/officeart/2008/layout/VerticalCurvedList"/>
    <dgm:cxn modelId="{86341BE2-8387-4DD0-BED7-41F23779F8E9}" type="presOf" srcId="{02298C12-DAFD-4901-8FCE-39AA7B46AAAE}" destId="{CEDEAE36-B036-4E7E-BC76-2D2BAA91E39F}" srcOrd="0" destOrd="0" presId="urn:microsoft.com/office/officeart/2008/layout/VerticalCurvedList"/>
    <dgm:cxn modelId="{18C0C344-7FCB-4C38-9D56-F8C332835657}" type="presOf" srcId="{211A4944-4DB7-4B54-8A30-51672070AC55}" destId="{43D60931-6561-4C35-80D0-A75D87B8DE96}" srcOrd="0" destOrd="0" presId="urn:microsoft.com/office/officeart/2008/layout/VerticalCurvedList"/>
    <dgm:cxn modelId="{21EBF443-23D4-4B81-8D25-58F594A45EC3}" srcId="{79CA4A64-6289-47B3-AF5E-0FA0283DEB4C}" destId="{211A4944-4DB7-4B54-8A30-51672070AC55}" srcOrd="0" destOrd="0" parTransId="{64B1E0FA-9B35-4386-8A24-C378779B8D7B}" sibTransId="{02298C12-DAFD-4901-8FCE-39AA7B46AAAE}"/>
    <dgm:cxn modelId="{E3A9A65F-BB79-49AC-B862-A257D575EC3A}" srcId="{79CA4A64-6289-47B3-AF5E-0FA0283DEB4C}" destId="{02FC6C3A-8FDF-45AF-AAC4-0038370F5FFA}" srcOrd="2" destOrd="0" parTransId="{27A3CB7E-951C-4628-A0BF-1DEBD938B950}" sibTransId="{D1505996-F528-4B70-92DE-711393AB6110}"/>
    <dgm:cxn modelId="{2539E95C-026F-4604-A2D3-1DA3635D92CE}" type="presParOf" srcId="{D715408D-7BD2-489A-A39B-0BDD5B2FF440}" destId="{5E9AC1E6-9B7E-46A8-9B46-9586832B254B}" srcOrd="0" destOrd="0" presId="urn:microsoft.com/office/officeart/2008/layout/VerticalCurvedList"/>
    <dgm:cxn modelId="{6FD84405-560D-42E5-B382-80322CAFC1D9}" type="presParOf" srcId="{5E9AC1E6-9B7E-46A8-9B46-9586832B254B}" destId="{0A480F21-C5D1-4096-AEE1-24DA208D1FEE}" srcOrd="0" destOrd="0" presId="urn:microsoft.com/office/officeart/2008/layout/VerticalCurvedList"/>
    <dgm:cxn modelId="{FACA40B2-E32D-4B6B-8914-E54D223087D4}" type="presParOf" srcId="{0A480F21-C5D1-4096-AEE1-24DA208D1FEE}" destId="{128B428F-F631-4DB7-9A55-61F067A8FDC6}" srcOrd="0" destOrd="0" presId="urn:microsoft.com/office/officeart/2008/layout/VerticalCurvedList"/>
    <dgm:cxn modelId="{9B86971B-6FC7-46B3-B287-2E10AB19EC4B}" type="presParOf" srcId="{0A480F21-C5D1-4096-AEE1-24DA208D1FEE}" destId="{CEDEAE36-B036-4E7E-BC76-2D2BAA91E39F}" srcOrd="1" destOrd="0" presId="urn:microsoft.com/office/officeart/2008/layout/VerticalCurvedList"/>
    <dgm:cxn modelId="{66858188-4DEF-47ED-9539-25BF2321CA26}" type="presParOf" srcId="{0A480F21-C5D1-4096-AEE1-24DA208D1FEE}" destId="{30E5ECA0-52A3-43A7-89AB-7A7F01F195D8}" srcOrd="2" destOrd="0" presId="urn:microsoft.com/office/officeart/2008/layout/VerticalCurvedList"/>
    <dgm:cxn modelId="{FB68CD02-0B8A-4F84-9C10-E4D160FB97D2}" type="presParOf" srcId="{0A480F21-C5D1-4096-AEE1-24DA208D1FEE}" destId="{373C538B-2048-48B9-8565-CD257D63CCDE}" srcOrd="3" destOrd="0" presId="urn:microsoft.com/office/officeart/2008/layout/VerticalCurvedList"/>
    <dgm:cxn modelId="{B81B566B-46FE-4D97-91EF-4BBC2A5EBD2F}" type="presParOf" srcId="{5E9AC1E6-9B7E-46A8-9B46-9586832B254B}" destId="{43D60931-6561-4C35-80D0-A75D87B8DE96}" srcOrd="1" destOrd="0" presId="urn:microsoft.com/office/officeart/2008/layout/VerticalCurvedList"/>
    <dgm:cxn modelId="{D806E8C4-5C8B-4D75-9C5A-14EB2FF79506}" type="presParOf" srcId="{5E9AC1E6-9B7E-46A8-9B46-9586832B254B}" destId="{92FB94EB-C504-4E99-B802-EA5835BBAD14}" srcOrd="2" destOrd="0" presId="urn:microsoft.com/office/officeart/2008/layout/VerticalCurvedList"/>
    <dgm:cxn modelId="{22A20E82-BA85-48A6-96B8-C61B52256E0B}" type="presParOf" srcId="{92FB94EB-C504-4E99-B802-EA5835BBAD14}" destId="{23AA60B4-8950-4C98-B823-757781C06DED}" srcOrd="0" destOrd="0" presId="urn:microsoft.com/office/officeart/2008/layout/VerticalCurvedList"/>
    <dgm:cxn modelId="{3CED8B82-4057-4301-8A6C-16098EE99A66}" type="presParOf" srcId="{5E9AC1E6-9B7E-46A8-9B46-9586832B254B}" destId="{665856DF-59B5-4D41-8597-A2B0A6751A11}" srcOrd="3" destOrd="0" presId="urn:microsoft.com/office/officeart/2008/layout/VerticalCurvedList"/>
    <dgm:cxn modelId="{60F437E8-0991-4197-A596-ADB7B1A71048}" type="presParOf" srcId="{5E9AC1E6-9B7E-46A8-9B46-9586832B254B}" destId="{E7EAAF6B-93C1-4D5B-AD6D-8B164A3EBEE8}" srcOrd="4" destOrd="0" presId="urn:microsoft.com/office/officeart/2008/layout/VerticalCurvedList"/>
    <dgm:cxn modelId="{E624D893-3745-43A0-8CF5-BBA8F7D4977D}" type="presParOf" srcId="{E7EAAF6B-93C1-4D5B-AD6D-8B164A3EBEE8}" destId="{47D4B7A5-085B-408E-A233-42DE88448C0B}" srcOrd="0" destOrd="0" presId="urn:microsoft.com/office/officeart/2008/layout/VerticalCurvedList"/>
    <dgm:cxn modelId="{3D1577D6-2D73-48EF-8773-1798946D2F38}" type="presParOf" srcId="{5E9AC1E6-9B7E-46A8-9B46-9586832B254B}" destId="{11DF942F-3FA2-4217-B493-528E1ABD6F5F}" srcOrd="5" destOrd="0" presId="urn:microsoft.com/office/officeart/2008/layout/VerticalCurvedList"/>
    <dgm:cxn modelId="{8C046E0D-4A56-4117-8E2A-21AF04D5AC3A}" type="presParOf" srcId="{5E9AC1E6-9B7E-46A8-9B46-9586832B254B}" destId="{E53AA152-A6A3-46B7-80D9-247BB7DE1431}" srcOrd="6" destOrd="0" presId="urn:microsoft.com/office/officeart/2008/layout/VerticalCurvedList"/>
    <dgm:cxn modelId="{D69581C4-32DA-45A1-95CD-2446AC700719}" type="presParOf" srcId="{E53AA152-A6A3-46B7-80D9-247BB7DE1431}" destId="{8F49A57B-5B95-424F-A036-C7E033E18621}" srcOrd="0" destOrd="0" presId="urn:microsoft.com/office/officeart/2008/layout/VerticalCurvedList"/>
    <dgm:cxn modelId="{EB88BA57-0BFE-4ED6-B753-339ACD363B99}" type="presParOf" srcId="{5E9AC1E6-9B7E-46A8-9B46-9586832B254B}" destId="{FEEE1D0E-653C-4DB8-BBCC-AAD4CBAB5E80}" srcOrd="7" destOrd="0" presId="urn:microsoft.com/office/officeart/2008/layout/VerticalCurvedList"/>
    <dgm:cxn modelId="{DB6277FE-94AE-4E5D-AC9E-E447AB7F4D92}" type="presParOf" srcId="{5E9AC1E6-9B7E-46A8-9B46-9586832B254B}" destId="{6E8C3B01-7BCD-45C0-9D09-38B4ADE21469}" srcOrd="8" destOrd="0" presId="urn:microsoft.com/office/officeart/2008/layout/VerticalCurvedList"/>
    <dgm:cxn modelId="{A2E86D07-8439-4096-A877-681BEA499046}" type="presParOf" srcId="{6E8C3B01-7BCD-45C0-9D09-38B4ADE21469}" destId="{12C0CD8B-3C19-4032-A957-7ED5DFC4AE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CA4A64-6289-47B3-AF5E-0FA0283DEB4C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1A4944-4DB7-4B54-8A30-51672070AC55}">
      <dgm:prSet phldrT="[Text]"/>
      <dgm:spPr/>
      <dgm:t>
        <a:bodyPr/>
        <a:lstStyle/>
        <a:p>
          <a:r>
            <a:rPr lang="en-US" dirty="0" smtClean="0"/>
            <a:t>Primitive</a:t>
          </a:r>
          <a:endParaRPr lang="en-US" dirty="0"/>
        </a:p>
      </dgm:t>
    </dgm:pt>
    <dgm:pt modelId="{64B1E0FA-9B35-4386-8A24-C378779B8D7B}" type="parTrans" cxnId="{21EBF443-23D4-4B81-8D25-58F594A45EC3}">
      <dgm:prSet/>
      <dgm:spPr/>
      <dgm:t>
        <a:bodyPr/>
        <a:lstStyle/>
        <a:p>
          <a:endParaRPr lang="en-US"/>
        </a:p>
      </dgm:t>
    </dgm:pt>
    <dgm:pt modelId="{02298C12-DAFD-4901-8FCE-39AA7B46AAAE}" type="sibTrans" cxnId="{21EBF443-23D4-4B81-8D25-58F594A45EC3}">
      <dgm:prSet/>
      <dgm:spPr/>
      <dgm:t>
        <a:bodyPr/>
        <a:lstStyle/>
        <a:p>
          <a:endParaRPr lang="en-US"/>
        </a:p>
      </dgm:t>
    </dgm:pt>
    <dgm:pt modelId="{BA03ACCE-D786-465C-B2FA-E6A58EF53873}">
      <dgm:prSet phldrT="[Text]"/>
      <dgm:spPr/>
      <dgm:t>
        <a:bodyPr/>
        <a:lstStyle/>
        <a:p>
          <a:r>
            <a:rPr lang="en-US" dirty="0" smtClean="0"/>
            <a:t>Index stream</a:t>
          </a:r>
          <a:endParaRPr lang="en-US" dirty="0"/>
        </a:p>
      </dgm:t>
    </dgm:pt>
    <dgm:pt modelId="{16F05CD1-7D46-4894-BA52-8E468B9CE20C}" type="parTrans" cxnId="{4038BDF0-2A3A-4650-9685-93339C5F19F0}">
      <dgm:prSet/>
      <dgm:spPr/>
      <dgm:t>
        <a:bodyPr/>
        <a:lstStyle/>
        <a:p>
          <a:endParaRPr lang="en-US"/>
        </a:p>
      </dgm:t>
    </dgm:pt>
    <dgm:pt modelId="{D85C502D-431C-4393-8C7D-20D955A5A443}" type="sibTrans" cxnId="{4038BDF0-2A3A-4650-9685-93339C5F19F0}">
      <dgm:prSet/>
      <dgm:spPr/>
      <dgm:t>
        <a:bodyPr/>
        <a:lstStyle/>
        <a:p>
          <a:endParaRPr lang="en-US"/>
        </a:p>
      </dgm:t>
    </dgm:pt>
    <dgm:pt modelId="{02FC6C3A-8FDF-45AF-AAC4-0038370F5FFA}">
      <dgm:prSet phldrT="[Text]"/>
      <dgm:spPr/>
      <dgm:t>
        <a:bodyPr/>
        <a:lstStyle/>
        <a:p>
          <a:r>
            <a:rPr lang="en-US" dirty="0" smtClean="0"/>
            <a:t>Clipping</a:t>
          </a:r>
          <a:endParaRPr lang="en-US" dirty="0"/>
        </a:p>
      </dgm:t>
    </dgm:pt>
    <dgm:pt modelId="{27A3CB7E-951C-4628-A0BF-1DEBD938B950}" type="parTrans" cxnId="{E3A9A65F-BB79-49AC-B862-A257D575EC3A}">
      <dgm:prSet/>
      <dgm:spPr/>
      <dgm:t>
        <a:bodyPr/>
        <a:lstStyle/>
        <a:p>
          <a:endParaRPr lang="en-US"/>
        </a:p>
      </dgm:t>
    </dgm:pt>
    <dgm:pt modelId="{D1505996-F528-4B70-92DE-711393AB6110}" type="sibTrans" cxnId="{E3A9A65F-BB79-49AC-B862-A257D575EC3A}">
      <dgm:prSet/>
      <dgm:spPr/>
      <dgm:t>
        <a:bodyPr/>
        <a:lstStyle/>
        <a:p>
          <a:endParaRPr lang="en-US"/>
        </a:p>
      </dgm:t>
    </dgm:pt>
    <dgm:pt modelId="{5E0D62AD-926C-406A-B2C8-70A16CCF47F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 err="1" smtClean="0"/>
            <a:t>Backface</a:t>
          </a:r>
          <a:r>
            <a:rPr lang="en-US" b="1" dirty="0" smtClean="0"/>
            <a:t> Culling</a:t>
          </a:r>
          <a:endParaRPr lang="en-US" b="1" dirty="0"/>
        </a:p>
      </dgm:t>
    </dgm:pt>
    <dgm:pt modelId="{857CEC33-2948-4972-B678-99746823A273}" type="parTrans" cxnId="{9EE3DDA3-3CC2-4E6F-8B6D-88017F7C4B55}">
      <dgm:prSet/>
      <dgm:spPr/>
      <dgm:t>
        <a:bodyPr/>
        <a:lstStyle/>
        <a:p>
          <a:endParaRPr lang="en-US"/>
        </a:p>
      </dgm:t>
    </dgm:pt>
    <dgm:pt modelId="{8277960C-A1E3-4465-9085-01912C3E2974}" type="sibTrans" cxnId="{9EE3DDA3-3CC2-4E6F-8B6D-88017F7C4B55}">
      <dgm:prSet/>
      <dgm:spPr/>
      <dgm:t>
        <a:bodyPr/>
        <a:lstStyle/>
        <a:p>
          <a:endParaRPr lang="en-US"/>
        </a:p>
      </dgm:t>
    </dgm:pt>
    <dgm:pt modelId="{D715408D-7BD2-489A-A39B-0BDD5B2FF440}" type="pres">
      <dgm:prSet presAssocID="{79CA4A64-6289-47B3-AF5E-0FA0283DEB4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E9AC1E6-9B7E-46A8-9B46-9586832B254B}" type="pres">
      <dgm:prSet presAssocID="{79CA4A64-6289-47B3-AF5E-0FA0283DEB4C}" presName="Name1" presStyleCnt="0"/>
      <dgm:spPr/>
    </dgm:pt>
    <dgm:pt modelId="{0A480F21-C5D1-4096-AEE1-24DA208D1FEE}" type="pres">
      <dgm:prSet presAssocID="{79CA4A64-6289-47B3-AF5E-0FA0283DEB4C}" presName="cycle" presStyleCnt="0"/>
      <dgm:spPr/>
    </dgm:pt>
    <dgm:pt modelId="{128B428F-F631-4DB7-9A55-61F067A8FDC6}" type="pres">
      <dgm:prSet presAssocID="{79CA4A64-6289-47B3-AF5E-0FA0283DEB4C}" presName="srcNode" presStyleLbl="node1" presStyleIdx="0" presStyleCnt="4"/>
      <dgm:spPr/>
    </dgm:pt>
    <dgm:pt modelId="{CEDEAE36-B036-4E7E-BC76-2D2BAA91E39F}" type="pres">
      <dgm:prSet presAssocID="{79CA4A64-6289-47B3-AF5E-0FA0283DEB4C}" presName="conn" presStyleLbl="parChTrans1D2" presStyleIdx="0" presStyleCnt="1"/>
      <dgm:spPr/>
      <dgm:t>
        <a:bodyPr/>
        <a:lstStyle/>
        <a:p>
          <a:endParaRPr lang="en-US"/>
        </a:p>
      </dgm:t>
    </dgm:pt>
    <dgm:pt modelId="{30E5ECA0-52A3-43A7-89AB-7A7F01F195D8}" type="pres">
      <dgm:prSet presAssocID="{79CA4A64-6289-47B3-AF5E-0FA0283DEB4C}" presName="extraNode" presStyleLbl="node1" presStyleIdx="0" presStyleCnt="4"/>
      <dgm:spPr/>
    </dgm:pt>
    <dgm:pt modelId="{373C538B-2048-48B9-8565-CD257D63CCDE}" type="pres">
      <dgm:prSet presAssocID="{79CA4A64-6289-47B3-AF5E-0FA0283DEB4C}" presName="dstNode" presStyleLbl="node1" presStyleIdx="0" presStyleCnt="4"/>
      <dgm:spPr/>
    </dgm:pt>
    <dgm:pt modelId="{43D60931-6561-4C35-80D0-A75D87B8DE96}" type="pres">
      <dgm:prSet presAssocID="{211A4944-4DB7-4B54-8A30-51672070AC5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B94EB-C504-4E99-B802-EA5835BBAD14}" type="pres">
      <dgm:prSet presAssocID="{211A4944-4DB7-4B54-8A30-51672070AC55}" presName="accent_1" presStyleCnt="0"/>
      <dgm:spPr/>
    </dgm:pt>
    <dgm:pt modelId="{23AA60B4-8950-4C98-B823-757781C06DED}" type="pres">
      <dgm:prSet presAssocID="{211A4944-4DB7-4B54-8A30-51672070AC55}" presName="accentRepeatNode" presStyleLbl="solidFgAcc1" presStyleIdx="0" presStyleCnt="4"/>
      <dgm:spPr/>
    </dgm:pt>
    <dgm:pt modelId="{665856DF-59B5-4D41-8597-A2B0A6751A11}" type="pres">
      <dgm:prSet presAssocID="{BA03ACCE-D786-465C-B2FA-E6A58EF5387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AAF6B-93C1-4D5B-AD6D-8B164A3EBEE8}" type="pres">
      <dgm:prSet presAssocID="{BA03ACCE-D786-465C-B2FA-E6A58EF53873}" presName="accent_2" presStyleCnt="0"/>
      <dgm:spPr/>
    </dgm:pt>
    <dgm:pt modelId="{47D4B7A5-085B-408E-A233-42DE88448C0B}" type="pres">
      <dgm:prSet presAssocID="{BA03ACCE-D786-465C-B2FA-E6A58EF53873}" presName="accentRepeatNode" presStyleLbl="solidFgAcc1" presStyleIdx="1" presStyleCnt="4"/>
      <dgm:spPr/>
    </dgm:pt>
    <dgm:pt modelId="{11DF942F-3FA2-4217-B493-528E1ABD6F5F}" type="pres">
      <dgm:prSet presAssocID="{02FC6C3A-8FDF-45AF-AAC4-0038370F5FF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AA152-A6A3-46B7-80D9-247BB7DE1431}" type="pres">
      <dgm:prSet presAssocID="{02FC6C3A-8FDF-45AF-AAC4-0038370F5FFA}" presName="accent_3" presStyleCnt="0"/>
      <dgm:spPr/>
    </dgm:pt>
    <dgm:pt modelId="{8F49A57B-5B95-424F-A036-C7E033E18621}" type="pres">
      <dgm:prSet presAssocID="{02FC6C3A-8FDF-45AF-AAC4-0038370F5FFA}" presName="accentRepeatNode" presStyleLbl="solidFgAcc1" presStyleIdx="2" presStyleCnt="4"/>
      <dgm:spPr/>
    </dgm:pt>
    <dgm:pt modelId="{FEEE1D0E-653C-4DB8-BBCC-AAD4CBAB5E80}" type="pres">
      <dgm:prSet presAssocID="{5E0D62AD-926C-406A-B2C8-70A16CCF47F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C3B01-7BCD-45C0-9D09-38B4ADE21469}" type="pres">
      <dgm:prSet presAssocID="{5E0D62AD-926C-406A-B2C8-70A16CCF47FB}" presName="accent_4" presStyleCnt="0"/>
      <dgm:spPr/>
    </dgm:pt>
    <dgm:pt modelId="{12C0CD8B-3C19-4032-A957-7ED5DFC4AE90}" type="pres">
      <dgm:prSet presAssocID="{5E0D62AD-926C-406A-B2C8-70A16CCF47FB}" presName="accentRepeatNode" presStyleLbl="solidFgAcc1" presStyleIdx="3" presStyleCnt="4"/>
      <dgm:spPr/>
    </dgm:pt>
  </dgm:ptLst>
  <dgm:cxnLst>
    <dgm:cxn modelId="{21EBF443-23D4-4B81-8D25-58F594A45EC3}" srcId="{79CA4A64-6289-47B3-AF5E-0FA0283DEB4C}" destId="{211A4944-4DB7-4B54-8A30-51672070AC55}" srcOrd="0" destOrd="0" parTransId="{64B1E0FA-9B35-4386-8A24-C378779B8D7B}" sibTransId="{02298C12-DAFD-4901-8FCE-39AA7B46AAAE}"/>
    <dgm:cxn modelId="{36BABB14-53FF-42A9-9C12-95AB5F71543F}" type="presOf" srcId="{211A4944-4DB7-4B54-8A30-51672070AC55}" destId="{43D60931-6561-4C35-80D0-A75D87B8DE96}" srcOrd="0" destOrd="0" presId="urn:microsoft.com/office/officeart/2008/layout/VerticalCurvedList"/>
    <dgm:cxn modelId="{9EE3DDA3-3CC2-4E6F-8B6D-88017F7C4B55}" srcId="{79CA4A64-6289-47B3-AF5E-0FA0283DEB4C}" destId="{5E0D62AD-926C-406A-B2C8-70A16CCF47FB}" srcOrd="3" destOrd="0" parTransId="{857CEC33-2948-4972-B678-99746823A273}" sibTransId="{8277960C-A1E3-4465-9085-01912C3E2974}"/>
    <dgm:cxn modelId="{14992C6E-286C-4CD9-A3C9-0E7440C188BC}" type="presOf" srcId="{02FC6C3A-8FDF-45AF-AAC4-0038370F5FFA}" destId="{11DF942F-3FA2-4217-B493-528E1ABD6F5F}" srcOrd="0" destOrd="0" presId="urn:microsoft.com/office/officeart/2008/layout/VerticalCurvedList"/>
    <dgm:cxn modelId="{147E0810-8E11-4B6D-A80F-73C41A363081}" type="presOf" srcId="{BA03ACCE-D786-465C-B2FA-E6A58EF53873}" destId="{665856DF-59B5-4D41-8597-A2B0A6751A11}" srcOrd="0" destOrd="0" presId="urn:microsoft.com/office/officeart/2008/layout/VerticalCurvedList"/>
    <dgm:cxn modelId="{BED16BC1-EF61-4029-AFFC-1FC24C5A125F}" type="presOf" srcId="{79CA4A64-6289-47B3-AF5E-0FA0283DEB4C}" destId="{D715408D-7BD2-489A-A39B-0BDD5B2FF440}" srcOrd="0" destOrd="0" presId="urn:microsoft.com/office/officeart/2008/layout/VerticalCurvedList"/>
    <dgm:cxn modelId="{DDE2A0A5-12B0-4096-BA74-4654ADAB5454}" type="presOf" srcId="{02298C12-DAFD-4901-8FCE-39AA7B46AAAE}" destId="{CEDEAE36-B036-4E7E-BC76-2D2BAA91E39F}" srcOrd="0" destOrd="0" presId="urn:microsoft.com/office/officeart/2008/layout/VerticalCurvedList"/>
    <dgm:cxn modelId="{E3A9A65F-BB79-49AC-B862-A257D575EC3A}" srcId="{79CA4A64-6289-47B3-AF5E-0FA0283DEB4C}" destId="{02FC6C3A-8FDF-45AF-AAC4-0038370F5FFA}" srcOrd="2" destOrd="0" parTransId="{27A3CB7E-951C-4628-A0BF-1DEBD938B950}" sibTransId="{D1505996-F528-4B70-92DE-711393AB6110}"/>
    <dgm:cxn modelId="{F3A8BEF0-812E-461E-BD30-BCBF11D5D981}" type="presOf" srcId="{5E0D62AD-926C-406A-B2C8-70A16CCF47FB}" destId="{FEEE1D0E-653C-4DB8-BBCC-AAD4CBAB5E80}" srcOrd="0" destOrd="0" presId="urn:microsoft.com/office/officeart/2008/layout/VerticalCurvedList"/>
    <dgm:cxn modelId="{4038BDF0-2A3A-4650-9685-93339C5F19F0}" srcId="{79CA4A64-6289-47B3-AF5E-0FA0283DEB4C}" destId="{BA03ACCE-D786-465C-B2FA-E6A58EF53873}" srcOrd="1" destOrd="0" parTransId="{16F05CD1-7D46-4894-BA52-8E468B9CE20C}" sibTransId="{D85C502D-431C-4393-8C7D-20D955A5A443}"/>
    <dgm:cxn modelId="{9B68D166-CE24-4616-B6EA-F69F43FF9C62}" type="presParOf" srcId="{D715408D-7BD2-489A-A39B-0BDD5B2FF440}" destId="{5E9AC1E6-9B7E-46A8-9B46-9586832B254B}" srcOrd="0" destOrd="0" presId="urn:microsoft.com/office/officeart/2008/layout/VerticalCurvedList"/>
    <dgm:cxn modelId="{78830C0A-1DEA-46BF-82AF-C6A536ACD295}" type="presParOf" srcId="{5E9AC1E6-9B7E-46A8-9B46-9586832B254B}" destId="{0A480F21-C5D1-4096-AEE1-24DA208D1FEE}" srcOrd="0" destOrd="0" presId="urn:microsoft.com/office/officeart/2008/layout/VerticalCurvedList"/>
    <dgm:cxn modelId="{B8CD492D-48D9-4328-88D0-7297BC442D3A}" type="presParOf" srcId="{0A480F21-C5D1-4096-AEE1-24DA208D1FEE}" destId="{128B428F-F631-4DB7-9A55-61F067A8FDC6}" srcOrd="0" destOrd="0" presId="urn:microsoft.com/office/officeart/2008/layout/VerticalCurvedList"/>
    <dgm:cxn modelId="{095EAD48-B339-4F64-A797-4CFE3009B09F}" type="presParOf" srcId="{0A480F21-C5D1-4096-AEE1-24DA208D1FEE}" destId="{CEDEAE36-B036-4E7E-BC76-2D2BAA91E39F}" srcOrd="1" destOrd="0" presId="urn:microsoft.com/office/officeart/2008/layout/VerticalCurvedList"/>
    <dgm:cxn modelId="{A99D2208-84D9-43E4-B4E4-97366D06204D}" type="presParOf" srcId="{0A480F21-C5D1-4096-AEE1-24DA208D1FEE}" destId="{30E5ECA0-52A3-43A7-89AB-7A7F01F195D8}" srcOrd="2" destOrd="0" presId="urn:microsoft.com/office/officeart/2008/layout/VerticalCurvedList"/>
    <dgm:cxn modelId="{BDA0386E-C63F-4B32-8E42-3B920FDB0E6B}" type="presParOf" srcId="{0A480F21-C5D1-4096-AEE1-24DA208D1FEE}" destId="{373C538B-2048-48B9-8565-CD257D63CCDE}" srcOrd="3" destOrd="0" presId="urn:microsoft.com/office/officeart/2008/layout/VerticalCurvedList"/>
    <dgm:cxn modelId="{65EB9A60-85FE-42D6-8286-0E3EAF0BE305}" type="presParOf" srcId="{5E9AC1E6-9B7E-46A8-9B46-9586832B254B}" destId="{43D60931-6561-4C35-80D0-A75D87B8DE96}" srcOrd="1" destOrd="0" presId="urn:microsoft.com/office/officeart/2008/layout/VerticalCurvedList"/>
    <dgm:cxn modelId="{A8AFB515-BB90-49DE-A137-0D4FEC662CC6}" type="presParOf" srcId="{5E9AC1E6-9B7E-46A8-9B46-9586832B254B}" destId="{92FB94EB-C504-4E99-B802-EA5835BBAD14}" srcOrd="2" destOrd="0" presId="urn:microsoft.com/office/officeart/2008/layout/VerticalCurvedList"/>
    <dgm:cxn modelId="{D35E72E1-D9F5-46BE-9180-788D29003ABC}" type="presParOf" srcId="{92FB94EB-C504-4E99-B802-EA5835BBAD14}" destId="{23AA60B4-8950-4C98-B823-757781C06DED}" srcOrd="0" destOrd="0" presId="urn:microsoft.com/office/officeart/2008/layout/VerticalCurvedList"/>
    <dgm:cxn modelId="{E4B47F2B-A89C-4DF9-97F8-DB9C9263FDAD}" type="presParOf" srcId="{5E9AC1E6-9B7E-46A8-9B46-9586832B254B}" destId="{665856DF-59B5-4D41-8597-A2B0A6751A11}" srcOrd="3" destOrd="0" presId="urn:microsoft.com/office/officeart/2008/layout/VerticalCurvedList"/>
    <dgm:cxn modelId="{EAB6A023-847A-4899-B9D8-ACF165BD04F8}" type="presParOf" srcId="{5E9AC1E6-9B7E-46A8-9B46-9586832B254B}" destId="{E7EAAF6B-93C1-4D5B-AD6D-8B164A3EBEE8}" srcOrd="4" destOrd="0" presId="urn:microsoft.com/office/officeart/2008/layout/VerticalCurvedList"/>
    <dgm:cxn modelId="{EE2794AC-06A8-4BEF-A284-DA758F52A2DE}" type="presParOf" srcId="{E7EAAF6B-93C1-4D5B-AD6D-8B164A3EBEE8}" destId="{47D4B7A5-085B-408E-A233-42DE88448C0B}" srcOrd="0" destOrd="0" presId="urn:microsoft.com/office/officeart/2008/layout/VerticalCurvedList"/>
    <dgm:cxn modelId="{326E9628-D4FC-4A3A-8356-B306B28DD740}" type="presParOf" srcId="{5E9AC1E6-9B7E-46A8-9B46-9586832B254B}" destId="{11DF942F-3FA2-4217-B493-528E1ABD6F5F}" srcOrd="5" destOrd="0" presId="urn:microsoft.com/office/officeart/2008/layout/VerticalCurvedList"/>
    <dgm:cxn modelId="{8EB1ECEE-CD96-4FC4-8576-BAF1C8BC4BDE}" type="presParOf" srcId="{5E9AC1E6-9B7E-46A8-9B46-9586832B254B}" destId="{E53AA152-A6A3-46B7-80D9-247BB7DE1431}" srcOrd="6" destOrd="0" presId="urn:microsoft.com/office/officeart/2008/layout/VerticalCurvedList"/>
    <dgm:cxn modelId="{BFD9AC39-711B-4AB7-8512-CBA305F8B50F}" type="presParOf" srcId="{E53AA152-A6A3-46B7-80D9-247BB7DE1431}" destId="{8F49A57B-5B95-424F-A036-C7E033E18621}" srcOrd="0" destOrd="0" presId="urn:microsoft.com/office/officeart/2008/layout/VerticalCurvedList"/>
    <dgm:cxn modelId="{EEAE0FEF-9268-4687-AED4-9B62ABA20DCB}" type="presParOf" srcId="{5E9AC1E6-9B7E-46A8-9B46-9586832B254B}" destId="{FEEE1D0E-653C-4DB8-BBCC-AAD4CBAB5E80}" srcOrd="7" destOrd="0" presId="urn:microsoft.com/office/officeart/2008/layout/VerticalCurvedList"/>
    <dgm:cxn modelId="{D58A7BF2-0FE7-4F5E-942A-A6BCF8774AD8}" type="presParOf" srcId="{5E9AC1E6-9B7E-46A8-9B46-9586832B254B}" destId="{6E8C3B01-7BCD-45C0-9D09-38B4ADE21469}" srcOrd="8" destOrd="0" presId="urn:microsoft.com/office/officeart/2008/layout/VerticalCurvedList"/>
    <dgm:cxn modelId="{E029193A-073C-4C13-BCF3-7AA59AE7FBC4}" type="presParOf" srcId="{6E8C3B01-7BCD-45C0-9D09-38B4ADE21469}" destId="{12C0CD8B-3C19-4032-A957-7ED5DFC4AE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706176-3C45-49A9-B2A9-2FEBFE238544}" type="doc">
      <dgm:prSet loTypeId="urn:microsoft.com/office/officeart/2005/8/layout/lProcess2" loCatId="list" qsTypeId="urn:microsoft.com/office/officeart/2005/8/quickstyle/3d6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93CA81-70BE-4296-8F71-20080AEF2D0F}">
      <dgm:prSet phldrT="[Text]"/>
      <dgm:spPr/>
      <dgm:t>
        <a:bodyPr/>
        <a:lstStyle/>
        <a:p>
          <a:r>
            <a:rPr lang="en-US" dirty="0" smtClean="0"/>
            <a:t>Color Buffer</a:t>
          </a:r>
          <a:endParaRPr lang="en-US" dirty="0"/>
        </a:p>
      </dgm:t>
    </dgm:pt>
    <dgm:pt modelId="{1287407F-3230-4C65-8D02-2CDD53BE6B75}" type="parTrans" cxnId="{32A9109D-DA7C-4D12-BFD2-FD73C87DC412}">
      <dgm:prSet/>
      <dgm:spPr/>
      <dgm:t>
        <a:bodyPr/>
        <a:lstStyle/>
        <a:p>
          <a:endParaRPr lang="en-US"/>
        </a:p>
      </dgm:t>
    </dgm:pt>
    <dgm:pt modelId="{71002825-FDEA-4C23-AD63-99006997CF61}" type="sibTrans" cxnId="{32A9109D-DA7C-4D12-BFD2-FD73C87DC412}">
      <dgm:prSet/>
      <dgm:spPr/>
      <dgm:t>
        <a:bodyPr/>
        <a:lstStyle/>
        <a:p>
          <a:endParaRPr lang="en-US"/>
        </a:p>
      </dgm:t>
    </dgm:pt>
    <dgm:pt modelId="{BB60F673-6DE4-41B4-A230-C24EC90777DA}">
      <dgm:prSet phldrT="[Text]" phldr="1" custT="1"/>
      <dgm:spPr/>
      <dgm:t>
        <a:bodyPr/>
        <a:lstStyle/>
        <a:p>
          <a:endParaRPr lang="en-US" sz="2000" dirty="0"/>
        </a:p>
      </dgm:t>
    </dgm:pt>
    <dgm:pt modelId="{0BA1E2DA-78B4-4335-8F1E-E49D587B8E38}" type="parTrans" cxnId="{48DDC24C-1F7E-4DEB-95B1-D27FF7B20450}">
      <dgm:prSet/>
      <dgm:spPr/>
      <dgm:t>
        <a:bodyPr/>
        <a:lstStyle/>
        <a:p>
          <a:endParaRPr lang="en-US"/>
        </a:p>
      </dgm:t>
    </dgm:pt>
    <dgm:pt modelId="{71186B20-921C-4EF9-95E8-CAFAC325A496}" type="sibTrans" cxnId="{48DDC24C-1F7E-4DEB-95B1-D27FF7B20450}">
      <dgm:prSet/>
      <dgm:spPr/>
      <dgm:t>
        <a:bodyPr/>
        <a:lstStyle/>
        <a:p>
          <a:endParaRPr lang="en-US"/>
        </a:p>
      </dgm:t>
    </dgm:pt>
    <dgm:pt modelId="{6EF0EFB5-30E2-4B91-9E06-E9AA8502164E}">
      <dgm:prSet phldrT="[Text]"/>
      <dgm:spPr/>
      <dgm:t>
        <a:bodyPr/>
        <a:lstStyle/>
        <a:p>
          <a:r>
            <a:rPr lang="en-US" dirty="0" smtClean="0"/>
            <a:t>Z buffer</a:t>
          </a:r>
          <a:endParaRPr lang="en-US" dirty="0"/>
        </a:p>
      </dgm:t>
    </dgm:pt>
    <dgm:pt modelId="{F79FB1F1-309D-4B56-8F54-D8DD7F45BD8A}" type="parTrans" cxnId="{0DC52EFD-FC2E-4C85-8A19-27EB46C60C50}">
      <dgm:prSet/>
      <dgm:spPr/>
      <dgm:t>
        <a:bodyPr/>
        <a:lstStyle/>
        <a:p>
          <a:endParaRPr lang="en-US"/>
        </a:p>
      </dgm:t>
    </dgm:pt>
    <dgm:pt modelId="{95994E02-805D-4E53-BF4D-1F8E6362728E}" type="sibTrans" cxnId="{0DC52EFD-FC2E-4C85-8A19-27EB46C60C50}">
      <dgm:prSet/>
      <dgm:spPr/>
      <dgm:t>
        <a:bodyPr/>
        <a:lstStyle/>
        <a:p>
          <a:endParaRPr lang="en-US"/>
        </a:p>
      </dgm:t>
    </dgm:pt>
    <dgm:pt modelId="{CBFDCC3C-1789-4800-902D-9748C11AFAD9}">
      <dgm:prSet phldrT="[Text]" custT="1"/>
      <dgm:spPr/>
      <dgm:t>
        <a:bodyPr/>
        <a:lstStyle/>
        <a:p>
          <a:r>
            <a:rPr lang="en-US" sz="2000" dirty="0" smtClean="0"/>
            <a:t>Depth Test</a:t>
          </a:r>
          <a:endParaRPr lang="en-US" sz="2000" dirty="0"/>
        </a:p>
      </dgm:t>
    </dgm:pt>
    <dgm:pt modelId="{5955F491-BD68-4189-AF2C-CE78583E6DE3}" type="parTrans" cxnId="{93B59EF5-144D-4C21-8E2A-DF1B0DF0823B}">
      <dgm:prSet/>
      <dgm:spPr/>
      <dgm:t>
        <a:bodyPr/>
        <a:lstStyle/>
        <a:p>
          <a:endParaRPr lang="en-US"/>
        </a:p>
      </dgm:t>
    </dgm:pt>
    <dgm:pt modelId="{7EB387C2-3D19-43E4-9085-1D4D5AAF7C7F}" type="sibTrans" cxnId="{93B59EF5-144D-4C21-8E2A-DF1B0DF0823B}">
      <dgm:prSet/>
      <dgm:spPr/>
      <dgm:t>
        <a:bodyPr/>
        <a:lstStyle/>
        <a:p>
          <a:endParaRPr lang="en-US"/>
        </a:p>
      </dgm:t>
    </dgm:pt>
    <dgm:pt modelId="{9025A959-3A3E-4936-AA3C-96D16724B0C7}">
      <dgm:prSet phldrT="[Text]"/>
      <dgm:spPr/>
      <dgm:t>
        <a:bodyPr/>
        <a:lstStyle/>
        <a:p>
          <a:r>
            <a:rPr lang="en-US" dirty="0" smtClean="0"/>
            <a:t>Stencil Buffer</a:t>
          </a:r>
          <a:endParaRPr lang="en-US" dirty="0"/>
        </a:p>
      </dgm:t>
    </dgm:pt>
    <dgm:pt modelId="{7E5EDADB-9156-4D97-B5C3-3B7B07E7C780}" type="parTrans" cxnId="{AFA4E96A-5066-4870-A482-F69AA05C5137}">
      <dgm:prSet/>
      <dgm:spPr/>
      <dgm:t>
        <a:bodyPr/>
        <a:lstStyle/>
        <a:p>
          <a:endParaRPr lang="en-US"/>
        </a:p>
      </dgm:t>
    </dgm:pt>
    <dgm:pt modelId="{4338585D-8BB9-40C5-8620-400EFD2C5D38}" type="sibTrans" cxnId="{AFA4E96A-5066-4870-A482-F69AA05C5137}">
      <dgm:prSet/>
      <dgm:spPr/>
      <dgm:t>
        <a:bodyPr/>
        <a:lstStyle/>
        <a:p>
          <a:endParaRPr lang="en-US"/>
        </a:p>
      </dgm:t>
    </dgm:pt>
    <dgm:pt modelId="{96F62F75-F298-41FB-BDC6-9BA97C82580A}">
      <dgm:prSet phldrT="[Text]" custT="1"/>
      <dgm:spPr/>
      <dgm:t>
        <a:bodyPr/>
        <a:lstStyle/>
        <a:p>
          <a:r>
            <a:rPr lang="en-US" sz="2000" dirty="0" smtClean="0"/>
            <a:t>Stencil Test</a:t>
          </a:r>
          <a:endParaRPr lang="en-US" sz="2000" dirty="0"/>
        </a:p>
      </dgm:t>
    </dgm:pt>
    <dgm:pt modelId="{1428FC8A-96AF-45AD-9DD0-B0B2BB93F3FA}" type="parTrans" cxnId="{A7479B1F-EB04-4885-82B8-F5C78A3A5E47}">
      <dgm:prSet/>
      <dgm:spPr/>
      <dgm:t>
        <a:bodyPr/>
        <a:lstStyle/>
        <a:p>
          <a:endParaRPr lang="en-US"/>
        </a:p>
      </dgm:t>
    </dgm:pt>
    <dgm:pt modelId="{27A1977E-F44E-4EF3-A076-EB1615FFEDE7}" type="sibTrans" cxnId="{A7479B1F-EB04-4885-82B8-F5C78A3A5E47}">
      <dgm:prSet/>
      <dgm:spPr/>
      <dgm:t>
        <a:bodyPr/>
        <a:lstStyle/>
        <a:p>
          <a:endParaRPr lang="en-US"/>
        </a:p>
      </dgm:t>
    </dgm:pt>
    <dgm:pt modelId="{C75317E9-D9DE-4A51-9084-A72338E52FE8}">
      <dgm:prSet phldrT="[Text]"/>
      <dgm:spPr/>
      <dgm:t>
        <a:bodyPr/>
        <a:lstStyle/>
        <a:p>
          <a:endParaRPr lang="en-US" dirty="0"/>
        </a:p>
      </dgm:t>
    </dgm:pt>
    <dgm:pt modelId="{F3626AC8-4C3A-422E-A13F-A44437559035}" type="parTrans" cxnId="{7AA6A156-5702-46B5-B2BA-CE25A9E7D18C}">
      <dgm:prSet/>
      <dgm:spPr/>
      <dgm:t>
        <a:bodyPr/>
        <a:lstStyle/>
        <a:p>
          <a:endParaRPr lang="en-US"/>
        </a:p>
      </dgm:t>
    </dgm:pt>
    <dgm:pt modelId="{26C8D504-ECB8-4A55-8123-9107EC0135C1}" type="sibTrans" cxnId="{7AA6A156-5702-46B5-B2BA-CE25A9E7D18C}">
      <dgm:prSet/>
      <dgm:spPr/>
      <dgm:t>
        <a:bodyPr/>
        <a:lstStyle/>
        <a:p>
          <a:endParaRPr lang="en-US"/>
        </a:p>
      </dgm:t>
    </dgm:pt>
    <dgm:pt modelId="{65269C82-EF17-433F-80B7-0324485E236C}">
      <dgm:prSet phldrT="[Text]" custT="1"/>
      <dgm:spPr/>
      <dgm:t>
        <a:bodyPr/>
        <a:lstStyle/>
        <a:p>
          <a:r>
            <a:rPr lang="en-US" sz="2000" dirty="0" smtClean="0"/>
            <a:t>Scissor Test</a:t>
          </a:r>
          <a:endParaRPr lang="en-US" sz="2000" dirty="0"/>
        </a:p>
      </dgm:t>
    </dgm:pt>
    <dgm:pt modelId="{99071B7B-D2DC-4299-B29D-9EBD2223DBB1}" type="parTrans" cxnId="{376ED0D7-3EB8-4A14-B389-9A64D327F93D}">
      <dgm:prSet/>
      <dgm:spPr/>
      <dgm:t>
        <a:bodyPr/>
        <a:lstStyle/>
        <a:p>
          <a:endParaRPr lang="en-US"/>
        </a:p>
      </dgm:t>
    </dgm:pt>
    <dgm:pt modelId="{F5F20BDC-67A4-4D1D-9FD2-BED8B5026432}" type="sibTrans" cxnId="{376ED0D7-3EB8-4A14-B389-9A64D327F93D}">
      <dgm:prSet/>
      <dgm:spPr/>
      <dgm:t>
        <a:bodyPr/>
        <a:lstStyle/>
        <a:p>
          <a:endParaRPr lang="en-US"/>
        </a:p>
      </dgm:t>
    </dgm:pt>
    <dgm:pt modelId="{DC256072-46A5-403D-BACB-C9BA7E5A3293}">
      <dgm:prSet phldrT="[Text]"/>
      <dgm:spPr/>
      <dgm:t>
        <a:bodyPr/>
        <a:lstStyle/>
        <a:p>
          <a:endParaRPr lang="en-US" dirty="0"/>
        </a:p>
      </dgm:t>
    </dgm:pt>
    <dgm:pt modelId="{DFFA8D09-1DBE-4979-B581-57380D6F6E55}" type="parTrans" cxnId="{7456A4AD-1B29-4AE7-9581-DBEC7669339A}">
      <dgm:prSet/>
      <dgm:spPr/>
      <dgm:t>
        <a:bodyPr/>
        <a:lstStyle/>
        <a:p>
          <a:endParaRPr lang="en-US"/>
        </a:p>
      </dgm:t>
    </dgm:pt>
    <dgm:pt modelId="{7B538AF5-9E48-4353-8EDB-C3E8A13FCAA4}" type="sibTrans" cxnId="{7456A4AD-1B29-4AE7-9581-DBEC7669339A}">
      <dgm:prSet/>
      <dgm:spPr/>
      <dgm:t>
        <a:bodyPr/>
        <a:lstStyle/>
        <a:p>
          <a:endParaRPr lang="en-US"/>
        </a:p>
      </dgm:t>
    </dgm:pt>
    <dgm:pt modelId="{C45FAEE5-C47F-47C9-A3C3-856A6332D879}">
      <dgm:prSet phldrT="[Text]"/>
      <dgm:spPr/>
      <dgm:t>
        <a:bodyPr/>
        <a:lstStyle/>
        <a:p>
          <a:r>
            <a:rPr lang="en-US" dirty="0" smtClean="0"/>
            <a:t>Alpha Test</a:t>
          </a:r>
          <a:endParaRPr lang="en-US" dirty="0"/>
        </a:p>
      </dgm:t>
    </dgm:pt>
    <dgm:pt modelId="{82A4CCCA-11D6-4723-B495-A9EE538C1592}" type="parTrans" cxnId="{FC279A84-C401-4777-8241-C01236020882}">
      <dgm:prSet/>
      <dgm:spPr/>
      <dgm:t>
        <a:bodyPr/>
        <a:lstStyle/>
        <a:p>
          <a:endParaRPr lang="en-US"/>
        </a:p>
      </dgm:t>
    </dgm:pt>
    <dgm:pt modelId="{4395CD8D-BFC2-4E95-BB9B-2ABFA7D40213}" type="sibTrans" cxnId="{FC279A84-C401-4777-8241-C01236020882}">
      <dgm:prSet/>
      <dgm:spPr/>
      <dgm:t>
        <a:bodyPr/>
        <a:lstStyle/>
        <a:p>
          <a:endParaRPr lang="en-US"/>
        </a:p>
      </dgm:t>
    </dgm:pt>
    <dgm:pt modelId="{4001A3AF-161B-4D00-AC8D-A4270C2120B9}" type="pres">
      <dgm:prSet presAssocID="{04706176-3C45-49A9-B2A9-2FEBFE23854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99143E-CEAF-4785-936E-9E8BE6A91C0A}" type="pres">
      <dgm:prSet presAssocID="{5493CA81-70BE-4296-8F71-20080AEF2D0F}" presName="compNode" presStyleCnt="0"/>
      <dgm:spPr/>
    </dgm:pt>
    <dgm:pt modelId="{7D223933-AEB9-492F-B978-B2741F153D77}" type="pres">
      <dgm:prSet presAssocID="{5493CA81-70BE-4296-8F71-20080AEF2D0F}" presName="aNode" presStyleLbl="bgShp" presStyleIdx="0" presStyleCnt="5"/>
      <dgm:spPr/>
      <dgm:t>
        <a:bodyPr/>
        <a:lstStyle/>
        <a:p>
          <a:endParaRPr lang="en-US"/>
        </a:p>
      </dgm:t>
    </dgm:pt>
    <dgm:pt modelId="{F14CC6AA-5563-4093-93E4-2A05DF381004}" type="pres">
      <dgm:prSet presAssocID="{5493CA81-70BE-4296-8F71-20080AEF2D0F}" presName="textNode" presStyleLbl="bgShp" presStyleIdx="0" presStyleCnt="5"/>
      <dgm:spPr/>
      <dgm:t>
        <a:bodyPr/>
        <a:lstStyle/>
        <a:p>
          <a:endParaRPr lang="en-US"/>
        </a:p>
      </dgm:t>
    </dgm:pt>
    <dgm:pt modelId="{7530FCDB-66BF-45A3-8674-619F0C0DB144}" type="pres">
      <dgm:prSet presAssocID="{5493CA81-70BE-4296-8F71-20080AEF2D0F}" presName="compChildNode" presStyleCnt="0"/>
      <dgm:spPr/>
    </dgm:pt>
    <dgm:pt modelId="{41FF1FE3-921D-4FDB-9CFE-9C995B8079A1}" type="pres">
      <dgm:prSet presAssocID="{5493CA81-70BE-4296-8F71-20080AEF2D0F}" presName="theInnerList" presStyleCnt="0"/>
      <dgm:spPr/>
    </dgm:pt>
    <dgm:pt modelId="{C4E82DD3-683F-434A-BAFD-EDB559D0E537}" type="pres">
      <dgm:prSet presAssocID="{BB60F673-6DE4-41B4-A230-C24EC90777DA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31EDD-21BF-45F1-B422-525DF75728F2}" type="pres">
      <dgm:prSet presAssocID="{5493CA81-70BE-4296-8F71-20080AEF2D0F}" presName="aSpace" presStyleCnt="0"/>
      <dgm:spPr/>
    </dgm:pt>
    <dgm:pt modelId="{663A20B5-21D2-4B4D-8D16-A75A53DE2C43}" type="pres">
      <dgm:prSet presAssocID="{6EF0EFB5-30E2-4B91-9E06-E9AA8502164E}" presName="compNode" presStyleCnt="0"/>
      <dgm:spPr/>
    </dgm:pt>
    <dgm:pt modelId="{CE6D7ED6-8C9F-4970-8B89-B77A2A951529}" type="pres">
      <dgm:prSet presAssocID="{6EF0EFB5-30E2-4B91-9E06-E9AA8502164E}" presName="aNode" presStyleLbl="bgShp" presStyleIdx="1" presStyleCnt="5"/>
      <dgm:spPr/>
      <dgm:t>
        <a:bodyPr/>
        <a:lstStyle/>
        <a:p>
          <a:endParaRPr lang="en-US"/>
        </a:p>
      </dgm:t>
    </dgm:pt>
    <dgm:pt modelId="{C33289F0-6453-4DF0-B100-570A55540BD6}" type="pres">
      <dgm:prSet presAssocID="{6EF0EFB5-30E2-4B91-9E06-E9AA8502164E}" presName="textNode" presStyleLbl="bgShp" presStyleIdx="1" presStyleCnt="5"/>
      <dgm:spPr/>
      <dgm:t>
        <a:bodyPr/>
        <a:lstStyle/>
        <a:p>
          <a:endParaRPr lang="en-US"/>
        </a:p>
      </dgm:t>
    </dgm:pt>
    <dgm:pt modelId="{2A3AA047-75B5-4B42-9093-49FE0653D192}" type="pres">
      <dgm:prSet presAssocID="{6EF0EFB5-30E2-4B91-9E06-E9AA8502164E}" presName="compChildNode" presStyleCnt="0"/>
      <dgm:spPr/>
    </dgm:pt>
    <dgm:pt modelId="{0CF85771-4558-4CE3-92C2-54498004EB0F}" type="pres">
      <dgm:prSet presAssocID="{6EF0EFB5-30E2-4B91-9E06-E9AA8502164E}" presName="theInnerList" presStyleCnt="0"/>
      <dgm:spPr/>
    </dgm:pt>
    <dgm:pt modelId="{4AC8FDC7-56D1-44C3-8868-C8186BB3A4EE}" type="pres">
      <dgm:prSet presAssocID="{CBFDCC3C-1789-4800-902D-9748C11AFAD9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D7496-DB4E-4B01-9CF3-860042FB6788}" type="pres">
      <dgm:prSet presAssocID="{6EF0EFB5-30E2-4B91-9E06-E9AA8502164E}" presName="aSpace" presStyleCnt="0"/>
      <dgm:spPr/>
    </dgm:pt>
    <dgm:pt modelId="{8F6E58F7-91CE-430E-9D9B-E72462C2C167}" type="pres">
      <dgm:prSet presAssocID="{9025A959-3A3E-4936-AA3C-96D16724B0C7}" presName="compNode" presStyleCnt="0"/>
      <dgm:spPr/>
    </dgm:pt>
    <dgm:pt modelId="{45CC83D7-4290-461E-A4B0-5550E67B0FD5}" type="pres">
      <dgm:prSet presAssocID="{9025A959-3A3E-4936-AA3C-96D16724B0C7}" presName="aNode" presStyleLbl="bgShp" presStyleIdx="2" presStyleCnt="5"/>
      <dgm:spPr/>
      <dgm:t>
        <a:bodyPr/>
        <a:lstStyle/>
        <a:p>
          <a:endParaRPr lang="en-US"/>
        </a:p>
      </dgm:t>
    </dgm:pt>
    <dgm:pt modelId="{7E9C62BD-6BC3-44F3-9DFF-557BDCAA3752}" type="pres">
      <dgm:prSet presAssocID="{9025A959-3A3E-4936-AA3C-96D16724B0C7}" presName="textNode" presStyleLbl="bgShp" presStyleIdx="2" presStyleCnt="5"/>
      <dgm:spPr/>
      <dgm:t>
        <a:bodyPr/>
        <a:lstStyle/>
        <a:p>
          <a:endParaRPr lang="en-US"/>
        </a:p>
      </dgm:t>
    </dgm:pt>
    <dgm:pt modelId="{649371C8-79F4-4A8E-A82B-76949B1F9DA5}" type="pres">
      <dgm:prSet presAssocID="{9025A959-3A3E-4936-AA3C-96D16724B0C7}" presName="compChildNode" presStyleCnt="0"/>
      <dgm:spPr/>
    </dgm:pt>
    <dgm:pt modelId="{D350CFD5-8DA6-461B-9277-A8EBA080E9FB}" type="pres">
      <dgm:prSet presAssocID="{9025A959-3A3E-4936-AA3C-96D16724B0C7}" presName="theInnerList" presStyleCnt="0"/>
      <dgm:spPr/>
    </dgm:pt>
    <dgm:pt modelId="{553C277A-5FF3-45A8-B179-648808BE5337}" type="pres">
      <dgm:prSet presAssocID="{96F62F75-F298-41FB-BDC6-9BA97C82580A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C6B53-2D07-4B44-970D-A5D681F99FA8}" type="pres">
      <dgm:prSet presAssocID="{9025A959-3A3E-4936-AA3C-96D16724B0C7}" presName="aSpace" presStyleCnt="0"/>
      <dgm:spPr/>
    </dgm:pt>
    <dgm:pt modelId="{A4CE35DE-EE99-4454-B3F3-5C6B4D89B03D}" type="pres">
      <dgm:prSet presAssocID="{C75317E9-D9DE-4A51-9084-A72338E52FE8}" presName="compNode" presStyleCnt="0"/>
      <dgm:spPr/>
    </dgm:pt>
    <dgm:pt modelId="{D18F8713-D487-4ABD-A31E-9007A4C74610}" type="pres">
      <dgm:prSet presAssocID="{C75317E9-D9DE-4A51-9084-A72338E52FE8}" presName="aNode" presStyleLbl="bgShp" presStyleIdx="3" presStyleCnt="5"/>
      <dgm:spPr/>
      <dgm:t>
        <a:bodyPr/>
        <a:lstStyle/>
        <a:p>
          <a:endParaRPr lang="en-US"/>
        </a:p>
      </dgm:t>
    </dgm:pt>
    <dgm:pt modelId="{09D6BEFA-8ECF-4845-999F-1CF0FFAB574C}" type="pres">
      <dgm:prSet presAssocID="{C75317E9-D9DE-4A51-9084-A72338E52FE8}" presName="textNode" presStyleLbl="bgShp" presStyleIdx="3" presStyleCnt="5"/>
      <dgm:spPr/>
      <dgm:t>
        <a:bodyPr/>
        <a:lstStyle/>
        <a:p>
          <a:endParaRPr lang="en-US"/>
        </a:p>
      </dgm:t>
    </dgm:pt>
    <dgm:pt modelId="{54BA5D97-75AC-4B2F-AA48-5B5E3C748B72}" type="pres">
      <dgm:prSet presAssocID="{C75317E9-D9DE-4A51-9084-A72338E52FE8}" presName="compChildNode" presStyleCnt="0"/>
      <dgm:spPr/>
    </dgm:pt>
    <dgm:pt modelId="{267DBD54-E616-4F3C-8C0D-7AE051933E42}" type="pres">
      <dgm:prSet presAssocID="{C75317E9-D9DE-4A51-9084-A72338E52FE8}" presName="theInnerList" presStyleCnt="0"/>
      <dgm:spPr/>
    </dgm:pt>
    <dgm:pt modelId="{8B680D8C-B4C3-4832-9AF5-87F10484BBE8}" type="pres">
      <dgm:prSet presAssocID="{65269C82-EF17-433F-80B7-0324485E236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AC352-E634-4180-8B44-45148F6225C1}" type="pres">
      <dgm:prSet presAssocID="{C75317E9-D9DE-4A51-9084-A72338E52FE8}" presName="aSpace" presStyleCnt="0"/>
      <dgm:spPr/>
    </dgm:pt>
    <dgm:pt modelId="{862C37CC-6BC3-4B76-9DB0-0CC4144FD6AA}" type="pres">
      <dgm:prSet presAssocID="{DC256072-46A5-403D-BACB-C9BA7E5A3293}" presName="compNode" presStyleCnt="0"/>
      <dgm:spPr/>
    </dgm:pt>
    <dgm:pt modelId="{86A3FED5-A4C8-4139-885F-7C0B4483A561}" type="pres">
      <dgm:prSet presAssocID="{DC256072-46A5-403D-BACB-C9BA7E5A3293}" presName="aNode" presStyleLbl="bgShp" presStyleIdx="4" presStyleCnt="5"/>
      <dgm:spPr/>
      <dgm:t>
        <a:bodyPr/>
        <a:lstStyle/>
        <a:p>
          <a:endParaRPr lang="en-US"/>
        </a:p>
      </dgm:t>
    </dgm:pt>
    <dgm:pt modelId="{6388A770-2982-46ED-8DF0-AE7C20E22DB9}" type="pres">
      <dgm:prSet presAssocID="{DC256072-46A5-403D-BACB-C9BA7E5A3293}" presName="textNode" presStyleLbl="bgShp" presStyleIdx="4" presStyleCnt="5"/>
      <dgm:spPr/>
      <dgm:t>
        <a:bodyPr/>
        <a:lstStyle/>
        <a:p>
          <a:endParaRPr lang="en-US"/>
        </a:p>
      </dgm:t>
    </dgm:pt>
    <dgm:pt modelId="{514F1BD2-2897-49C2-9FA8-2AEFD7AD5948}" type="pres">
      <dgm:prSet presAssocID="{DC256072-46A5-403D-BACB-C9BA7E5A3293}" presName="compChildNode" presStyleCnt="0"/>
      <dgm:spPr/>
    </dgm:pt>
    <dgm:pt modelId="{E9898C2D-2759-49BE-9A44-F6DE95E72BD6}" type="pres">
      <dgm:prSet presAssocID="{DC256072-46A5-403D-BACB-C9BA7E5A3293}" presName="theInnerList" presStyleCnt="0"/>
      <dgm:spPr/>
    </dgm:pt>
    <dgm:pt modelId="{1836B42E-58A8-445D-9E9A-99B63B50E421}" type="pres">
      <dgm:prSet presAssocID="{C45FAEE5-C47F-47C9-A3C3-856A6332D87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E94E0E-F00E-47E2-B78B-D7CDF7BAC855}" type="presOf" srcId="{6EF0EFB5-30E2-4B91-9E06-E9AA8502164E}" destId="{CE6D7ED6-8C9F-4970-8B89-B77A2A951529}" srcOrd="0" destOrd="0" presId="urn:microsoft.com/office/officeart/2005/8/layout/lProcess2"/>
    <dgm:cxn modelId="{EE5CDCDF-E937-4060-AB31-C578075B81B8}" type="presOf" srcId="{C75317E9-D9DE-4A51-9084-A72338E52FE8}" destId="{09D6BEFA-8ECF-4845-999F-1CF0FFAB574C}" srcOrd="1" destOrd="0" presId="urn:microsoft.com/office/officeart/2005/8/layout/lProcess2"/>
    <dgm:cxn modelId="{9F0467F4-0018-41A5-B27B-FA8E5C756C84}" type="presOf" srcId="{96F62F75-F298-41FB-BDC6-9BA97C82580A}" destId="{553C277A-5FF3-45A8-B179-648808BE5337}" srcOrd="0" destOrd="0" presId="urn:microsoft.com/office/officeart/2005/8/layout/lProcess2"/>
    <dgm:cxn modelId="{261DDDAB-9698-460F-9350-90651195106F}" type="presOf" srcId="{C45FAEE5-C47F-47C9-A3C3-856A6332D879}" destId="{1836B42E-58A8-445D-9E9A-99B63B50E421}" srcOrd="0" destOrd="0" presId="urn:microsoft.com/office/officeart/2005/8/layout/lProcess2"/>
    <dgm:cxn modelId="{AFA4E96A-5066-4870-A482-F69AA05C5137}" srcId="{04706176-3C45-49A9-B2A9-2FEBFE238544}" destId="{9025A959-3A3E-4936-AA3C-96D16724B0C7}" srcOrd="2" destOrd="0" parTransId="{7E5EDADB-9156-4D97-B5C3-3B7B07E7C780}" sibTransId="{4338585D-8BB9-40C5-8620-400EFD2C5D38}"/>
    <dgm:cxn modelId="{90977544-73C6-4213-9FCC-F1552B1D2CEF}" type="presOf" srcId="{65269C82-EF17-433F-80B7-0324485E236C}" destId="{8B680D8C-B4C3-4832-9AF5-87F10484BBE8}" srcOrd="0" destOrd="0" presId="urn:microsoft.com/office/officeart/2005/8/layout/lProcess2"/>
    <dgm:cxn modelId="{A8F72FB1-4FF4-46C4-AA6E-A39764358451}" type="presOf" srcId="{BB60F673-6DE4-41B4-A230-C24EC90777DA}" destId="{C4E82DD3-683F-434A-BAFD-EDB559D0E537}" srcOrd="0" destOrd="0" presId="urn:microsoft.com/office/officeart/2005/8/layout/lProcess2"/>
    <dgm:cxn modelId="{FC279A84-C401-4777-8241-C01236020882}" srcId="{DC256072-46A5-403D-BACB-C9BA7E5A3293}" destId="{C45FAEE5-C47F-47C9-A3C3-856A6332D879}" srcOrd="0" destOrd="0" parTransId="{82A4CCCA-11D6-4723-B495-A9EE538C1592}" sibTransId="{4395CD8D-BFC2-4E95-BB9B-2ABFA7D40213}"/>
    <dgm:cxn modelId="{0F81D558-A048-4ACE-A827-1C64466265ED}" type="presOf" srcId="{9025A959-3A3E-4936-AA3C-96D16724B0C7}" destId="{7E9C62BD-6BC3-44F3-9DFF-557BDCAA3752}" srcOrd="1" destOrd="0" presId="urn:microsoft.com/office/officeart/2005/8/layout/lProcess2"/>
    <dgm:cxn modelId="{A7479B1F-EB04-4885-82B8-F5C78A3A5E47}" srcId="{9025A959-3A3E-4936-AA3C-96D16724B0C7}" destId="{96F62F75-F298-41FB-BDC6-9BA97C82580A}" srcOrd="0" destOrd="0" parTransId="{1428FC8A-96AF-45AD-9DD0-B0B2BB93F3FA}" sibTransId="{27A1977E-F44E-4EF3-A076-EB1615FFEDE7}"/>
    <dgm:cxn modelId="{40B11F5A-9C9A-4194-856B-831790B3509F}" type="presOf" srcId="{CBFDCC3C-1789-4800-902D-9748C11AFAD9}" destId="{4AC8FDC7-56D1-44C3-8868-C8186BB3A4EE}" srcOrd="0" destOrd="0" presId="urn:microsoft.com/office/officeart/2005/8/layout/lProcess2"/>
    <dgm:cxn modelId="{32A9109D-DA7C-4D12-BFD2-FD73C87DC412}" srcId="{04706176-3C45-49A9-B2A9-2FEBFE238544}" destId="{5493CA81-70BE-4296-8F71-20080AEF2D0F}" srcOrd="0" destOrd="0" parTransId="{1287407F-3230-4C65-8D02-2CDD53BE6B75}" sibTransId="{71002825-FDEA-4C23-AD63-99006997CF61}"/>
    <dgm:cxn modelId="{3D58BA3F-01CB-4172-923D-76A290D06865}" type="presOf" srcId="{DC256072-46A5-403D-BACB-C9BA7E5A3293}" destId="{86A3FED5-A4C8-4139-885F-7C0B4483A561}" srcOrd="0" destOrd="0" presId="urn:microsoft.com/office/officeart/2005/8/layout/lProcess2"/>
    <dgm:cxn modelId="{7456A4AD-1B29-4AE7-9581-DBEC7669339A}" srcId="{04706176-3C45-49A9-B2A9-2FEBFE238544}" destId="{DC256072-46A5-403D-BACB-C9BA7E5A3293}" srcOrd="4" destOrd="0" parTransId="{DFFA8D09-1DBE-4979-B581-57380D6F6E55}" sibTransId="{7B538AF5-9E48-4353-8EDB-C3E8A13FCAA4}"/>
    <dgm:cxn modelId="{0DC52EFD-FC2E-4C85-8A19-27EB46C60C50}" srcId="{04706176-3C45-49A9-B2A9-2FEBFE238544}" destId="{6EF0EFB5-30E2-4B91-9E06-E9AA8502164E}" srcOrd="1" destOrd="0" parTransId="{F79FB1F1-309D-4B56-8F54-D8DD7F45BD8A}" sibTransId="{95994E02-805D-4E53-BF4D-1F8E6362728E}"/>
    <dgm:cxn modelId="{75AE048E-6273-445E-8E96-C9E05C815431}" type="presOf" srcId="{9025A959-3A3E-4936-AA3C-96D16724B0C7}" destId="{45CC83D7-4290-461E-A4B0-5550E67B0FD5}" srcOrd="0" destOrd="0" presId="urn:microsoft.com/office/officeart/2005/8/layout/lProcess2"/>
    <dgm:cxn modelId="{145689BF-C145-490C-96DB-4EEF1AD22EA9}" type="presOf" srcId="{6EF0EFB5-30E2-4B91-9E06-E9AA8502164E}" destId="{C33289F0-6453-4DF0-B100-570A55540BD6}" srcOrd="1" destOrd="0" presId="urn:microsoft.com/office/officeart/2005/8/layout/lProcess2"/>
    <dgm:cxn modelId="{D5DE46B8-B753-4282-A474-07D578D4AA4F}" type="presOf" srcId="{DC256072-46A5-403D-BACB-C9BA7E5A3293}" destId="{6388A770-2982-46ED-8DF0-AE7C20E22DB9}" srcOrd="1" destOrd="0" presId="urn:microsoft.com/office/officeart/2005/8/layout/lProcess2"/>
    <dgm:cxn modelId="{93B59EF5-144D-4C21-8E2A-DF1B0DF0823B}" srcId="{6EF0EFB5-30E2-4B91-9E06-E9AA8502164E}" destId="{CBFDCC3C-1789-4800-902D-9748C11AFAD9}" srcOrd="0" destOrd="0" parTransId="{5955F491-BD68-4189-AF2C-CE78583E6DE3}" sibTransId="{7EB387C2-3D19-43E4-9085-1D4D5AAF7C7F}"/>
    <dgm:cxn modelId="{65407366-DE45-45C9-826C-48B9AD765A2B}" type="presOf" srcId="{C75317E9-D9DE-4A51-9084-A72338E52FE8}" destId="{D18F8713-D487-4ABD-A31E-9007A4C74610}" srcOrd="0" destOrd="0" presId="urn:microsoft.com/office/officeart/2005/8/layout/lProcess2"/>
    <dgm:cxn modelId="{376ED0D7-3EB8-4A14-B389-9A64D327F93D}" srcId="{C75317E9-D9DE-4A51-9084-A72338E52FE8}" destId="{65269C82-EF17-433F-80B7-0324485E236C}" srcOrd="0" destOrd="0" parTransId="{99071B7B-D2DC-4299-B29D-9EBD2223DBB1}" sibTransId="{F5F20BDC-67A4-4D1D-9FD2-BED8B5026432}"/>
    <dgm:cxn modelId="{366F4536-EC08-473B-8C95-27BFE0362D24}" type="presOf" srcId="{5493CA81-70BE-4296-8F71-20080AEF2D0F}" destId="{F14CC6AA-5563-4093-93E4-2A05DF381004}" srcOrd="1" destOrd="0" presId="urn:microsoft.com/office/officeart/2005/8/layout/lProcess2"/>
    <dgm:cxn modelId="{F135FE7E-9429-42EF-8A88-23E815C718A7}" type="presOf" srcId="{5493CA81-70BE-4296-8F71-20080AEF2D0F}" destId="{7D223933-AEB9-492F-B978-B2741F153D77}" srcOrd="0" destOrd="0" presId="urn:microsoft.com/office/officeart/2005/8/layout/lProcess2"/>
    <dgm:cxn modelId="{7AA6A156-5702-46B5-B2BA-CE25A9E7D18C}" srcId="{04706176-3C45-49A9-B2A9-2FEBFE238544}" destId="{C75317E9-D9DE-4A51-9084-A72338E52FE8}" srcOrd="3" destOrd="0" parTransId="{F3626AC8-4C3A-422E-A13F-A44437559035}" sibTransId="{26C8D504-ECB8-4A55-8123-9107EC0135C1}"/>
    <dgm:cxn modelId="{48DDC24C-1F7E-4DEB-95B1-D27FF7B20450}" srcId="{5493CA81-70BE-4296-8F71-20080AEF2D0F}" destId="{BB60F673-6DE4-41B4-A230-C24EC90777DA}" srcOrd="0" destOrd="0" parTransId="{0BA1E2DA-78B4-4335-8F1E-E49D587B8E38}" sibTransId="{71186B20-921C-4EF9-95E8-CAFAC325A496}"/>
    <dgm:cxn modelId="{1EC30198-0DF9-43E9-B1CD-58F6E24BE949}" type="presOf" srcId="{04706176-3C45-49A9-B2A9-2FEBFE238544}" destId="{4001A3AF-161B-4D00-AC8D-A4270C2120B9}" srcOrd="0" destOrd="0" presId="urn:microsoft.com/office/officeart/2005/8/layout/lProcess2"/>
    <dgm:cxn modelId="{1B0BE08E-0EA1-4B3E-97DC-C816E0A6325B}" type="presParOf" srcId="{4001A3AF-161B-4D00-AC8D-A4270C2120B9}" destId="{7399143E-CEAF-4785-936E-9E8BE6A91C0A}" srcOrd="0" destOrd="0" presId="urn:microsoft.com/office/officeart/2005/8/layout/lProcess2"/>
    <dgm:cxn modelId="{143B89D3-6B54-492C-AA25-400DB752E91D}" type="presParOf" srcId="{7399143E-CEAF-4785-936E-9E8BE6A91C0A}" destId="{7D223933-AEB9-492F-B978-B2741F153D77}" srcOrd="0" destOrd="0" presId="urn:microsoft.com/office/officeart/2005/8/layout/lProcess2"/>
    <dgm:cxn modelId="{7C99E377-DFFB-4F43-A01A-4E9E639F4FC0}" type="presParOf" srcId="{7399143E-CEAF-4785-936E-9E8BE6A91C0A}" destId="{F14CC6AA-5563-4093-93E4-2A05DF381004}" srcOrd="1" destOrd="0" presId="urn:microsoft.com/office/officeart/2005/8/layout/lProcess2"/>
    <dgm:cxn modelId="{928CDE7F-83A4-4D00-9ACC-F4D8906144B5}" type="presParOf" srcId="{7399143E-CEAF-4785-936E-9E8BE6A91C0A}" destId="{7530FCDB-66BF-45A3-8674-619F0C0DB144}" srcOrd="2" destOrd="0" presId="urn:microsoft.com/office/officeart/2005/8/layout/lProcess2"/>
    <dgm:cxn modelId="{F392A418-D638-45C2-85D7-8A43DD277AB2}" type="presParOf" srcId="{7530FCDB-66BF-45A3-8674-619F0C0DB144}" destId="{41FF1FE3-921D-4FDB-9CFE-9C995B8079A1}" srcOrd="0" destOrd="0" presId="urn:microsoft.com/office/officeart/2005/8/layout/lProcess2"/>
    <dgm:cxn modelId="{2F5E28BB-5BBD-4AED-9046-443FF1E922C7}" type="presParOf" srcId="{41FF1FE3-921D-4FDB-9CFE-9C995B8079A1}" destId="{C4E82DD3-683F-434A-BAFD-EDB559D0E537}" srcOrd="0" destOrd="0" presId="urn:microsoft.com/office/officeart/2005/8/layout/lProcess2"/>
    <dgm:cxn modelId="{57E7AD38-39E1-43A5-AD7A-24B00C0C0E32}" type="presParOf" srcId="{4001A3AF-161B-4D00-AC8D-A4270C2120B9}" destId="{DED31EDD-21BF-45F1-B422-525DF75728F2}" srcOrd="1" destOrd="0" presId="urn:microsoft.com/office/officeart/2005/8/layout/lProcess2"/>
    <dgm:cxn modelId="{C9922B63-7A3E-4590-8F01-304584DDAD66}" type="presParOf" srcId="{4001A3AF-161B-4D00-AC8D-A4270C2120B9}" destId="{663A20B5-21D2-4B4D-8D16-A75A53DE2C43}" srcOrd="2" destOrd="0" presId="urn:microsoft.com/office/officeart/2005/8/layout/lProcess2"/>
    <dgm:cxn modelId="{ECBD865A-42EF-479A-9D5D-7DB12A837AA0}" type="presParOf" srcId="{663A20B5-21D2-4B4D-8D16-A75A53DE2C43}" destId="{CE6D7ED6-8C9F-4970-8B89-B77A2A951529}" srcOrd="0" destOrd="0" presId="urn:microsoft.com/office/officeart/2005/8/layout/lProcess2"/>
    <dgm:cxn modelId="{B4303A7E-E054-47A6-9C46-4632227C4790}" type="presParOf" srcId="{663A20B5-21D2-4B4D-8D16-A75A53DE2C43}" destId="{C33289F0-6453-4DF0-B100-570A55540BD6}" srcOrd="1" destOrd="0" presId="urn:microsoft.com/office/officeart/2005/8/layout/lProcess2"/>
    <dgm:cxn modelId="{8EB76C70-3C54-4C3E-AD30-41A83C804B3E}" type="presParOf" srcId="{663A20B5-21D2-4B4D-8D16-A75A53DE2C43}" destId="{2A3AA047-75B5-4B42-9093-49FE0653D192}" srcOrd="2" destOrd="0" presId="urn:microsoft.com/office/officeart/2005/8/layout/lProcess2"/>
    <dgm:cxn modelId="{C9952ED6-0E33-4A3F-B5A8-62679254E2E6}" type="presParOf" srcId="{2A3AA047-75B5-4B42-9093-49FE0653D192}" destId="{0CF85771-4558-4CE3-92C2-54498004EB0F}" srcOrd="0" destOrd="0" presId="urn:microsoft.com/office/officeart/2005/8/layout/lProcess2"/>
    <dgm:cxn modelId="{66F09022-C598-4F3A-A029-A903B4B70583}" type="presParOf" srcId="{0CF85771-4558-4CE3-92C2-54498004EB0F}" destId="{4AC8FDC7-56D1-44C3-8868-C8186BB3A4EE}" srcOrd="0" destOrd="0" presId="urn:microsoft.com/office/officeart/2005/8/layout/lProcess2"/>
    <dgm:cxn modelId="{2B9DE64D-F23C-476F-847A-F57278D15973}" type="presParOf" srcId="{4001A3AF-161B-4D00-AC8D-A4270C2120B9}" destId="{311D7496-DB4E-4B01-9CF3-860042FB6788}" srcOrd="3" destOrd="0" presId="urn:microsoft.com/office/officeart/2005/8/layout/lProcess2"/>
    <dgm:cxn modelId="{CB5C6F31-EE46-4CAF-9526-BABA5059C883}" type="presParOf" srcId="{4001A3AF-161B-4D00-AC8D-A4270C2120B9}" destId="{8F6E58F7-91CE-430E-9D9B-E72462C2C167}" srcOrd="4" destOrd="0" presId="urn:microsoft.com/office/officeart/2005/8/layout/lProcess2"/>
    <dgm:cxn modelId="{DF39191A-420C-4AA8-AC10-88A6CC5FEB7F}" type="presParOf" srcId="{8F6E58F7-91CE-430E-9D9B-E72462C2C167}" destId="{45CC83D7-4290-461E-A4B0-5550E67B0FD5}" srcOrd="0" destOrd="0" presId="urn:microsoft.com/office/officeart/2005/8/layout/lProcess2"/>
    <dgm:cxn modelId="{729DDD7E-B795-44CF-861A-4010773784E4}" type="presParOf" srcId="{8F6E58F7-91CE-430E-9D9B-E72462C2C167}" destId="{7E9C62BD-6BC3-44F3-9DFF-557BDCAA3752}" srcOrd="1" destOrd="0" presId="urn:microsoft.com/office/officeart/2005/8/layout/lProcess2"/>
    <dgm:cxn modelId="{D2A52900-5B54-4842-84F3-CDBCD4DF969F}" type="presParOf" srcId="{8F6E58F7-91CE-430E-9D9B-E72462C2C167}" destId="{649371C8-79F4-4A8E-A82B-76949B1F9DA5}" srcOrd="2" destOrd="0" presId="urn:microsoft.com/office/officeart/2005/8/layout/lProcess2"/>
    <dgm:cxn modelId="{C3FEE8E0-E57A-45E0-A41C-FECA04237A3B}" type="presParOf" srcId="{649371C8-79F4-4A8E-A82B-76949B1F9DA5}" destId="{D350CFD5-8DA6-461B-9277-A8EBA080E9FB}" srcOrd="0" destOrd="0" presId="urn:microsoft.com/office/officeart/2005/8/layout/lProcess2"/>
    <dgm:cxn modelId="{AB89A1E8-F6A7-4352-978E-4BF1E14BB9BB}" type="presParOf" srcId="{D350CFD5-8DA6-461B-9277-A8EBA080E9FB}" destId="{553C277A-5FF3-45A8-B179-648808BE5337}" srcOrd="0" destOrd="0" presId="urn:microsoft.com/office/officeart/2005/8/layout/lProcess2"/>
    <dgm:cxn modelId="{77EF4329-1A85-40E0-A0A3-8155E386ABDA}" type="presParOf" srcId="{4001A3AF-161B-4D00-AC8D-A4270C2120B9}" destId="{279C6B53-2D07-4B44-970D-A5D681F99FA8}" srcOrd="5" destOrd="0" presId="urn:microsoft.com/office/officeart/2005/8/layout/lProcess2"/>
    <dgm:cxn modelId="{38E0FE0C-709B-438D-BF07-5CE1F6FA9382}" type="presParOf" srcId="{4001A3AF-161B-4D00-AC8D-A4270C2120B9}" destId="{A4CE35DE-EE99-4454-B3F3-5C6B4D89B03D}" srcOrd="6" destOrd="0" presId="urn:microsoft.com/office/officeart/2005/8/layout/lProcess2"/>
    <dgm:cxn modelId="{4E1EF525-A4F8-4E2A-B4B3-3062C20BA0D0}" type="presParOf" srcId="{A4CE35DE-EE99-4454-B3F3-5C6B4D89B03D}" destId="{D18F8713-D487-4ABD-A31E-9007A4C74610}" srcOrd="0" destOrd="0" presId="urn:microsoft.com/office/officeart/2005/8/layout/lProcess2"/>
    <dgm:cxn modelId="{B015D79F-00DB-4A4F-A679-2BF6DC974DBF}" type="presParOf" srcId="{A4CE35DE-EE99-4454-B3F3-5C6B4D89B03D}" destId="{09D6BEFA-8ECF-4845-999F-1CF0FFAB574C}" srcOrd="1" destOrd="0" presId="urn:microsoft.com/office/officeart/2005/8/layout/lProcess2"/>
    <dgm:cxn modelId="{BD641F87-E488-4709-B17A-9B649AD8F869}" type="presParOf" srcId="{A4CE35DE-EE99-4454-B3F3-5C6B4D89B03D}" destId="{54BA5D97-75AC-4B2F-AA48-5B5E3C748B72}" srcOrd="2" destOrd="0" presId="urn:microsoft.com/office/officeart/2005/8/layout/lProcess2"/>
    <dgm:cxn modelId="{681B7086-C085-4FDB-AD8F-BF0DBEEB92F6}" type="presParOf" srcId="{54BA5D97-75AC-4B2F-AA48-5B5E3C748B72}" destId="{267DBD54-E616-4F3C-8C0D-7AE051933E42}" srcOrd="0" destOrd="0" presId="urn:microsoft.com/office/officeart/2005/8/layout/lProcess2"/>
    <dgm:cxn modelId="{A0DFC51C-36D6-4E02-9160-BEB1E719D03D}" type="presParOf" srcId="{267DBD54-E616-4F3C-8C0D-7AE051933E42}" destId="{8B680D8C-B4C3-4832-9AF5-87F10484BBE8}" srcOrd="0" destOrd="0" presId="urn:microsoft.com/office/officeart/2005/8/layout/lProcess2"/>
    <dgm:cxn modelId="{AB99B13B-7E24-4573-9112-511865153B50}" type="presParOf" srcId="{4001A3AF-161B-4D00-AC8D-A4270C2120B9}" destId="{A02AC352-E634-4180-8B44-45148F6225C1}" srcOrd="7" destOrd="0" presId="urn:microsoft.com/office/officeart/2005/8/layout/lProcess2"/>
    <dgm:cxn modelId="{0239F579-5D34-4FA8-8A70-732DD052CF98}" type="presParOf" srcId="{4001A3AF-161B-4D00-AC8D-A4270C2120B9}" destId="{862C37CC-6BC3-4B76-9DB0-0CC4144FD6AA}" srcOrd="8" destOrd="0" presId="urn:microsoft.com/office/officeart/2005/8/layout/lProcess2"/>
    <dgm:cxn modelId="{2FD37584-3FF2-4478-ADF6-D98554DE4102}" type="presParOf" srcId="{862C37CC-6BC3-4B76-9DB0-0CC4144FD6AA}" destId="{86A3FED5-A4C8-4139-885F-7C0B4483A561}" srcOrd="0" destOrd="0" presId="urn:microsoft.com/office/officeart/2005/8/layout/lProcess2"/>
    <dgm:cxn modelId="{33750DA4-FED3-428A-8D09-CF774C8C0784}" type="presParOf" srcId="{862C37CC-6BC3-4B76-9DB0-0CC4144FD6AA}" destId="{6388A770-2982-46ED-8DF0-AE7C20E22DB9}" srcOrd="1" destOrd="0" presId="urn:microsoft.com/office/officeart/2005/8/layout/lProcess2"/>
    <dgm:cxn modelId="{392CAF8D-7A8D-4B5C-AB40-311FF6546727}" type="presParOf" srcId="{862C37CC-6BC3-4B76-9DB0-0CC4144FD6AA}" destId="{514F1BD2-2897-49C2-9FA8-2AEFD7AD5948}" srcOrd="2" destOrd="0" presId="urn:microsoft.com/office/officeart/2005/8/layout/lProcess2"/>
    <dgm:cxn modelId="{968DA32D-6B0C-4151-9FF7-D431151B81DC}" type="presParOf" srcId="{514F1BD2-2897-49C2-9FA8-2AEFD7AD5948}" destId="{E9898C2D-2759-49BE-9A44-F6DE95E72BD6}" srcOrd="0" destOrd="0" presId="urn:microsoft.com/office/officeart/2005/8/layout/lProcess2"/>
    <dgm:cxn modelId="{F9BD3380-6F4C-45B7-97A1-1F4CE633B153}" type="presParOf" srcId="{E9898C2D-2759-49BE-9A44-F6DE95E72BD6}" destId="{1836B42E-58A8-445D-9E9A-99B63B50E42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B5C0C1-14F2-46F2-8BED-E6374887CF80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8BBEC66-7498-40B0-881F-8F85555F36EE}">
      <dgm:prSet phldrT="[Text]" custT="1"/>
      <dgm:spPr/>
      <dgm:t>
        <a:bodyPr/>
        <a:lstStyle/>
        <a:p>
          <a:pPr algn="ctr"/>
          <a:r>
            <a:rPr lang="en-US" sz="1100" b="1" dirty="0" smtClean="0"/>
            <a:t>Attribute 0</a:t>
          </a:r>
          <a:endParaRPr lang="en-US" sz="1100" b="1" dirty="0"/>
        </a:p>
      </dgm:t>
    </dgm:pt>
    <dgm:pt modelId="{9A9838A1-94DF-464B-B350-9A3BF75B1EAD}" type="parTrans" cxnId="{9AF27FDE-0C82-4AA2-A85B-9F26ECD0D30F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B8BB6C62-A8F3-46B1-A9C5-9A180D3FBB74}" type="sibTrans" cxnId="{9AF27FDE-0C82-4AA2-A85B-9F26ECD0D30F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9E2332F6-7B67-47FA-84C8-56F71F27BCF7}">
      <dgm:prSet phldrT="[Text]" custT="1"/>
      <dgm:spPr/>
      <dgm:t>
        <a:bodyPr/>
        <a:lstStyle/>
        <a:p>
          <a:pPr algn="ctr"/>
          <a:r>
            <a:rPr lang="en-US" sz="1100" b="1" dirty="0" smtClean="0"/>
            <a:t>Attribute 1</a:t>
          </a:r>
        </a:p>
      </dgm:t>
    </dgm:pt>
    <dgm:pt modelId="{3D86E2CB-DDCE-4119-AFC0-280C0CAD4B85}" type="parTrans" cxnId="{8DEFA413-C9F4-4B00-AC67-3FFA6D487A6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4A6FC87-D850-4BEF-B53E-2FE0FB3DD294}" type="sibTrans" cxnId="{8DEFA413-C9F4-4B00-AC67-3FFA6D487A6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3539993B-765B-4CC5-881D-3DC2F5E13A75}">
      <dgm:prSet custT="1"/>
      <dgm:spPr/>
      <dgm:t>
        <a:bodyPr/>
        <a:lstStyle/>
        <a:p>
          <a:pPr algn="ctr"/>
          <a:r>
            <a:rPr lang="en-US" sz="1100" b="1" dirty="0" smtClean="0"/>
            <a:t>Attribute 2</a:t>
          </a:r>
          <a:endParaRPr lang="en-US" sz="1100" b="1" dirty="0"/>
        </a:p>
      </dgm:t>
    </dgm:pt>
    <dgm:pt modelId="{312A0C79-1466-4F52-8ED0-686EBC6ACE46}" type="parTrans" cxnId="{84B07D7B-C507-4562-BC06-6BF0845EA8DE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3105E283-4F4F-4C5D-A188-EF9C34016BC9}" type="sibTrans" cxnId="{84B07D7B-C507-4562-BC06-6BF0845EA8DE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43954B5B-D8F3-43AE-8C7A-045744527935}">
      <dgm:prSet custT="1"/>
      <dgm:spPr/>
      <dgm:t>
        <a:bodyPr/>
        <a:lstStyle/>
        <a:p>
          <a:pPr algn="ctr"/>
          <a:r>
            <a:rPr lang="en-US" sz="1100" b="1" smtClean="0"/>
            <a:t>Attribute 3</a:t>
          </a:r>
          <a:endParaRPr lang="en-US" sz="1100" b="1" dirty="0"/>
        </a:p>
      </dgm:t>
    </dgm:pt>
    <dgm:pt modelId="{2031FADB-0229-484A-8573-BD129338465A}" type="parTrans" cxnId="{5620AE45-9BBD-4896-B0D1-E5C846AA54E1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3D9519AC-B98C-4702-BFB7-543A51A4CBD5}" type="sibTrans" cxnId="{5620AE45-9BBD-4896-B0D1-E5C846AA54E1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688340D0-7305-4131-BCEC-3C6E853EBC28}">
      <dgm:prSet custT="1"/>
      <dgm:spPr/>
      <dgm:t>
        <a:bodyPr/>
        <a:lstStyle/>
        <a:p>
          <a:pPr algn="ctr"/>
          <a:r>
            <a:rPr lang="en-US" sz="1100" b="1" smtClean="0"/>
            <a:t>Attribute 6</a:t>
          </a:r>
          <a:endParaRPr lang="en-US" sz="1100" b="1" dirty="0"/>
        </a:p>
      </dgm:t>
    </dgm:pt>
    <dgm:pt modelId="{B7DC7326-DB5B-4138-B895-DC65975DBB39}" type="parTrans" cxnId="{C23EF127-9FD6-441E-896E-FE928DAEEAE2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BC5D5C7E-5575-453A-9315-4802493BB037}" type="sibTrans" cxnId="{C23EF127-9FD6-441E-896E-FE928DAEEAE2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DB8BCB5-49F2-4E85-85FB-4274E9252280}">
      <dgm:prSet custT="1"/>
      <dgm:spPr/>
      <dgm:t>
        <a:bodyPr/>
        <a:lstStyle/>
        <a:p>
          <a:pPr algn="ctr"/>
          <a:r>
            <a:rPr lang="en-US" sz="1100" b="1" smtClean="0"/>
            <a:t>Attribute 4</a:t>
          </a:r>
          <a:endParaRPr lang="en-US" sz="1100" b="1" dirty="0"/>
        </a:p>
      </dgm:t>
    </dgm:pt>
    <dgm:pt modelId="{16749661-3D16-4F37-8277-ABB933E55502}" type="parTrans" cxnId="{AC4818B6-1F33-439C-9294-9420C4847B06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F56CCA53-F105-4AEA-A766-CFAD497B44A4}" type="sibTrans" cxnId="{AC4818B6-1F33-439C-9294-9420C4847B06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B44FC56-DE36-4D9D-A504-B77C6AE736CD}">
      <dgm:prSet custT="1"/>
      <dgm:spPr/>
      <dgm:t>
        <a:bodyPr/>
        <a:lstStyle/>
        <a:p>
          <a:pPr algn="ctr"/>
          <a:r>
            <a:rPr lang="en-US" sz="1100" b="1" smtClean="0"/>
            <a:t>Attribute 5</a:t>
          </a:r>
          <a:endParaRPr lang="en-US" sz="1100" b="1" dirty="0"/>
        </a:p>
      </dgm:t>
    </dgm:pt>
    <dgm:pt modelId="{DA40E010-8BA7-4B7F-89D7-612274E288EE}" type="parTrans" cxnId="{CAE8F2C7-99D1-4CAA-9606-74E9E011124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4F24809F-3B57-4BBE-80A2-9F0F90DF82B5}" type="sibTrans" cxnId="{CAE8F2C7-99D1-4CAA-9606-74E9E011124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3399F63-AEFA-4C12-AB34-1DF22731447E}">
      <dgm:prSet custT="1"/>
      <dgm:spPr/>
      <dgm:t>
        <a:bodyPr/>
        <a:lstStyle/>
        <a:p>
          <a:pPr algn="ctr"/>
          <a:r>
            <a:rPr lang="en-US" sz="1100" b="1" smtClean="0"/>
            <a:t>Attribute 7</a:t>
          </a:r>
          <a:endParaRPr lang="en-US" sz="1100" b="1" dirty="0"/>
        </a:p>
      </dgm:t>
    </dgm:pt>
    <dgm:pt modelId="{CD7535F5-DC0D-49A3-8E0E-0B4AAF3384FB}" type="parTrans" cxnId="{59D9C8BE-0DC3-480D-9A82-F4DA425449B4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5F710617-CF71-43DB-BC88-1CD8BF505C2D}" type="sibTrans" cxnId="{59D9C8BE-0DC3-480D-9A82-F4DA425449B4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FDB8B3E-0BCF-4818-9660-86C04D7E3D14}" type="pres">
      <dgm:prSet presAssocID="{CEB5C0C1-14F2-46F2-8BED-E6374887CF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5DB773-A18D-4CA0-9C3C-B0D51E207C4D}" type="pres">
      <dgm:prSet presAssocID="{28BBEC66-7498-40B0-881F-8F85555F36EE}" presName="parentText" presStyleLbl="node1" presStyleIdx="0" presStyleCnt="8" custLinFactNeighborX="-62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BEA52-EC04-4437-94C5-906DFFEDE001}" type="pres">
      <dgm:prSet presAssocID="{B8BB6C62-A8F3-46B1-A9C5-9A180D3FBB74}" presName="spacer" presStyleCnt="0"/>
      <dgm:spPr/>
    </dgm:pt>
    <dgm:pt modelId="{4FBAAB3B-BD0C-4D0A-A7F1-FED37BA835DF}" type="pres">
      <dgm:prSet presAssocID="{9E2332F6-7B67-47FA-84C8-56F71F27BCF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FF1C7-A053-4D2B-BA96-06F4E6FF780F}" type="pres">
      <dgm:prSet presAssocID="{A4A6FC87-D850-4BEF-B53E-2FE0FB3DD294}" presName="spacer" presStyleCnt="0"/>
      <dgm:spPr/>
    </dgm:pt>
    <dgm:pt modelId="{E6800159-6949-4789-B52C-7CB97D27F3E2}" type="pres">
      <dgm:prSet presAssocID="{3539993B-765B-4CC5-881D-3DC2F5E13A75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B00F9-2978-4FDA-B554-E829CE7EDB65}" type="pres">
      <dgm:prSet presAssocID="{3105E283-4F4F-4C5D-A188-EF9C34016BC9}" presName="spacer" presStyleCnt="0"/>
      <dgm:spPr/>
    </dgm:pt>
    <dgm:pt modelId="{B7C6C719-9D79-45E4-AAA4-71ADBCEE6F17}" type="pres">
      <dgm:prSet presAssocID="{43954B5B-D8F3-43AE-8C7A-04574452793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08913-1183-41A3-9047-156332580561}" type="pres">
      <dgm:prSet presAssocID="{3D9519AC-B98C-4702-BFB7-543A51A4CBD5}" presName="spacer" presStyleCnt="0"/>
      <dgm:spPr/>
    </dgm:pt>
    <dgm:pt modelId="{509CC14A-9561-4004-81DB-E6DA4A1DDBA8}" type="pres">
      <dgm:prSet presAssocID="{ADB8BCB5-49F2-4E85-85FB-4274E925228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6B2D6-94AE-4A16-8F9D-6241E610B5DF}" type="pres">
      <dgm:prSet presAssocID="{F56CCA53-F105-4AEA-A766-CFAD497B44A4}" presName="spacer" presStyleCnt="0"/>
      <dgm:spPr/>
    </dgm:pt>
    <dgm:pt modelId="{33605831-47AF-4254-9A3B-3FF61352EDB7}" type="pres">
      <dgm:prSet presAssocID="{AB44FC56-DE36-4D9D-A504-B77C6AE736CD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3837B-68E8-471D-B326-73F139880A96}" type="pres">
      <dgm:prSet presAssocID="{4F24809F-3B57-4BBE-80A2-9F0F90DF82B5}" presName="spacer" presStyleCnt="0"/>
      <dgm:spPr/>
    </dgm:pt>
    <dgm:pt modelId="{0ECA55B9-36C6-4A2A-81DC-65BC23001FAE}" type="pres">
      <dgm:prSet presAssocID="{688340D0-7305-4131-BCEC-3C6E853EBC28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515A8-EEF6-4BB4-B658-53AC0ED2F625}" type="pres">
      <dgm:prSet presAssocID="{BC5D5C7E-5575-453A-9315-4802493BB037}" presName="spacer" presStyleCnt="0"/>
      <dgm:spPr/>
    </dgm:pt>
    <dgm:pt modelId="{150F7CDA-876E-4D4C-A975-068B1B49ED90}" type="pres">
      <dgm:prSet presAssocID="{A3399F63-AEFA-4C12-AB34-1DF22731447E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9E0755-6B63-43FE-8BBC-FF12CA98D63A}" type="presOf" srcId="{A3399F63-AEFA-4C12-AB34-1DF22731447E}" destId="{150F7CDA-876E-4D4C-A975-068B1B49ED90}" srcOrd="0" destOrd="0" presId="urn:microsoft.com/office/officeart/2005/8/layout/vList2"/>
    <dgm:cxn modelId="{9AF27FDE-0C82-4AA2-A85B-9F26ECD0D30F}" srcId="{CEB5C0C1-14F2-46F2-8BED-E6374887CF80}" destId="{28BBEC66-7498-40B0-881F-8F85555F36EE}" srcOrd="0" destOrd="0" parTransId="{9A9838A1-94DF-464B-B350-9A3BF75B1EAD}" sibTransId="{B8BB6C62-A8F3-46B1-A9C5-9A180D3FBB74}"/>
    <dgm:cxn modelId="{C23EF127-9FD6-441E-896E-FE928DAEEAE2}" srcId="{CEB5C0C1-14F2-46F2-8BED-E6374887CF80}" destId="{688340D0-7305-4131-BCEC-3C6E853EBC28}" srcOrd="6" destOrd="0" parTransId="{B7DC7326-DB5B-4138-B895-DC65975DBB39}" sibTransId="{BC5D5C7E-5575-453A-9315-4802493BB037}"/>
    <dgm:cxn modelId="{41604D86-E8D7-4888-B1E9-952601449049}" type="presOf" srcId="{28BBEC66-7498-40B0-881F-8F85555F36EE}" destId="{BC5DB773-A18D-4CA0-9C3C-B0D51E207C4D}" srcOrd="0" destOrd="0" presId="urn:microsoft.com/office/officeart/2005/8/layout/vList2"/>
    <dgm:cxn modelId="{CAE8F2C7-99D1-4CAA-9606-74E9E0111247}" srcId="{CEB5C0C1-14F2-46F2-8BED-E6374887CF80}" destId="{AB44FC56-DE36-4D9D-A504-B77C6AE736CD}" srcOrd="5" destOrd="0" parTransId="{DA40E010-8BA7-4B7F-89D7-612274E288EE}" sibTransId="{4F24809F-3B57-4BBE-80A2-9F0F90DF82B5}"/>
    <dgm:cxn modelId="{1F2B7720-368D-49E3-B889-D3A0BB2D67E5}" type="presOf" srcId="{CEB5C0C1-14F2-46F2-8BED-E6374887CF80}" destId="{AFDB8B3E-0BCF-4818-9660-86C04D7E3D14}" srcOrd="0" destOrd="0" presId="urn:microsoft.com/office/officeart/2005/8/layout/vList2"/>
    <dgm:cxn modelId="{5620AE45-9BBD-4896-B0D1-E5C846AA54E1}" srcId="{CEB5C0C1-14F2-46F2-8BED-E6374887CF80}" destId="{43954B5B-D8F3-43AE-8C7A-045744527935}" srcOrd="3" destOrd="0" parTransId="{2031FADB-0229-484A-8573-BD129338465A}" sibTransId="{3D9519AC-B98C-4702-BFB7-543A51A4CBD5}"/>
    <dgm:cxn modelId="{893C4C87-B7E3-4FC6-B785-48AEDECAEF05}" type="presOf" srcId="{43954B5B-D8F3-43AE-8C7A-045744527935}" destId="{B7C6C719-9D79-45E4-AAA4-71ADBCEE6F17}" srcOrd="0" destOrd="0" presId="urn:microsoft.com/office/officeart/2005/8/layout/vList2"/>
    <dgm:cxn modelId="{59D9C8BE-0DC3-480D-9A82-F4DA425449B4}" srcId="{CEB5C0C1-14F2-46F2-8BED-E6374887CF80}" destId="{A3399F63-AEFA-4C12-AB34-1DF22731447E}" srcOrd="7" destOrd="0" parTransId="{CD7535F5-DC0D-49A3-8E0E-0B4AAF3384FB}" sibTransId="{5F710617-CF71-43DB-BC88-1CD8BF505C2D}"/>
    <dgm:cxn modelId="{6DCF0831-201D-41E7-B6B6-34D323E76479}" type="presOf" srcId="{688340D0-7305-4131-BCEC-3C6E853EBC28}" destId="{0ECA55B9-36C6-4A2A-81DC-65BC23001FAE}" srcOrd="0" destOrd="0" presId="urn:microsoft.com/office/officeart/2005/8/layout/vList2"/>
    <dgm:cxn modelId="{8DEFA413-C9F4-4B00-AC67-3FFA6D487A67}" srcId="{CEB5C0C1-14F2-46F2-8BED-E6374887CF80}" destId="{9E2332F6-7B67-47FA-84C8-56F71F27BCF7}" srcOrd="1" destOrd="0" parTransId="{3D86E2CB-DDCE-4119-AFC0-280C0CAD4B85}" sibTransId="{A4A6FC87-D850-4BEF-B53E-2FE0FB3DD294}"/>
    <dgm:cxn modelId="{AC4818B6-1F33-439C-9294-9420C4847B06}" srcId="{CEB5C0C1-14F2-46F2-8BED-E6374887CF80}" destId="{ADB8BCB5-49F2-4E85-85FB-4274E9252280}" srcOrd="4" destOrd="0" parTransId="{16749661-3D16-4F37-8277-ABB933E55502}" sibTransId="{F56CCA53-F105-4AEA-A766-CFAD497B44A4}"/>
    <dgm:cxn modelId="{C5F93E60-CE6C-449B-AB13-11400A931C58}" type="presOf" srcId="{AB44FC56-DE36-4D9D-A504-B77C6AE736CD}" destId="{33605831-47AF-4254-9A3B-3FF61352EDB7}" srcOrd="0" destOrd="0" presId="urn:microsoft.com/office/officeart/2005/8/layout/vList2"/>
    <dgm:cxn modelId="{84B07D7B-C507-4562-BC06-6BF0845EA8DE}" srcId="{CEB5C0C1-14F2-46F2-8BED-E6374887CF80}" destId="{3539993B-765B-4CC5-881D-3DC2F5E13A75}" srcOrd="2" destOrd="0" parTransId="{312A0C79-1466-4F52-8ED0-686EBC6ACE46}" sibTransId="{3105E283-4F4F-4C5D-A188-EF9C34016BC9}"/>
    <dgm:cxn modelId="{4A2419EA-4069-4E55-BDFC-ED08581315A8}" type="presOf" srcId="{ADB8BCB5-49F2-4E85-85FB-4274E9252280}" destId="{509CC14A-9561-4004-81DB-E6DA4A1DDBA8}" srcOrd="0" destOrd="0" presId="urn:microsoft.com/office/officeart/2005/8/layout/vList2"/>
    <dgm:cxn modelId="{3D441E0C-DD87-41E8-BD25-42242FC1D88A}" type="presOf" srcId="{3539993B-765B-4CC5-881D-3DC2F5E13A75}" destId="{E6800159-6949-4789-B52C-7CB97D27F3E2}" srcOrd="0" destOrd="0" presId="urn:microsoft.com/office/officeart/2005/8/layout/vList2"/>
    <dgm:cxn modelId="{C248B4F3-B6C7-4EB1-B1FD-747F91F0E960}" type="presOf" srcId="{9E2332F6-7B67-47FA-84C8-56F71F27BCF7}" destId="{4FBAAB3B-BD0C-4D0A-A7F1-FED37BA835DF}" srcOrd="0" destOrd="0" presId="urn:microsoft.com/office/officeart/2005/8/layout/vList2"/>
    <dgm:cxn modelId="{F89A116B-D7CF-4965-8BEE-5A3156A28CFF}" type="presParOf" srcId="{AFDB8B3E-0BCF-4818-9660-86C04D7E3D14}" destId="{BC5DB773-A18D-4CA0-9C3C-B0D51E207C4D}" srcOrd="0" destOrd="0" presId="urn:microsoft.com/office/officeart/2005/8/layout/vList2"/>
    <dgm:cxn modelId="{6468B5CC-80AB-4A34-99F2-BCAF94CED741}" type="presParOf" srcId="{AFDB8B3E-0BCF-4818-9660-86C04D7E3D14}" destId="{0C7BEA52-EC04-4437-94C5-906DFFEDE001}" srcOrd="1" destOrd="0" presId="urn:microsoft.com/office/officeart/2005/8/layout/vList2"/>
    <dgm:cxn modelId="{C9F6AFA7-B6F4-4933-B649-8447D6D10FF1}" type="presParOf" srcId="{AFDB8B3E-0BCF-4818-9660-86C04D7E3D14}" destId="{4FBAAB3B-BD0C-4D0A-A7F1-FED37BA835DF}" srcOrd="2" destOrd="0" presId="urn:microsoft.com/office/officeart/2005/8/layout/vList2"/>
    <dgm:cxn modelId="{4815060D-5C61-484B-AA2C-9FC699C791C9}" type="presParOf" srcId="{AFDB8B3E-0BCF-4818-9660-86C04D7E3D14}" destId="{23DFF1C7-A053-4D2B-BA96-06F4E6FF780F}" srcOrd="3" destOrd="0" presId="urn:microsoft.com/office/officeart/2005/8/layout/vList2"/>
    <dgm:cxn modelId="{EFFE835B-597E-4555-958E-ADAB2D0250A7}" type="presParOf" srcId="{AFDB8B3E-0BCF-4818-9660-86C04D7E3D14}" destId="{E6800159-6949-4789-B52C-7CB97D27F3E2}" srcOrd="4" destOrd="0" presId="urn:microsoft.com/office/officeart/2005/8/layout/vList2"/>
    <dgm:cxn modelId="{4CEE5A7C-36E3-44F9-85EB-46860D1BA9D0}" type="presParOf" srcId="{AFDB8B3E-0BCF-4818-9660-86C04D7E3D14}" destId="{C5DB00F9-2978-4FDA-B554-E829CE7EDB65}" srcOrd="5" destOrd="0" presId="urn:microsoft.com/office/officeart/2005/8/layout/vList2"/>
    <dgm:cxn modelId="{0AABE4A7-5B33-409E-AE18-9F177830B7D8}" type="presParOf" srcId="{AFDB8B3E-0BCF-4818-9660-86C04D7E3D14}" destId="{B7C6C719-9D79-45E4-AAA4-71ADBCEE6F17}" srcOrd="6" destOrd="0" presId="urn:microsoft.com/office/officeart/2005/8/layout/vList2"/>
    <dgm:cxn modelId="{3CE24818-D16A-4B23-85CC-E9F33BED523E}" type="presParOf" srcId="{AFDB8B3E-0BCF-4818-9660-86C04D7E3D14}" destId="{8AC08913-1183-41A3-9047-156332580561}" srcOrd="7" destOrd="0" presId="urn:microsoft.com/office/officeart/2005/8/layout/vList2"/>
    <dgm:cxn modelId="{D2D42338-B1AF-401B-851A-00E10E255EBF}" type="presParOf" srcId="{AFDB8B3E-0BCF-4818-9660-86C04D7E3D14}" destId="{509CC14A-9561-4004-81DB-E6DA4A1DDBA8}" srcOrd="8" destOrd="0" presId="urn:microsoft.com/office/officeart/2005/8/layout/vList2"/>
    <dgm:cxn modelId="{541342B9-411F-4437-9333-458CDE8BE16E}" type="presParOf" srcId="{AFDB8B3E-0BCF-4818-9660-86C04D7E3D14}" destId="{6A26B2D6-94AE-4A16-8F9D-6241E610B5DF}" srcOrd="9" destOrd="0" presId="urn:microsoft.com/office/officeart/2005/8/layout/vList2"/>
    <dgm:cxn modelId="{A7B51068-13A4-4960-8E72-65258BF9EDD0}" type="presParOf" srcId="{AFDB8B3E-0BCF-4818-9660-86C04D7E3D14}" destId="{33605831-47AF-4254-9A3B-3FF61352EDB7}" srcOrd="10" destOrd="0" presId="urn:microsoft.com/office/officeart/2005/8/layout/vList2"/>
    <dgm:cxn modelId="{D87CBBAC-7088-4456-BD33-F201BB690C53}" type="presParOf" srcId="{AFDB8B3E-0BCF-4818-9660-86C04D7E3D14}" destId="{C393837B-68E8-471D-B326-73F139880A96}" srcOrd="11" destOrd="0" presId="urn:microsoft.com/office/officeart/2005/8/layout/vList2"/>
    <dgm:cxn modelId="{40E80052-08C1-4142-B265-489E876A3148}" type="presParOf" srcId="{AFDB8B3E-0BCF-4818-9660-86C04D7E3D14}" destId="{0ECA55B9-36C6-4A2A-81DC-65BC23001FAE}" srcOrd="12" destOrd="0" presId="urn:microsoft.com/office/officeart/2005/8/layout/vList2"/>
    <dgm:cxn modelId="{6E1433A0-7AB5-4070-BAD4-F5498C6282F8}" type="presParOf" srcId="{AFDB8B3E-0BCF-4818-9660-86C04D7E3D14}" destId="{02B515A8-EEF6-4BB4-B658-53AC0ED2F625}" srcOrd="13" destOrd="0" presId="urn:microsoft.com/office/officeart/2005/8/layout/vList2"/>
    <dgm:cxn modelId="{3F7E57AF-0734-4778-AF1A-50C5D5DC0C1C}" type="presParOf" srcId="{AFDB8B3E-0BCF-4818-9660-86C04D7E3D14}" destId="{150F7CDA-876E-4D4C-A975-068B1B49ED9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B5C0C1-14F2-46F2-8BED-E6374887CF80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8BBEC66-7498-40B0-881F-8F85555F36EE}">
      <dgm:prSet phldrT="[Text]" custT="1"/>
      <dgm:spPr/>
      <dgm:t>
        <a:bodyPr/>
        <a:lstStyle/>
        <a:p>
          <a:pPr algn="ctr"/>
          <a:r>
            <a:rPr lang="en-US" sz="1100" b="1" dirty="0" smtClean="0"/>
            <a:t>Varying 0</a:t>
          </a:r>
          <a:endParaRPr lang="en-US" sz="1100" b="1" dirty="0"/>
        </a:p>
      </dgm:t>
    </dgm:pt>
    <dgm:pt modelId="{9A9838A1-94DF-464B-B350-9A3BF75B1EAD}" type="parTrans" cxnId="{9AF27FDE-0C82-4AA2-A85B-9F26ECD0D30F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B8BB6C62-A8F3-46B1-A9C5-9A180D3FBB74}" type="sibTrans" cxnId="{9AF27FDE-0C82-4AA2-A85B-9F26ECD0D30F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9E2332F6-7B67-47FA-84C8-56F71F27BCF7}">
      <dgm:prSet phldrT="[Text]" custT="1"/>
      <dgm:spPr/>
      <dgm:t>
        <a:bodyPr/>
        <a:lstStyle/>
        <a:p>
          <a:pPr algn="ctr"/>
          <a:r>
            <a:rPr lang="en-US" sz="1100" b="1" dirty="0" smtClean="0"/>
            <a:t>Varying 1</a:t>
          </a:r>
        </a:p>
      </dgm:t>
    </dgm:pt>
    <dgm:pt modelId="{3D86E2CB-DDCE-4119-AFC0-280C0CAD4B85}" type="parTrans" cxnId="{8DEFA413-C9F4-4B00-AC67-3FFA6D487A6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4A6FC87-D850-4BEF-B53E-2FE0FB3DD294}" type="sibTrans" cxnId="{8DEFA413-C9F4-4B00-AC67-3FFA6D487A6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3539993B-765B-4CC5-881D-3DC2F5E13A75}">
      <dgm:prSet custT="1"/>
      <dgm:spPr/>
      <dgm:t>
        <a:bodyPr/>
        <a:lstStyle/>
        <a:p>
          <a:pPr algn="ctr"/>
          <a:r>
            <a:rPr lang="en-US" sz="1100" b="1" dirty="0" smtClean="0"/>
            <a:t>Varying 2</a:t>
          </a:r>
          <a:endParaRPr lang="en-US" sz="1100" b="1" dirty="0"/>
        </a:p>
      </dgm:t>
    </dgm:pt>
    <dgm:pt modelId="{312A0C79-1466-4F52-8ED0-686EBC6ACE46}" type="parTrans" cxnId="{84B07D7B-C507-4562-BC06-6BF0845EA8DE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3105E283-4F4F-4C5D-A188-EF9C34016BC9}" type="sibTrans" cxnId="{84B07D7B-C507-4562-BC06-6BF0845EA8DE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43954B5B-D8F3-43AE-8C7A-045744527935}">
      <dgm:prSet custT="1"/>
      <dgm:spPr/>
      <dgm:t>
        <a:bodyPr/>
        <a:lstStyle/>
        <a:p>
          <a:pPr algn="ctr"/>
          <a:r>
            <a:rPr lang="en-US" sz="1100" b="1" dirty="0" smtClean="0"/>
            <a:t>Varying 3</a:t>
          </a:r>
          <a:endParaRPr lang="en-US" sz="1100" b="1" dirty="0"/>
        </a:p>
      </dgm:t>
    </dgm:pt>
    <dgm:pt modelId="{2031FADB-0229-484A-8573-BD129338465A}" type="parTrans" cxnId="{5620AE45-9BBD-4896-B0D1-E5C846AA54E1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3D9519AC-B98C-4702-BFB7-543A51A4CBD5}" type="sibTrans" cxnId="{5620AE45-9BBD-4896-B0D1-E5C846AA54E1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688340D0-7305-4131-BCEC-3C6E853EBC28}">
      <dgm:prSet custT="1"/>
      <dgm:spPr/>
      <dgm:t>
        <a:bodyPr/>
        <a:lstStyle/>
        <a:p>
          <a:pPr algn="ctr"/>
          <a:r>
            <a:rPr lang="en-US" sz="1100" b="1" dirty="0" smtClean="0"/>
            <a:t>Varying 6</a:t>
          </a:r>
          <a:endParaRPr lang="en-US" sz="1100" b="1" dirty="0"/>
        </a:p>
      </dgm:t>
    </dgm:pt>
    <dgm:pt modelId="{B7DC7326-DB5B-4138-B895-DC65975DBB39}" type="parTrans" cxnId="{C23EF127-9FD6-441E-896E-FE928DAEEAE2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BC5D5C7E-5575-453A-9315-4802493BB037}" type="sibTrans" cxnId="{C23EF127-9FD6-441E-896E-FE928DAEEAE2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DB8BCB5-49F2-4E85-85FB-4274E9252280}">
      <dgm:prSet custT="1"/>
      <dgm:spPr/>
      <dgm:t>
        <a:bodyPr/>
        <a:lstStyle/>
        <a:p>
          <a:pPr algn="ctr"/>
          <a:r>
            <a:rPr lang="en-US" sz="1100" b="1" dirty="0" smtClean="0"/>
            <a:t>Varying 4</a:t>
          </a:r>
          <a:endParaRPr lang="en-US" sz="1100" b="1" dirty="0"/>
        </a:p>
      </dgm:t>
    </dgm:pt>
    <dgm:pt modelId="{16749661-3D16-4F37-8277-ABB933E55502}" type="parTrans" cxnId="{AC4818B6-1F33-439C-9294-9420C4847B06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F56CCA53-F105-4AEA-A766-CFAD497B44A4}" type="sibTrans" cxnId="{AC4818B6-1F33-439C-9294-9420C4847B06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B44FC56-DE36-4D9D-A504-B77C6AE736CD}">
      <dgm:prSet custT="1"/>
      <dgm:spPr/>
      <dgm:t>
        <a:bodyPr/>
        <a:lstStyle/>
        <a:p>
          <a:pPr algn="ctr"/>
          <a:r>
            <a:rPr lang="en-US" sz="1100" b="1" dirty="0" smtClean="0"/>
            <a:t>Varying 5</a:t>
          </a:r>
          <a:endParaRPr lang="en-US" sz="1100" b="1" dirty="0"/>
        </a:p>
      </dgm:t>
    </dgm:pt>
    <dgm:pt modelId="{DA40E010-8BA7-4B7F-89D7-612274E288EE}" type="parTrans" cxnId="{CAE8F2C7-99D1-4CAA-9606-74E9E011124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4F24809F-3B57-4BBE-80A2-9F0F90DF82B5}" type="sibTrans" cxnId="{CAE8F2C7-99D1-4CAA-9606-74E9E011124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3399F63-AEFA-4C12-AB34-1DF22731447E}">
      <dgm:prSet custT="1"/>
      <dgm:spPr/>
      <dgm:t>
        <a:bodyPr/>
        <a:lstStyle/>
        <a:p>
          <a:pPr algn="ctr"/>
          <a:r>
            <a:rPr lang="en-US" sz="1100" b="1" dirty="0" smtClean="0"/>
            <a:t>Varying 7</a:t>
          </a:r>
          <a:endParaRPr lang="en-US" sz="1100" b="1" dirty="0"/>
        </a:p>
      </dgm:t>
    </dgm:pt>
    <dgm:pt modelId="{CD7535F5-DC0D-49A3-8E0E-0B4AAF3384FB}" type="parTrans" cxnId="{59D9C8BE-0DC3-480D-9A82-F4DA425449B4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5F710617-CF71-43DB-BC88-1CD8BF505C2D}" type="sibTrans" cxnId="{59D9C8BE-0DC3-480D-9A82-F4DA425449B4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FDB8B3E-0BCF-4818-9660-86C04D7E3D14}" type="pres">
      <dgm:prSet presAssocID="{CEB5C0C1-14F2-46F2-8BED-E6374887CF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5DB773-A18D-4CA0-9C3C-B0D51E207C4D}" type="pres">
      <dgm:prSet presAssocID="{28BBEC66-7498-40B0-881F-8F85555F36EE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BEA52-EC04-4437-94C5-906DFFEDE001}" type="pres">
      <dgm:prSet presAssocID="{B8BB6C62-A8F3-46B1-A9C5-9A180D3FBB74}" presName="spacer" presStyleCnt="0"/>
      <dgm:spPr/>
    </dgm:pt>
    <dgm:pt modelId="{4FBAAB3B-BD0C-4D0A-A7F1-FED37BA835DF}" type="pres">
      <dgm:prSet presAssocID="{9E2332F6-7B67-47FA-84C8-56F71F27BCF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FF1C7-A053-4D2B-BA96-06F4E6FF780F}" type="pres">
      <dgm:prSet presAssocID="{A4A6FC87-D850-4BEF-B53E-2FE0FB3DD294}" presName="spacer" presStyleCnt="0"/>
      <dgm:spPr/>
    </dgm:pt>
    <dgm:pt modelId="{E6800159-6949-4789-B52C-7CB97D27F3E2}" type="pres">
      <dgm:prSet presAssocID="{3539993B-765B-4CC5-881D-3DC2F5E13A75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B00F9-2978-4FDA-B554-E829CE7EDB65}" type="pres">
      <dgm:prSet presAssocID="{3105E283-4F4F-4C5D-A188-EF9C34016BC9}" presName="spacer" presStyleCnt="0"/>
      <dgm:spPr/>
    </dgm:pt>
    <dgm:pt modelId="{B7C6C719-9D79-45E4-AAA4-71ADBCEE6F17}" type="pres">
      <dgm:prSet presAssocID="{43954B5B-D8F3-43AE-8C7A-04574452793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08913-1183-41A3-9047-156332580561}" type="pres">
      <dgm:prSet presAssocID="{3D9519AC-B98C-4702-BFB7-543A51A4CBD5}" presName="spacer" presStyleCnt="0"/>
      <dgm:spPr/>
    </dgm:pt>
    <dgm:pt modelId="{509CC14A-9561-4004-81DB-E6DA4A1DDBA8}" type="pres">
      <dgm:prSet presAssocID="{ADB8BCB5-49F2-4E85-85FB-4274E925228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6B2D6-94AE-4A16-8F9D-6241E610B5DF}" type="pres">
      <dgm:prSet presAssocID="{F56CCA53-F105-4AEA-A766-CFAD497B44A4}" presName="spacer" presStyleCnt="0"/>
      <dgm:spPr/>
    </dgm:pt>
    <dgm:pt modelId="{33605831-47AF-4254-9A3B-3FF61352EDB7}" type="pres">
      <dgm:prSet presAssocID="{AB44FC56-DE36-4D9D-A504-B77C6AE736CD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3837B-68E8-471D-B326-73F139880A96}" type="pres">
      <dgm:prSet presAssocID="{4F24809F-3B57-4BBE-80A2-9F0F90DF82B5}" presName="spacer" presStyleCnt="0"/>
      <dgm:spPr/>
    </dgm:pt>
    <dgm:pt modelId="{0ECA55B9-36C6-4A2A-81DC-65BC23001FAE}" type="pres">
      <dgm:prSet presAssocID="{688340D0-7305-4131-BCEC-3C6E853EBC28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515A8-EEF6-4BB4-B658-53AC0ED2F625}" type="pres">
      <dgm:prSet presAssocID="{BC5D5C7E-5575-453A-9315-4802493BB037}" presName="spacer" presStyleCnt="0"/>
      <dgm:spPr/>
    </dgm:pt>
    <dgm:pt modelId="{150F7CDA-876E-4D4C-A975-068B1B49ED90}" type="pres">
      <dgm:prSet presAssocID="{A3399F63-AEFA-4C12-AB34-1DF22731447E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F27FDE-0C82-4AA2-A85B-9F26ECD0D30F}" srcId="{CEB5C0C1-14F2-46F2-8BED-E6374887CF80}" destId="{28BBEC66-7498-40B0-881F-8F85555F36EE}" srcOrd="0" destOrd="0" parTransId="{9A9838A1-94DF-464B-B350-9A3BF75B1EAD}" sibTransId="{B8BB6C62-A8F3-46B1-A9C5-9A180D3FBB74}"/>
    <dgm:cxn modelId="{8856B8AE-A93F-4D45-9CBD-EB9FDF8006CC}" type="presOf" srcId="{3539993B-765B-4CC5-881D-3DC2F5E13A75}" destId="{E6800159-6949-4789-B52C-7CB97D27F3E2}" srcOrd="0" destOrd="0" presId="urn:microsoft.com/office/officeart/2005/8/layout/vList2"/>
    <dgm:cxn modelId="{C5497D54-7FF5-4246-BD24-E743AD07BCCF}" type="presOf" srcId="{28BBEC66-7498-40B0-881F-8F85555F36EE}" destId="{BC5DB773-A18D-4CA0-9C3C-B0D51E207C4D}" srcOrd="0" destOrd="0" presId="urn:microsoft.com/office/officeart/2005/8/layout/vList2"/>
    <dgm:cxn modelId="{C23EF127-9FD6-441E-896E-FE928DAEEAE2}" srcId="{CEB5C0C1-14F2-46F2-8BED-E6374887CF80}" destId="{688340D0-7305-4131-BCEC-3C6E853EBC28}" srcOrd="6" destOrd="0" parTransId="{B7DC7326-DB5B-4138-B895-DC65975DBB39}" sibTransId="{BC5D5C7E-5575-453A-9315-4802493BB037}"/>
    <dgm:cxn modelId="{4E6AE319-0A46-4C3C-9E46-B0F1E52D3D69}" type="presOf" srcId="{9E2332F6-7B67-47FA-84C8-56F71F27BCF7}" destId="{4FBAAB3B-BD0C-4D0A-A7F1-FED37BA835DF}" srcOrd="0" destOrd="0" presId="urn:microsoft.com/office/officeart/2005/8/layout/vList2"/>
    <dgm:cxn modelId="{CAE8F2C7-99D1-4CAA-9606-74E9E0111247}" srcId="{CEB5C0C1-14F2-46F2-8BED-E6374887CF80}" destId="{AB44FC56-DE36-4D9D-A504-B77C6AE736CD}" srcOrd="5" destOrd="0" parTransId="{DA40E010-8BA7-4B7F-89D7-612274E288EE}" sibTransId="{4F24809F-3B57-4BBE-80A2-9F0F90DF82B5}"/>
    <dgm:cxn modelId="{5620AE45-9BBD-4896-B0D1-E5C846AA54E1}" srcId="{CEB5C0C1-14F2-46F2-8BED-E6374887CF80}" destId="{43954B5B-D8F3-43AE-8C7A-045744527935}" srcOrd="3" destOrd="0" parTransId="{2031FADB-0229-484A-8573-BD129338465A}" sibTransId="{3D9519AC-B98C-4702-BFB7-543A51A4CBD5}"/>
    <dgm:cxn modelId="{784511E0-F121-451A-AFE7-2262EA9F81C0}" type="presOf" srcId="{AB44FC56-DE36-4D9D-A504-B77C6AE736CD}" destId="{33605831-47AF-4254-9A3B-3FF61352EDB7}" srcOrd="0" destOrd="0" presId="urn:microsoft.com/office/officeart/2005/8/layout/vList2"/>
    <dgm:cxn modelId="{6BBAB89E-0D18-4E45-8C04-5CD0E50509A2}" type="presOf" srcId="{43954B5B-D8F3-43AE-8C7A-045744527935}" destId="{B7C6C719-9D79-45E4-AAA4-71ADBCEE6F17}" srcOrd="0" destOrd="0" presId="urn:microsoft.com/office/officeart/2005/8/layout/vList2"/>
    <dgm:cxn modelId="{BBCFDAE7-36C6-437A-89DA-0223FE83EDD6}" type="presOf" srcId="{ADB8BCB5-49F2-4E85-85FB-4274E9252280}" destId="{509CC14A-9561-4004-81DB-E6DA4A1DDBA8}" srcOrd="0" destOrd="0" presId="urn:microsoft.com/office/officeart/2005/8/layout/vList2"/>
    <dgm:cxn modelId="{418BE99F-F3FA-4BFF-9C2A-9D8FBBA7B1A3}" type="presOf" srcId="{CEB5C0C1-14F2-46F2-8BED-E6374887CF80}" destId="{AFDB8B3E-0BCF-4818-9660-86C04D7E3D14}" srcOrd="0" destOrd="0" presId="urn:microsoft.com/office/officeart/2005/8/layout/vList2"/>
    <dgm:cxn modelId="{59D9C8BE-0DC3-480D-9A82-F4DA425449B4}" srcId="{CEB5C0C1-14F2-46F2-8BED-E6374887CF80}" destId="{A3399F63-AEFA-4C12-AB34-1DF22731447E}" srcOrd="7" destOrd="0" parTransId="{CD7535F5-DC0D-49A3-8E0E-0B4AAF3384FB}" sibTransId="{5F710617-CF71-43DB-BC88-1CD8BF505C2D}"/>
    <dgm:cxn modelId="{2B9EE39E-D506-47D5-BB41-5049E01A032D}" type="presOf" srcId="{688340D0-7305-4131-BCEC-3C6E853EBC28}" destId="{0ECA55B9-36C6-4A2A-81DC-65BC23001FAE}" srcOrd="0" destOrd="0" presId="urn:microsoft.com/office/officeart/2005/8/layout/vList2"/>
    <dgm:cxn modelId="{AC4818B6-1F33-439C-9294-9420C4847B06}" srcId="{CEB5C0C1-14F2-46F2-8BED-E6374887CF80}" destId="{ADB8BCB5-49F2-4E85-85FB-4274E9252280}" srcOrd="4" destOrd="0" parTransId="{16749661-3D16-4F37-8277-ABB933E55502}" sibTransId="{F56CCA53-F105-4AEA-A766-CFAD497B44A4}"/>
    <dgm:cxn modelId="{8DEFA413-C9F4-4B00-AC67-3FFA6D487A67}" srcId="{CEB5C0C1-14F2-46F2-8BED-E6374887CF80}" destId="{9E2332F6-7B67-47FA-84C8-56F71F27BCF7}" srcOrd="1" destOrd="0" parTransId="{3D86E2CB-DDCE-4119-AFC0-280C0CAD4B85}" sibTransId="{A4A6FC87-D850-4BEF-B53E-2FE0FB3DD294}"/>
    <dgm:cxn modelId="{84B07D7B-C507-4562-BC06-6BF0845EA8DE}" srcId="{CEB5C0C1-14F2-46F2-8BED-E6374887CF80}" destId="{3539993B-765B-4CC5-881D-3DC2F5E13A75}" srcOrd="2" destOrd="0" parTransId="{312A0C79-1466-4F52-8ED0-686EBC6ACE46}" sibTransId="{3105E283-4F4F-4C5D-A188-EF9C34016BC9}"/>
    <dgm:cxn modelId="{9F6B979B-C628-470D-95AC-9301E496CCFE}" type="presOf" srcId="{A3399F63-AEFA-4C12-AB34-1DF22731447E}" destId="{150F7CDA-876E-4D4C-A975-068B1B49ED90}" srcOrd="0" destOrd="0" presId="urn:microsoft.com/office/officeart/2005/8/layout/vList2"/>
    <dgm:cxn modelId="{2BAB40A7-21EA-4265-A573-001D2943CC66}" type="presParOf" srcId="{AFDB8B3E-0BCF-4818-9660-86C04D7E3D14}" destId="{BC5DB773-A18D-4CA0-9C3C-B0D51E207C4D}" srcOrd="0" destOrd="0" presId="urn:microsoft.com/office/officeart/2005/8/layout/vList2"/>
    <dgm:cxn modelId="{69C9E027-AF94-42C1-BD25-961E5892F241}" type="presParOf" srcId="{AFDB8B3E-0BCF-4818-9660-86C04D7E3D14}" destId="{0C7BEA52-EC04-4437-94C5-906DFFEDE001}" srcOrd="1" destOrd="0" presId="urn:microsoft.com/office/officeart/2005/8/layout/vList2"/>
    <dgm:cxn modelId="{3DB595BD-6030-4693-B1D8-0DFF66E3A5D6}" type="presParOf" srcId="{AFDB8B3E-0BCF-4818-9660-86C04D7E3D14}" destId="{4FBAAB3B-BD0C-4D0A-A7F1-FED37BA835DF}" srcOrd="2" destOrd="0" presId="urn:microsoft.com/office/officeart/2005/8/layout/vList2"/>
    <dgm:cxn modelId="{4D260238-E08F-46B4-ADAC-96D6BF6FAA6A}" type="presParOf" srcId="{AFDB8B3E-0BCF-4818-9660-86C04D7E3D14}" destId="{23DFF1C7-A053-4D2B-BA96-06F4E6FF780F}" srcOrd="3" destOrd="0" presId="urn:microsoft.com/office/officeart/2005/8/layout/vList2"/>
    <dgm:cxn modelId="{E690F9BF-3A1E-47CE-A1DD-AA300E7B14FB}" type="presParOf" srcId="{AFDB8B3E-0BCF-4818-9660-86C04D7E3D14}" destId="{E6800159-6949-4789-B52C-7CB97D27F3E2}" srcOrd="4" destOrd="0" presId="urn:microsoft.com/office/officeart/2005/8/layout/vList2"/>
    <dgm:cxn modelId="{42A5ACF5-4131-42AE-9795-9A9EA6C33557}" type="presParOf" srcId="{AFDB8B3E-0BCF-4818-9660-86C04D7E3D14}" destId="{C5DB00F9-2978-4FDA-B554-E829CE7EDB65}" srcOrd="5" destOrd="0" presId="urn:microsoft.com/office/officeart/2005/8/layout/vList2"/>
    <dgm:cxn modelId="{23F00D85-1CE2-4DEA-91D5-0DBCFEAC6558}" type="presParOf" srcId="{AFDB8B3E-0BCF-4818-9660-86C04D7E3D14}" destId="{B7C6C719-9D79-45E4-AAA4-71ADBCEE6F17}" srcOrd="6" destOrd="0" presId="urn:microsoft.com/office/officeart/2005/8/layout/vList2"/>
    <dgm:cxn modelId="{5DFB3816-7836-48D4-859D-721CBAF95997}" type="presParOf" srcId="{AFDB8B3E-0BCF-4818-9660-86C04D7E3D14}" destId="{8AC08913-1183-41A3-9047-156332580561}" srcOrd="7" destOrd="0" presId="urn:microsoft.com/office/officeart/2005/8/layout/vList2"/>
    <dgm:cxn modelId="{0A92A614-092B-4345-9DAB-C3E309546085}" type="presParOf" srcId="{AFDB8B3E-0BCF-4818-9660-86C04D7E3D14}" destId="{509CC14A-9561-4004-81DB-E6DA4A1DDBA8}" srcOrd="8" destOrd="0" presId="urn:microsoft.com/office/officeart/2005/8/layout/vList2"/>
    <dgm:cxn modelId="{333EA21A-CAEA-42BD-AE55-1B6C0DDF5506}" type="presParOf" srcId="{AFDB8B3E-0BCF-4818-9660-86C04D7E3D14}" destId="{6A26B2D6-94AE-4A16-8F9D-6241E610B5DF}" srcOrd="9" destOrd="0" presId="urn:microsoft.com/office/officeart/2005/8/layout/vList2"/>
    <dgm:cxn modelId="{E89DFC9A-0031-48B4-9245-D1B734C2B452}" type="presParOf" srcId="{AFDB8B3E-0BCF-4818-9660-86C04D7E3D14}" destId="{33605831-47AF-4254-9A3B-3FF61352EDB7}" srcOrd="10" destOrd="0" presId="urn:microsoft.com/office/officeart/2005/8/layout/vList2"/>
    <dgm:cxn modelId="{2BA85DB2-5754-462C-A79E-9EB73C694024}" type="presParOf" srcId="{AFDB8B3E-0BCF-4818-9660-86C04D7E3D14}" destId="{C393837B-68E8-471D-B326-73F139880A96}" srcOrd="11" destOrd="0" presId="urn:microsoft.com/office/officeart/2005/8/layout/vList2"/>
    <dgm:cxn modelId="{C9EA4339-837E-4722-8E78-91B4DE93C78E}" type="presParOf" srcId="{AFDB8B3E-0BCF-4818-9660-86C04D7E3D14}" destId="{0ECA55B9-36C6-4A2A-81DC-65BC23001FAE}" srcOrd="12" destOrd="0" presId="urn:microsoft.com/office/officeart/2005/8/layout/vList2"/>
    <dgm:cxn modelId="{FACFCFE0-456C-47E9-8E5A-42E0D32C7A7C}" type="presParOf" srcId="{AFDB8B3E-0BCF-4818-9660-86C04D7E3D14}" destId="{02B515A8-EEF6-4BB4-B658-53AC0ED2F625}" srcOrd="13" destOrd="0" presId="urn:microsoft.com/office/officeart/2005/8/layout/vList2"/>
    <dgm:cxn modelId="{84555C1E-2A9F-4304-ADAD-E1AFC00F4AF9}" type="presParOf" srcId="{AFDB8B3E-0BCF-4818-9660-86C04D7E3D14}" destId="{150F7CDA-876E-4D4C-A975-068B1B49ED9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B5C0C1-14F2-46F2-8BED-E6374887CF80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8BBEC66-7498-40B0-881F-8F85555F36EE}">
      <dgm:prSet phldrT="[Text]" custT="1"/>
      <dgm:spPr/>
      <dgm:t>
        <a:bodyPr/>
        <a:lstStyle/>
        <a:p>
          <a:pPr algn="ctr"/>
          <a:r>
            <a:rPr lang="en-US" sz="1100" b="1" dirty="0" smtClean="0"/>
            <a:t>Varying 0</a:t>
          </a:r>
          <a:endParaRPr lang="en-US" sz="1100" b="1" dirty="0"/>
        </a:p>
      </dgm:t>
    </dgm:pt>
    <dgm:pt modelId="{9A9838A1-94DF-464B-B350-9A3BF75B1EAD}" type="parTrans" cxnId="{9AF27FDE-0C82-4AA2-A85B-9F26ECD0D30F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B8BB6C62-A8F3-46B1-A9C5-9A180D3FBB74}" type="sibTrans" cxnId="{9AF27FDE-0C82-4AA2-A85B-9F26ECD0D30F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9E2332F6-7B67-47FA-84C8-56F71F27BCF7}">
      <dgm:prSet phldrT="[Text]" custT="1"/>
      <dgm:spPr/>
      <dgm:t>
        <a:bodyPr/>
        <a:lstStyle/>
        <a:p>
          <a:pPr algn="ctr"/>
          <a:r>
            <a:rPr lang="en-US" sz="1100" b="1" dirty="0" smtClean="0"/>
            <a:t>Varying 1</a:t>
          </a:r>
        </a:p>
      </dgm:t>
    </dgm:pt>
    <dgm:pt modelId="{3D86E2CB-DDCE-4119-AFC0-280C0CAD4B85}" type="parTrans" cxnId="{8DEFA413-C9F4-4B00-AC67-3FFA6D487A6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4A6FC87-D850-4BEF-B53E-2FE0FB3DD294}" type="sibTrans" cxnId="{8DEFA413-C9F4-4B00-AC67-3FFA6D487A6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3539993B-765B-4CC5-881D-3DC2F5E13A75}">
      <dgm:prSet custT="1"/>
      <dgm:spPr/>
      <dgm:t>
        <a:bodyPr/>
        <a:lstStyle/>
        <a:p>
          <a:pPr algn="ctr"/>
          <a:r>
            <a:rPr lang="en-US" sz="1100" b="1" dirty="0" smtClean="0"/>
            <a:t>Varying 2</a:t>
          </a:r>
          <a:endParaRPr lang="en-US" sz="1100" b="1" dirty="0"/>
        </a:p>
      </dgm:t>
    </dgm:pt>
    <dgm:pt modelId="{312A0C79-1466-4F52-8ED0-686EBC6ACE46}" type="parTrans" cxnId="{84B07D7B-C507-4562-BC06-6BF0845EA8DE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3105E283-4F4F-4C5D-A188-EF9C34016BC9}" type="sibTrans" cxnId="{84B07D7B-C507-4562-BC06-6BF0845EA8DE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43954B5B-D8F3-43AE-8C7A-045744527935}">
      <dgm:prSet custT="1"/>
      <dgm:spPr/>
      <dgm:t>
        <a:bodyPr/>
        <a:lstStyle/>
        <a:p>
          <a:pPr algn="ctr"/>
          <a:r>
            <a:rPr lang="en-US" sz="1100" b="1" dirty="0" smtClean="0"/>
            <a:t>Varying 3</a:t>
          </a:r>
          <a:endParaRPr lang="en-US" sz="1100" b="1" dirty="0"/>
        </a:p>
      </dgm:t>
    </dgm:pt>
    <dgm:pt modelId="{2031FADB-0229-484A-8573-BD129338465A}" type="parTrans" cxnId="{5620AE45-9BBD-4896-B0D1-E5C846AA54E1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3D9519AC-B98C-4702-BFB7-543A51A4CBD5}" type="sibTrans" cxnId="{5620AE45-9BBD-4896-B0D1-E5C846AA54E1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688340D0-7305-4131-BCEC-3C6E853EBC28}">
      <dgm:prSet custT="1"/>
      <dgm:spPr/>
      <dgm:t>
        <a:bodyPr/>
        <a:lstStyle/>
        <a:p>
          <a:pPr algn="ctr"/>
          <a:r>
            <a:rPr lang="en-US" sz="1100" b="1" dirty="0" smtClean="0"/>
            <a:t>Varying 6</a:t>
          </a:r>
          <a:endParaRPr lang="en-US" sz="1100" b="1" dirty="0"/>
        </a:p>
      </dgm:t>
    </dgm:pt>
    <dgm:pt modelId="{B7DC7326-DB5B-4138-B895-DC65975DBB39}" type="parTrans" cxnId="{C23EF127-9FD6-441E-896E-FE928DAEEAE2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BC5D5C7E-5575-453A-9315-4802493BB037}" type="sibTrans" cxnId="{C23EF127-9FD6-441E-896E-FE928DAEEAE2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DB8BCB5-49F2-4E85-85FB-4274E9252280}">
      <dgm:prSet custT="1"/>
      <dgm:spPr/>
      <dgm:t>
        <a:bodyPr/>
        <a:lstStyle/>
        <a:p>
          <a:pPr algn="ctr"/>
          <a:r>
            <a:rPr lang="en-US" sz="1100" b="1" dirty="0" smtClean="0"/>
            <a:t>Varying 4</a:t>
          </a:r>
          <a:endParaRPr lang="en-US" sz="1100" b="1" dirty="0"/>
        </a:p>
      </dgm:t>
    </dgm:pt>
    <dgm:pt modelId="{16749661-3D16-4F37-8277-ABB933E55502}" type="parTrans" cxnId="{AC4818B6-1F33-439C-9294-9420C4847B06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F56CCA53-F105-4AEA-A766-CFAD497B44A4}" type="sibTrans" cxnId="{AC4818B6-1F33-439C-9294-9420C4847B06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B44FC56-DE36-4D9D-A504-B77C6AE736CD}">
      <dgm:prSet custT="1"/>
      <dgm:spPr/>
      <dgm:t>
        <a:bodyPr/>
        <a:lstStyle/>
        <a:p>
          <a:pPr algn="ctr"/>
          <a:r>
            <a:rPr lang="en-US" sz="1100" b="1" dirty="0" smtClean="0"/>
            <a:t>Varying 5</a:t>
          </a:r>
          <a:endParaRPr lang="en-US" sz="1100" b="1" dirty="0"/>
        </a:p>
      </dgm:t>
    </dgm:pt>
    <dgm:pt modelId="{DA40E010-8BA7-4B7F-89D7-612274E288EE}" type="parTrans" cxnId="{CAE8F2C7-99D1-4CAA-9606-74E9E011124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4F24809F-3B57-4BBE-80A2-9F0F90DF82B5}" type="sibTrans" cxnId="{CAE8F2C7-99D1-4CAA-9606-74E9E0111247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3399F63-AEFA-4C12-AB34-1DF22731447E}">
      <dgm:prSet custT="1"/>
      <dgm:spPr/>
      <dgm:t>
        <a:bodyPr/>
        <a:lstStyle/>
        <a:p>
          <a:pPr algn="ctr"/>
          <a:r>
            <a:rPr lang="en-US" sz="1100" b="1" dirty="0" smtClean="0"/>
            <a:t>Varying 7</a:t>
          </a:r>
          <a:endParaRPr lang="en-US" sz="1100" b="1" dirty="0"/>
        </a:p>
      </dgm:t>
    </dgm:pt>
    <dgm:pt modelId="{CD7535F5-DC0D-49A3-8E0E-0B4AAF3384FB}" type="parTrans" cxnId="{59D9C8BE-0DC3-480D-9A82-F4DA425449B4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5F710617-CF71-43DB-BC88-1CD8BF505C2D}" type="sibTrans" cxnId="{59D9C8BE-0DC3-480D-9A82-F4DA425449B4}">
      <dgm:prSet/>
      <dgm:spPr/>
      <dgm:t>
        <a:bodyPr/>
        <a:lstStyle/>
        <a:p>
          <a:pPr algn="ctr"/>
          <a:endParaRPr lang="en-US" sz="2400" b="1">
            <a:solidFill>
              <a:schemeClr val="tx1"/>
            </a:solidFill>
          </a:endParaRPr>
        </a:p>
      </dgm:t>
    </dgm:pt>
    <dgm:pt modelId="{AFDB8B3E-0BCF-4818-9660-86C04D7E3D14}" type="pres">
      <dgm:prSet presAssocID="{CEB5C0C1-14F2-46F2-8BED-E6374887CF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5DB773-A18D-4CA0-9C3C-B0D51E207C4D}" type="pres">
      <dgm:prSet presAssocID="{28BBEC66-7498-40B0-881F-8F85555F36EE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BEA52-EC04-4437-94C5-906DFFEDE001}" type="pres">
      <dgm:prSet presAssocID="{B8BB6C62-A8F3-46B1-A9C5-9A180D3FBB74}" presName="spacer" presStyleCnt="0"/>
      <dgm:spPr/>
    </dgm:pt>
    <dgm:pt modelId="{4FBAAB3B-BD0C-4D0A-A7F1-FED37BA835DF}" type="pres">
      <dgm:prSet presAssocID="{9E2332F6-7B67-47FA-84C8-56F71F27BCF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FF1C7-A053-4D2B-BA96-06F4E6FF780F}" type="pres">
      <dgm:prSet presAssocID="{A4A6FC87-D850-4BEF-B53E-2FE0FB3DD294}" presName="spacer" presStyleCnt="0"/>
      <dgm:spPr/>
    </dgm:pt>
    <dgm:pt modelId="{E6800159-6949-4789-B52C-7CB97D27F3E2}" type="pres">
      <dgm:prSet presAssocID="{3539993B-765B-4CC5-881D-3DC2F5E13A75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B00F9-2978-4FDA-B554-E829CE7EDB65}" type="pres">
      <dgm:prSet presAssocID="{3105E283-4F4F-4C5D-A188-EF9C34016BC9}" presName="spacer" presStyleCnt="0"/>
      <dgm:spPr/>
    </dgm:pt>
    <dgm:pt modelId="{B7C6C719-9D79-45E4-AAA4-71ADBCEE6F17}" type="pres">
      <dgm:prSet presAssocID="{43954B5B-D8F3-43AE-8C7A-04574452793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08913-1183-41A3-9047-156332580561}" type="pres">
      <dgm:prSet presAssocID="{3D9519AC-B98C-4702-BFB7-543A51A4CBD5}" presName="spacer" presStyleCnt="0"/>
      <dgm:spPr/>
    </dgm:pt>
    <dgm:pt modelId="{509CC14A-9561-4004-81DB-E6DA4A1DDBA8}" type="pres">
      <dgm:prSet presAssocID="{ADB8BCB5-49F2-4E85-85FB-4274E925228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6B2D6-94AE-4A16-8F9D-6241E610B5DF}" type="pres">
      <dgm:prSet presAssocID="{F56CCA53-F105-4AEA-A766-CFAD497B44A4}" presName="spacer" presStyleCnt="0"/>
      <dgm:spPr/>
    </dgm:pt>
    <dgm:pt modelId="{33605831-47AF-4254-9A3B-3FF61352EDB7}" type="pres">
      <dgm:prSet presAssocID="{AB44FC56-DE36-4D9D-A504-B77C6AE736CD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3837B-68E8-471D-B326-73F139880A96}" type="pres">
      <dgm:prSet presAssocID="{4F24809F-3B57-4BBE-80A2-9F0F90DF82B5}" presName="spacer" presStyleCnt="0"/>
      <dgm:spPr/>
    </dgm:pt>
    <dgm:pt modelId="{0ECA55B9-36C6-4A2A-81DC-65BC23001FAE}" type="pres">
      <dgm:prSet presAssocID="{688340D0-7305-4131-BCEC-3C6E853EBC28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515A8-EEF6-4BB4-B658-53AC0ED2F625}" type="pres">
      <dgm:prSet presAssocID="{BC5D5C7E-5575-453A-9315-4802493BB037}" presName="spacer" presStyleCnt="0"/>
      <dgm:spPr/>
    </dgm:pt>
    <dgm:pt modelId="{150F7CDA-876E-4D4C-A975-068B1B49ED90}" type="pres">
      <dgm:prSet presAssocID="{A3399F63-AEFA-4C12-AB34-1DF22731447E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8E8669-C753-48D4-982B-FBF711531B0B}" type="presOf" srcId="{CEB5C0C1-14F2-46F2-8BED-E6374887CF80}" destId="{AFDB8B3E-0BCF-4818-9660-86C04D7E3D14}" srcOrd="0" destOrd="0" presId="urn:microsoft.com/office/officeart/2005/8/layout/vList2"/>
    <dgm:cxn modelId="{1A93D051-A9EA-4CCD-A110-1A225391179D}" type="presOf" srcId="{ADB8BCB5-49F2-4E85-85FB-4274E9252280}" destId="{509CC14A-9561-4004-81DB-E6DA4A1DDBA8}" srcOrd="0" destOrd="0" presId="urn:microsoft.com/office/officeart/2005/8/layout/vList2"/>
    <dgm:cxn modelId="{9AF27FDE-0C82-4AA2-A85B-9F26ECD0D30F}" srcId="{CEB5C0C1-14F2-46F2-8BED-E6374887CF80}" destId="{28BBEC66-7498-40B0-881F-8F85555F36EE}" srcOrd="0" destOrd="0" parTransId="{9A9838A1-94DF-464B-B350-9A3BF75B1EAD}" sibTransId="{B8BB6C62-A8F3-46B1-A9C5-9A180D3FBB74}"/>
    <dgm:cxn modelId="{56083D36-0BC9-4260-8307-D6AC9B6E59D2}" type="presOf" srcId="{AB44FC56-DE36-4D9D-A504-B77C6AE736CD}" destId="{33605831-47AF-4254-9A3B-3FF61352EDB7}" srcOrd="0" destOrd="0" presId="urn:microsoft.com/office/officeart/2005/8/layout/vList2"/>
    <dgm:cxn modelId="{012F5B0F-9E2C-49F4-B1CF-19131F0DC78A}" type="presOf" srcId="{28BBEC66-7498-40B0-881F-8F85555F36EE}" destId="{BC5DB773-A18D-4CA0-9C3C-B0D51E207C4D}" srcOrd="0" destOrd="0" presId="urn:microsoft.com/office/officeart/2005/8/layout/vList2"/>
    <dgm:cxn modelId="{5DDE9174-32EF-4E7D-8A83-8775FBB47D48}" type="presOf" srcId="{A3399F63-AEFA-4C12-AB34-1DF22731447E}" destId="{150F7CDA-876E-4D4C-A975-068B1B49ED90}" srcOrd="0" destOrd="0" presId="urn:microsoft.com/office/officeart/2005/8/layout/vList2"/>
    <dgm:cxn modelId="{C23EF127-9FD6-441E-896E-FE928DAEEAE2}" srcId="{CEB5C0C1-14F2-46F2-8BED-E6374887CF80}" destId="{688340D0-7305-4131-BCEC-3C6E853EBC28}" srcOrd="6" destOrd="0" parTransId="{B7DC7326-DB5B-4138-B895-DC65975DBB39}" sibTransId="{BC5D5C7E-5575-453A-9315-4802493BB037}"/>
    <dgm:cxn modelId="{CAE8F2C7-99D1-4CAA-9606-74E9E0111247}" srcId="{CEB5C0C1-14F2-46F2-8BED-E6374887CF80}" destId="{AB44FC56-DE36-4D9D-A504-B77C6AE736CD}" srcOrd="5" destOrd="0" parTransId="{DA40E010-8BA7-4B7F-89D7-612274E288EE}" sibTransId="{4F24809F-3B57-4BBE-80A2-9F0F90DF82B5}"/>
    <dgm:cxn modelId="{1BDA8D73-1B67-4756-85E2-3FB28D32680F}" type="presOf" srcId="{9E2332F6-7B67-47FA-84C8-56F71F27BCF7}" destId="{4FBAAB3B-BD0C-4D0A-A7F1-FED37BA835DF}" srcOrd="0" destOrd="0" presId="urn:microsoft.com/office/officeart/2005/8/layout/vList2"/>
    <dgm:cxn modelId="{F5FDC71E-6184-4CDE-BA8B-8CEB111344DE}" type="presOf" srcId="{688340D0-7305-4131-BCEC-3C6E853EBC28}" destId="{0ECA55B9-36C6-4A2A-81DC-65BC23001FAE}" srcOrd="0" destOrd="0" presId="urn:microsoft.com/office/officeart/2005/8/layout/vList2"/>
    <dgm:cxn modelId="{5620AE45-9BBD-4896-B0D1-E5C846AA54E1}" srcId="{CEB5C0C1-14F2-46F2-8BED-E6374887CF80}" destId="{43954B5B-D8F3-43AE-8C7A-045744527935}" srcOrd="3" destOrd="0" parTransId="{2031FADB-0229-484A-8573-BD129338465A}" sibTransId="{3D9519AC-B98C-4702-BFB7-543A51A4CBD5}"/>
    <dgm:cxn modelId="{30E04CE3-2D3B-4221-9A6A-B2050EF76A18}" type="presOf" srcId="{3539993B-765B-4CC5-881D-3DC2F5E13A75}" destId="{E6800159-6949-4789-B52C-7CB97D27F3E2}" srcOrd="0" destOrd="0" presId="urn:microsoft.com/office/officeart/2005/8/layout/vList2"/>
    <dgm:cxn modelId="{59D9C8BE-0DC3-480D-9A82-F4DA425449B4}" srcId="{CEB5C0C1-14F2-46F2-8BED-E6374887CF80}" destId="{A3399F63-AEFA-4C12-AB34-1DF22731447E}" srcOrd="7" destOrd="0" parTransId="{CD7535F5-DC0D-49A3-8E0E-0B4AAF3384FB}" sibTransId="{5F710617-CF71-43DB-BC88-1CD8BF505C2D}"/>
    <dgm:cxn modelId="{CB99298B-955D-44AE-AD71-2510DC2585C0}" type="presOf" srcId="{43954B5B-D8F3-43AE-8C7A-045744527935}" destId="{B7C6C719-9D79-45E4-AAA4-71ADBCEE6F17}" srcOrd="0" destOrd="0" presId="urn:microsoft.com/office/officeart/2005/8/layout/vList2"/>
    <dgm:cxn modelId="{8DEFA413-C9F4-4B00-AC67-3FFA6D487A67}" srcId="{CEB5C0C1-14F2-46F2-8BED-E6374887CF80}" destId="{9E2332F6-7B67-47FA-84C8-56F71F27BCF7}" srcOrd="1" destOrd="0" parTransId="{3D86E2CB-DDCE-4119-AFC0-280C0CAD4B85}" sibTransId="{A4A6FC87-D850-4BEF-B53E-2FE0FB3DD294}"/>
    <dgm:cxn modelId="{AC4818B6-1F33-439C-9294-9420C4847B06}" srcId="{CEB5C0C1-14F2-46F2-8BED-E6374887CF80}" destId="{ADB8BCB5-49F2-4E85-85FB-4274E9252280}" srcOrd="4" destOrd="0" parTransId="{16749661-3D16-4F37-8277-ABB933E55502}" sibTransId="{F56CCA53-F105-4AEA-A766-CFAD497B44A4}"/>
    <dgm:cxn modelId="{84B07D7B-C507-4562-BC06-6BF0845EA8DE}" srcId="{CEB5C0C1-14F2-46F2-8BED-E6374887CF80}" destId="{3539993B-765B-4CC5-881D-3DC2F5E13A75}" srcOrd="2" destOrd="0" parTransId="{312A0C79-1466-4F52-8ED0-686EBC6ACE46}" sibTransId="{3105E283-4F4F-4C5D-A188-EF9C34016BC9}"/>
    <dgm:cxn modelId="{DDD400DC-4EBD-44E8-B3A6-A1C600029557}" type="presParOf" srcId="{AFDB8B3E-0BCF-4818-9660-86C04D7E3D14}" destId="{BC5DB773-A18D-4CA0-9C3C-B0D51E207C4D}" srcOrd="0" destOrd="0" presId="urn:microsoft.com/office/officeart/2005/8/layout/vList2"/>
    <dgm:cxn modelId="{E422DC83-3277-464F-B898-B6B019D81ECB}" type="presParOf" srcId="{AFDB8B3E-0BCF-4818-9660-86C04D7E3D14}" destId="{0C7BEA52-EC04-4437-94C5-906DFFEDE001}" srcOrd="1" destOrd="0" presId="urn:microsoft.com/office/officeart/2005/8/layout/vList2"/>
    <dgm:cxn modelId="{2F9B0E1E-6A84-4E72-B20F-26291521D66E}" type="presParOf" srcId="{AFDB8B3E-0BCF-4818-9660-86C04D7E3D14}" destId="{4FBAAB3B-BD0C-4D0A-A7F1-FED37BA835DF}" srcOrd="2" destOrd="0" presId="urn:microsoft.com/office/officeart/2005/8/layout/vList2"/>
    <dgm:cxn modelId="{31CFDF96-77C3-4986-B09A-76151589F3A2}" type="presParOf" srcId="{AFDB8B3E-0BCF-4818-9660-86C04D7E3D14}" destId="{23DFF1C7-A053-4D2B-BA96-06F4E6FF780F}" srcOrd="3" destOrd="0" presId="urn:microsoft.com/office/officeart/2005/8/layout/vList2"/>
    <dgm:cxn modelId="{F386E771-2966-45F9-AC3D-CDD03AD5D163}" type="presParOf" srcId="{AFDB8B3E-0BCF-4818-9660-86C04D7E3D14}" destId="{E6800159-6949-4789-B52C-7CB97D27F3E2}" srcOrd="4" destOrd="0" presId="urn:microsoft.com/office/officeart/2005/8/layout/vList2"/>
    <dgm:cxn modelId="{BC5A8B2C-6A8E-4313-A38A-F78A0A4D09C3}" type="presParOf" srcId="{AFDB8B3E-0BCF-4818-9660-86C04D7E3D14}" destId="{C5DB00F9-2978-4FDA-B554-E829CE7EDB65}" srcOrd="5" destOrd="0" presId="urn:microsoft.com/office/officeart/2005/8/layout/vList2"/>
    <dgm:cxn modelId="{1D3D235C-4352-457A-8C47-7DA83718F682}" type="presParOf" srcId="{AFDB8B3E-0BCF-4818-9660-86C04D7E3D14}" destId="{B7C6C719-9D79-45E4-AAA4-71ADBCEE6F17}" srcOrd="6" destOrd="0" presId="urn:microsoft.com/office/officeart/2005/8/layout/vList2"/>
    <dgm:cxn modelId="{A90EA77F-A90B-46A0-B55F-7F4D82887DF4}" type="presParOf" srcId="{AFDB8B3E-0BCF-4818-9660-86C04D7E3D14}" destId="{8AC08913-1183-41A3-9047-156332580561}" srcOrd="7" destOrd="0" presId="urn:microsoft.com/office/officeart/2005/8/layout/vList2"/>
    <dgm:cxn modelId="{F2287CB7-284C-40C3-8E23-29CFFDB7A354}" type="presParOf" srcId="{AFDB8B3E-0BCF-4818-9660-86C04D7E3D14}" destId="{509CC14A-9561-4004-81DB-E6DA4A1DDBA8}" srcOrd="8" destOrd="0" presId="urn:microsoft.com/office/officeart/2005/8/layout/vList2"/>
    <dgm:cxn modelId="{BEC90EFC-5BC9-4FFE-B146-CE16DF700420}" type="presParOf" srcId="{AFDB8B3E-0BCF-4818-9660-86C04D7E3D14}" destId="{6A26B2D6-94AE-4A16-8F9D-6241E610B5DF}" srcOrd="9" destOrd="0" presId="urn:microsoft.com/office/officeart/2005/8/layout/vList2"/>
    <dgm:cxn modelId="{B9643445-1E2D-41F0-A877-66BDD99B8986}" type="presParOf" srcId="{AFDB8B3E-0BCF-4818-9660-86C04D7E3D14}" destId="{33605831-47AF-4254-9A3B-3FF61352EDB7}" srcOrd="10" destOrd="0" presId="urn:microsoft.com/office/officeart/2005/8/layout/vList2"/>
    <dgm:cxn modelId="{3B5B002C-C089-488F-82F9-BB9898B00BA0}" type="presParOf" srcId="{AFDB8B3E-0BCF-4818-9660-86C04D7E3D14}" destId="{C393837B-68E8-471D-B326-73F139880A96}" srcOrd="11" destOrd="0" presId="urn:microsoft.com/office/officeart/2005/8/layout/vList2"/>
    <dgm:cxn modelId="{1113F89E-8D10-42C3-A734-F519D29AF287}" type="presParOf" srcId="{AFDB8B3E-0BCF-4818-9660-86C04D7E3D14}" destId="{0ECA55B9-36C6-4A2A-81DC-65BC23001FAE}" srcOrd="12" destOrd="0" presId="urn:microsoft.com/office/officeart/2005/8/layout/vList2"/>
    <dgm:cxn modelId="{CD74F1A3-7FA4-4D63-A313-427D2336761B}" type="presParOf" srcId="{AFDB8B3E-0BCF-4818-9660-86C04D7E3D14}" destId="{02B515A8-EEF6-4BB4-B658-53AC0ED2F625}" srcOrd="13" destOrd="0" presId="urn:microsoft.com/office/officeart/2005/8/layout/vList2"/>
    <dgm:cxn modelId="{54FFBA81-AA4E-4B26-8607-7C6E1F8189D8}" type="presParOf" srcId="{AFDB8B3E-0BCF-4818-9660-86C04D7E3D14}" destId="{150F7CDA-876E-4D4C-A975-068B1B49ED9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EAE36-B036-4E7E-BC76-2D2BAA91E39F}">
      <dsp:nvSpPr>
        <dsp:cNvPr id="0" name=""/>
        <dsp:cNvSpPr/>
      </dsp:nvSpPr>
      <dsp:spPr>
        <a:xfrm>
          <a:off x="-2798269" y="-407897"/>
          <a:ext cx="3339219" cy="3339219"/>
        </a:xfrm>
        <a:prstGeom prst="blockArc">
          <a:avLst>
            <a:gd name="adj1" fmla="val 18900000"/>
            <a:gd name="adj2" fmla="val 2700000"/>
            <a:gd name="adj3" fmla="val 647"/>
          </a:avLst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60931-6561-4C35-80D0-A75D87B8DE96}">
      <dsp:nvSpPr>
        <dsp:cNvPr id="0" name=""/>
        <dsp:cNvSpPr/>
      </dsp:nvSpPr>
      <dsp:spPr>
        <a:xfrm>
          <a:off x="283906" y="213854"/>
          <a:ext cx="1667181" cy="380985"/>
        </a:xfrm>
        <a:prstGeom prst="rect">
          <a:avLst/>
        </a:prstGeom>
        <a:solidFill>
          <a:schemeClr val="bg1">
            <a:lumMod val="8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Primitive</a:t>
          </a:r>
          <a:endParaRPr lang="en-US" sz="1200" b="1" kern="1200" dirty="0"/>
        </a:p>
      </dsp:txBody>
      <dsp:txXfrm>
        <a:off x="283906" y="213854"/>
        <a:ext cx="1667181" cy="380985"/>
      </dsp:txXfrm>
    </dsp:sp>
    <dsp:sp modelId="{23AA60B4-8950-4C98-B823-757781C06DED}">
      <dsp:nvSpPr>
        <dsp:cNvPr id="0" name=""/>
        <dsp:cNvSpPr/>
      </dsp:nvSpPr>
      <dsp:spPr>
        <a:xfrm>
          <a:off x="45791" y="166231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856DF-59B5-4D41-8597-A2B0A6751A11}">
      <dsp:nvSpPr>
        <dsp:cNvPr id="0" name=""/>
        <dsp:cNvSpPr/>
      </dsp:nvSpPr>
      <dsp:spPr>
        <a:xfrm>
          <a:off x="502334" y="785431"/>
          <a:ext cx="1448753" cy="380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Index stream</a:t>
          </a:r>
          <a:endParaRPr lang="en-US" sz="1200" kern="1200" dirty="0"/>
        </a:p>
      </dsp:txBody>
      <dsp:txXfrm>
        <a:off x="502334" y="785431"/>
        <a:ext cx="1448753" cy="380985"/>
      </dsp:txXfrm>
    </dsp:sp>
    <dsp:sp modelId="{47D4B7A5-085B-408E-A233-42DE88448C0B}">
      <dsp:nvSpPr>
        <dsp:cNvPr id="0" name=""/>
        <dsp:cNvSpPr/>
      </dsp:nvSpPr>
      <dsp:spPr>
        <a:xfrm>
          <a:off x="264218" y="737807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F942F-3FA2-4217-B493-528E1ABD6F5F}">
      <dsp:nvSpPr>
        <dsp:cNvPr id="0" name=""/>
        <dsp:cNvSpPr/>
      </dsp:nvSpPr>
      <dsp:spPr>
        <a:xfrm>
          <a:off x="502334" y="1357007"/>
          <a:ext cx="1448753" cy="380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Clipping</a:t>
          </a:r>
          <a:endParaRPr lang="en-US" sz="1200" kern="1200" dirty="0"/>
        </a:p>
      </dsp:txBody>
      <dsp:txXfrm>
        <a:off x="502334" y="1357007"/>
        <a:ext cx="1448753" cy="380985"/>
      </dsp:txXfrm>
    </dsp:sp>
    <dsp:sp modelId="{8F49A57B-5B95-424F-A036-C7E033E18621}">
      <dsp:nvSpPr>
        <dsp:cNvPr id="0" name=""/>
        <dsp:cNvSpPr/>
      </dsp:nvSpPr>
      <dsp:spPr>
        <a:xfrm>
          <a:off x="264218" y="1309384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E1D0E-653C-4DB8-BBCC-AAD4CBAB5E80}">
      <dsp:nvSpPr>
        <dsp:cNvPr id="0" name=""/>
        <dsp:cNvSpPr/>
      </dsp:nvSpPr>
      <dsp:spPr>
        <a:xfrm>
          <a:off x="283906" y="1928584"/>
          <a:ext cx="1667181" cy="380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Backface</a:t>
          </a:r>
          <a:r>
            <a:rPr lang="en-US" sz="1200" kern="1200" dirty="0" smtClean="0"/>
            <a:t> Culling</a:t>
          </a:r>
          <a:endParaRPr lang="en-US" sz="1200" kern="1200" dirty="0"/>
        </a:p>
      </dsp:txBody>
      <dsp:txXfrm>
        <a:off x="283906" y="1928584"/>
        <a:ext cx="1667181" cy="380985"/>
      </dsp:txXfrm>
    </dsp:sp>
    <dsp:sp modelId="{12C0CD8B-3C19-4032-A957-7ED5DFC4AE90}">
      <dsp:nvSpPr>
        <dsp:cNvPr id="0" name=""/>
        <dsp:cNvSpPr/>
      </dsp:nvSpPr>
      <dsp:spPr>
        <a:xfrm>
          <a:off x="45791" y="1880961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EAE36-B036-4E7E-BC76-2D2BAA91E39F}">
      <dsp:nvSpPr>
        <dsp:cNvPr id="0" name=""/>
        <dsp:cNvSpPr/>
      </dsp:nvSpPr>
      <dsp:spPr>
        <a:xfrm>
          <a:off x="-2798269" y="-407897"/>
          <a:ext cx="3339219" cy="3339219"/>
        </a:xfrm>
        <a:prstGeom prst="blockArc">
          <a:avLst>
            <a:gd name="adj1" fmla="val 18900000"/>
            <a:gd name="adj2" fmla="val 2700000"/>
            <a:gd name="adj3" fmla="val 647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60931-6561-4C35-80D0-A75D87B8DE96}">
      <dsp:nvSpPr>
        <dsp:cNvPr id="0" name=""/>
        <dsp:cNvSpPr/>
      </dsp:nvSpPr>
      <dsp:spPr>
        <a:xfrm>
          <a:off x="283906" y="213854"/>
          <a:ext cx="1667181" cy="380985"/>
        </a:xfrm>
        <a:prstGeom prst="rect">
          <a:avLst/>
        </a:prstGeom>
        <a:solidFill>
          <a:schemeClr val="bg1">
            <a:lumMod val="85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Primitive</a:t>
          </a:r>
          <a:endParaRPr lang="en-US" sz="1200" b="1" kern="1200" dirty="0"/>
        </a:p>
      </dsp:txBody>
      <dsp:txXfrm>
        <a:off x="283906" y="213854"/>
        <a:ext cx="1667181" cy="380985"/>
      </dsp:txXfrm>
    </dsp:sp>
    <dsp:sp modelId="{23AA60B4-8950-4C98-B823-757781C06DED}">
      <dsp:nvSpPr>
        <dsp:cNvPr id="0" name=""/>
        <dsp:cNvSpPr/>
      </dsp:nvSpPr>
      <dsp:spPr>
        <a:xfrm>
          <a:off x="45791" y="166231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856DF-59B5-4D41-8597-A2B0A6751A11}">
      <dsp:nvSpPr>
        <dsp:cNvPr id="0" name=""/>
        <dsp:cNvSpPr/>
      </dsp:nvSpPr>
      <dsp:spPr>
        <a:xfrm>
          <a:off x="502334" y="785431"/>
          <a:ext cx="1448753" cy="380985"/>
        </a:xfrm>
        <a:prstGeom prst="rect">
          <a:avLst/>
        </a:prstGeom>
        <a:solidFill>
          <a:schemeClr val="bg1">
            <a:lumMod val="85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Index stream</a:t>
          </a:r>
          <a:endParaRPr lang="en-US" sz="1200" b="1" kern="1200" dirty="0"/>
        </a:p>
      </dsp:txBody>
      <dsp:txXfrm>
        <a:off x="502334" y="785431"/>
        <a:ext cx="1448753" cy="380985"/>
      </dsp:txXfrm>
    </dsp:sp>
    <dsp:sp modelId="{47D4B7A5-085B-408E-A233-42DE88448C0B}">
      <dsp:nvSpPr>
        <dsp:cNvPr id="0" name=""/>
        <dsp:cNvSpPr/>
      </dsp:nvSpPr>
      <dsp:spPr>
        <a:xfrm>
          <a:off x="264218" y="737807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F942F-3FA2-4217-B493-528E1ABD6F5F}">
      <dsp:nvSpPr>
        <dsp:cNvPr id="0" name=""/>
        <dsp:cNvSpPr/>
      </dsp:nvSpPr>
      <dsp:spPr>
        <a:xfrm>
          <a:off x="502334" y="1357007"/>
          <a:ext cx="1448753" cy="380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Clipping</a:t>
          </a:r>
          <a:endParaRPr lang="en-US" sz="1200" kern="1200" dirty="0"/>
        </a:p>
      </dsp:txBody>
      <dsp:txXfrm>
        <a:off x="502334" y="1357007"/>
        <a:ext cx="1448753" cy="380985"/>
      </dsp:txXfrm>
    </dsp:sp>
    <dsp:sp modelId="{8F49A57B-5B95-424F-A036-C7E033E18621}">
      <dsp:nvSpPr>
        <dsp:cNvPr id="0" name=""/>
        <dsp:cNvSpPr/>
      </dsp:nvSpPr>
      <dsp:spPr>
        <a:xfrm>
          <a:off x="264218" y="1309384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E1D0E-653C-4DB8-BBCC-AAD4CBAB5E80}">
      <dsp:nvSpPr>
        <dsp:cNvPr id="0" name=""/>
        <dsp:cNvSpPr/>
      </dsp:nvSpPr>
      <dsp:spPr>
        <a:xfrm>
          <a:off x="283906" y="1928584"/>
          <a:ext cx="1667181" cy="380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Backface</a:t>
          </a:r>
          <a:r>
            <a:rPr lang="en-US" sz="1200" kern="1200" dirty="0" smtClean="0"/>
            <a:t> Culling</a:t>
          </a:r>
          <a:endParaRPr lang="en-US" sz="1200" kern="1200" dirty="0"/>
        </a:p>
      </dsp:txBody>
      <dsp:txXfrm>
        <a:off x="283906" y="1928584"/>
        <a:ext cx="1667181" cy="380985"/>
      </dsp:txXfrm>
    </dsp:sp>
    <dsp:sp modelId="{12C0CD8B-3C19-4032-A957-7ED5DFC4AE90}">
      <dsp:nvSpPr>
        <dsp:cNvPr id="0" name=""/>
        <dsp:cNvSpPr/>
      </dsp:nvSpPr>
      <dsp:spPr>
        <a:xfrm>
          <a:off x="45791" y="1880961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EAE36-B036-4E7E-BC76-2D2BAA91E39F}">
      <dsp:nvSpPr>
        <dsp:cNvPr id="0" name=""/>
        <dsp:cNvSpPr/>
      </dsp:nvSpPr>
      <dsp:spPr>
        <a:xfrm>
          <a:off x="-2798269" y="-407897"/>
          <a:ext cx="3339219" cy="3339219"/>
        </a:xfrm>
        <a:prstGeom prst="blockArc">
          <a:avLst>
            <a:gd name="adj1" fmla="val 18900000"/>
            <a:gd name="adj2" fmla="val 2700000"/>
            <a:gd name="adj3" fmla="val 647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60931-6561-4C35-80D0-A75D87B8DE96}">
      <dsp:nvSpPr>
        <dsp:cNvPr id="0" name=""/>
        <dsp:cNvSpPr/>
      </dsp:nvSpPr>
      <dsp:spPr>
        <a:xfrm>
          <a:off x="283906" y="213854"/>
          <a:ext cx="1667181" cy="380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Primitive</a:t>
          </a:r>
          <a:endParaRPr lang="en-US" sz="1200" kern="1200" dirty="0"/>
        </a:p>
      </dsp:txBody>
      <dsp:txXfrm>
        <a:off x="283906" y="213854"/>
        <a:ext cx="1667181" cy="380985"/>
      </dsp:txXfrm>
    </dsp:sp>
    <dsp:sp modelId="{23AA60B4-8950-4C98-B823-757781C06DED}">
      <dsp:nvSpPr>
        <dsp:cNvPr id="0" name=""/>
        <dsp:cNvSpPr/>
      </dsp:nvSpPr>
      <dsp:spPr>
        <a:xfrm>
          <a:off x="45791" y="166231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856DF-59B5-4D41-8597-A2B0A6751A11}">
      <dsp:nvSpPr>
        <dsp:cNvPr id="0" name=""/>
        <dsp:cNvSpPr/>
      </dsp:nvSpPr>
      <dsp:spPr>
        <a:xfrm>
          <a:off x="502334" y="785431"/>
          <a:ext cx="1448753" cy="380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Index stream</a:t>
          </a:r>
          <a:endParaRPr lang="en-US" sz="1200" kern="1200" dirty="0"/>
        </a:p>
      </dsp:txBody>
      <dsp:txXfrm>
        <a:off x="502334" y="785431"/>
        <a:ext cx="1448753" cy="380985"/>
      </dsp:txXfrm>
    </dsp:sp>
    <dsp:sp modelId="{47D4B7A5-085B-408E-A233-42DE88448C0B}">
      <dsp:nvSpPr>
        <dsp:cNvPr id="0" name=""/>
        <dsp:cNvSpPr/>
      </dsp:nvSpPr>
      <dsp:spPr>
        <a:xfrm>
          <a:off x="264218" y="737807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F942F-3FA2-4217-B493-528E1ABD6F5F}">
      <dsp:nvSpPr>
        <dsp:cNvPr id="0" name=""/>
        <dsp:cNvSpPr/>
      </dsp:nvSpPr>
      <dsp:spPr>
        <a:xfrm>
          <a:off x="502334" y="1357007"/>
          <a:ext cx="1448753" cy="380985"/>
        </a:xfrm>
        <a:prstGeom prst="rect">
          <a:avLst/>
        </a:prstGeom>
        <a:solidFill>
          <a:schemeClr val="bg1">
            <a:lumMod val="85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Clipping</a:t>
          </a:r>
          <a:endParaRPr lang="en-US" sz="1200" b="1" kern="1200" dirty="0"/>
        </a:p>
      </dsp:txBody>
      <dsp:txXfrm>
        <a:off x="502334" y="1357007"/>
        <a:ext cx="1448753" cy="380985"/>
      </dsp:txXfrm>
    </dsp:sp>
    <dsp:sp modelId="{8F49A57B-5B95-424F-A036-C7E033E18621}">
      <dsp:nvSpPr>
        <dsp:cNvPr id="0" name=""/>
        <dsp:cNvSpPr/>
      </dsp:nvSpPr>
      <dsp:spPr>
        <a:xfrm>
          <a:off x="264218" y="1309384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E1D0E-653C-4DB8-BBCC-AAD4CBAB5E80}">
      <dsp:nvSpPr>
        <dsp:cNvPr id="0" name=""/>
        <dsp:cNvSpPr/>
      </dsp:nvSpPr>
      <dsp:spPr>
        <a:xfrm>
          <a:off x="283906" y="1928584"/>
          <a:ext cx="1667181" cy="380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Backface</a:t>
          </a:r>
          <a:r>
            <a:rPr lang="en-US" sz="1200" kern="1200" dirty="0" smtClean="0"/>
            <a:t> Culling</a:t>
          </a:r>
          <a:endParaRPr lang="en-US" sz="1200" kern="1200" dirty="0"/>
        </a:p>
      </dsp:txBody>
      <dsp:txXfrm>
        <a:off x="283906" y="1928584"/>
        <a:ext cx="1667181" cy="380985"/>
      </dsp:txXfrm>
    </dsp:sp>
    <dsp:sp modelId="{12C0CD8B-3C19-4032-A957-7ED5DFC4AE90}">
      <dsp:nvSpPr>
        <dsp:cNvPr id="0" name=""/>
        <dsp:cNvSpPr/>
      </dsp:nvSpPr>
      <dsp:spPr>
        <a:xfrm>
          <a:off x="45791" y="1880961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EAE36-B036-4E7E-BC76-2D2BAA91E39F}">
      <dsp:nvSpPr>
        <dsp:cNvPr id="0" name=""/>
        <dsp:cNvSpPr/>
      </dsp:nvSpPr>
      <dsp:spPr>
        <a:xfrm>
          <a:off x="-2798269" y="-407897"/>
          <a:ext cx="3339219" cy="3339219"/>
        </a:xfrm>
        <a:prstGeom prst="blockArc">
          <a:avLst>
            <a:gd name="adj1" fmla="val 18900000"/>
            <a:gd name="adj2" fmla="val 2700000"/>
            <a:gd name="adj3" fmla="val 647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60931-6561-4C35-80D0-A75D87B8DE96}">
      <dsp:nvSpPr>
        <dsp:cNvPr id="0" name=""/>
        <dsp:cNvSpPr/>
      </dsp:nvSpPr>
      <dsp:spPr>
        <a:xfrm>
          <a:off x="283906" y="213854"/>
          <a:ext cx="1667181" cy="380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Primitive</a:t>
          </a:r>
          <a:endParaRPr lang="en-US" sz="1200" kern="1200" dirty="0"/>
        </a:p>
      </dsp:txBody>
      <dsp:txXfrm>
        <a:off x="283906" y="213854"/>
        <a:ext cx="1667181" cy="380985"/>
      </dsp:txXfrm>
    </dsp:sp>
    <dsp:sp modelId="{23AA60B4-8950-4C98-B823-757781C06DED}">
      <dsp:nvSpPr>
        <dsp:cNvPr id="0" name=""/>
        <dsp:cNvSpPr/>
      </dsp:nvSpPr>
      <dsp:spPr>
        <a:xfrm>
          <a:off x="45791" y="166231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856DF-59B5-4D41-8597-A2B0A6751A11}">
      <dsp:nvSpPr>
        <dsp:cNvPr id="0" name=""/>
        <dsp:cNvSpPr/>
      </dsp:nvSpPr>
      <dsp:spPr>
        <a:xfrm>
          <a:off x="502334" y="785431"/>
          <a:ext cx="1448753" cy="380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Index stream</a:t>
          </a:r>
          <a:endParaRPr lang="en-US" sz="1200" kern="1200" dirty="0"/>
        </a:p>
      </dsp:txBody>
      <dsp:txXfrm>
        <a:off x="502334" y="785431"/>
        <a:ext cx="1448753" cy="380985"/>
      </dsp:txXfrm>
    </dsp:sp>
    <dsp:sp modelId="{47D4B7A5-085B-408E-A233-42DE88448C0B}">
      <dsp:nvSpPr>
        <dsp:cNvPr id="0" name=""/>
        <dsp:cNvSpPr/>
      </dsp:nvSpPr>
      <dsp:spPr>
        <a:xfrm>
          <a:off x="264218" y="737807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F942F-3FA2-4217-B493-528E1ABD6F5F}">
      <dsp:nvSpPr>
        <dsp:cNvPr id="0" name=""/>
        <dsp:cNvSpPr/>
      </dsp:nvSpPr>
      <dsp:spPr>
        <a:xfrm>
          <a:off x="502334" y="1357007"/>
          <a:ext cx="1448753" cy="3809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Clipping</a:t>
          </a:r>
          <a:endParaRPr lang="en-US" sz="1200" kern="1200" dirty="0"/>
        </a:p>
      </dsp:txBody>
      <dsp:txXfrm>
        <a:off x="502334" y="1357007"/>
        <a:ext cx="1448753" cy="380985"/>
      </dsp:txXfrm>
    </dsp:sp>
    <dsp:sp modelId="{8F49A57B-5B95-424F-A036-C7E033E18621}">
      <dsp:nvSpPr>
        <dsp:cNvPr id="0" name=""/>
        <dsp:cNvSpPr/>
      </dsp:nvSpPr>
      <dsp:spPr>
        <a:xfrm>
          <a:off x="264218" y="1309384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E1D0E-653C-4DB8-BBCC-AAD4CBAB5E80}">
      <dsp:nvSpPr>
        <dsp:cNvPr id="0" name=""/>
        <dsp:cNvSpPr/>
      </dsp:nvSpPr>
      <dsp:spPr>
        <a:xfrm>
          <a:off x="283906" y="1928584"/>
          <a:ext cx="1667181" cy="380985"/>
        </a:xfrm>
        <a:prstGeom prst="rect">
          <a:avLst/>
        </a:prstGeom>
        <a:solidFill>
          <a:schemeClr val="bg1">
            <a:lumMod val="8500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40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Backface</a:t>
          </a:r>
          <a:r>
            <a:rPr lang="en-US" sz="1200" b="1" kern="1200" dirty="0" smtClean="0"/>
            <a:t> Culling</a:t>
          </a:r>
          <a:endParaRPr lang="en-US" sz="1200" b="1" kern="1200" dirty="0"/>
        </a:p>
      </dsp:txBody>
      <dsp:txXfrm>
        <a:off x="283906" y="1928584"/>
        <a:ext cx="1667181" cy="380985"/>
      </dsp:txXfrm>
    </dsp:sp>
    <dsp:sp modelId="{12C0CD8B-3C19-4032-A957-7ED5DFC4AE90}">
      <dsp:nvSpPr>
        <dsp:cNvPr id="0" name=""/>
        <dsp:cNvSpPr/>
      </dsp:nvSpPr>
      <dsp:spPr>
        <a:xfrm>
          <a:off x="45791" y="1880961"/>
          <a:ext cx="476231" cy="476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6C4EB-C611-4CDD-B1FD-5CEC4AD5F283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CC88-26CB-4C1E-8194-14B0A1AA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-sai.gameloft.org/index.php/Android_HD+_Interleaved_vertex_data_problem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22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effectLst/>
              </a:rPr>
              <a:t>Please speak about Depth buffer non-</a:t>
            </a:r>
            <a:r>
              <a:rPr lang="en-US" b="0" dirty="0" err="1" smtClean="0">
                <a:effectLst/>
              </a:rPr>
              <a:t>liniarity</a:t>
            </a:r>
            <a:r>
              <a:rPr lang="en-US" b="0" dirty="0" smtClean="0">
                <a:effectLst/>
              </a:rPr>
              <a:t> (this comes from the division </a:t>
            </a:r>
            <a:r>
              <a:rPr lang="en-US" b="0" dirty="0" err="1" smtClean="0">
                <a:effectLst/>
              </a:rPr>
              <a:t>Z_clip</a:t>
            </a:r>
            <a:r>
              <a:rPr lang="en-US" b="0" dirty="0" smtClean="0">
                <a:effectLst/>
              </a:rPr>
              <a:t>/</a:t>
            </a:r>
            <a:r>
              <a:rPr lang="en-US" b="0" dirty="0" err="1" smtClean="0">
                <a:effectLst/>
              </a:rPr>
              <a:t>W_clip</a:t>
            </a:r>
            <a:r>
              <a:rPr lang="en-US" b="0" dirty="0" smtClean="0">
                <a:effectLst/>
              </a:rPr>
              <a:t>).</a:t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    Also speak about the precision of the depth buffer = near plane / far plane. This is why increasing the near plane or decreasing the far plane increases precision.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0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26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45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here about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Indexed vertices + Interleaved vs. Non-Indexed.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in: </a:t>
            </a:r>
            <a:r>
              <a:rPr lang="en-US" dirty="0" smtClean="0">
                <a:hlinkClick r:id="rId3"/>
              </a:rPr>
              <a:t>https://wiki-sai.gameloft.org/index.php/Android_HD%2B_Interleaved_vertex_data_problem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8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6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differences between </a:t>
            </a:r>
            <a:r>
              <a:rPr lang="en-US" baseline="0" dirty="0" err="1" smtClean="0"/>
              <a:t>drawElement</a:t>
            </a:r>
            <a:r>
              <a:rPr lang="en-US" baseline="0" dirty="0" smtClean="0"/>
              <a:t>() and </a:t>
            </a:r>
            <a:r>
              <a:rPr lang="en-US" baseline="0" dirty="0" err="1" smtClean="0"/>
              <a:t>glDrawArray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explan</a:t>
            </a:r>
            <a:r>
              <a:rPr lang="en-US" baseline="0" dirty="0" smtClean="0"/>
              <a:t>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6CC88-26CB-4C1E-8194-14B0A1AA3D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8510192" cy="48006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52600" y="6492875"/>
            <a:ext cx="2133600" cy="365125"/>
          </a:xfrm>
        </p:spPr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3248" y="6492875"/>
            <a:ext cx="35021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492875"/>
            <a:ext cx="133215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142D6-2F97-4836-AB5D-3527D02A1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908748" y="259071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 userDrawn="1"/>
        </p:nvSpPr>
        <p:spPr>
          <a:xfrm>
            <a:off x="306204" y="304800"/>
            <a:ext cx="8609196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297" y="381000"/>
            <a:ext cx="853666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66" y="1816531"/>
            <a:ext cx="8510192" cy="452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6492875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26" y="6458375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2142D6-2F97-4836-AB5D-3527D02A1DE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uy.vuthiminh@gamel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hiem.tranthien@gameloft.com" TargetMode="External"/><Relationship Id="rId4" Type="http://schemas.openxmlformats.org/officeDocument/2006/relationships/hyperlink" Target="mailto:phong.caothai@gameloft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imary_col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://en.wikipedia.org/wiki/Alpha_channe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5.wdp"/><Relationship Id="rId3" Type="http://schemas.openxmlformats.org/officeDocument/2006/relationships/image" Target="../media/image21.jpeg"/><Relationship Id="rId7" Type="http://schemas.microsoft.com/office/2007/relationships/hdphoto" Target="../media/hdphoto2.wdp"/><Relationship Id="rId12" Type="http://schemas.openxmlformats.org/officeDocument/2006/relationships/image" Target="../media/image26.png"/><Relationship Id="rId17" Type="http://schemas.microsoft.com/office/2007/relationships/hdphoto" Target="../media/hdphoto7.wdp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microsoft.com/office/2007/relationships/hdphoto" Target="../media/hdphoto3.wdp"/><Relationship Id="rId1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3D Basic &amp; </a:t>
            </a:r>
            <a:r>
              <a:rPr lang="en-US" b="1" dirty="0" err="1"/>
              <a:t>OpenGLES</a:t>
            </a:r>
            <a:r>
              <a:rPr lang="en-US" b="1" dirty="0"/>
              <a:t> </a:t>
            </a:r>
            <a:r>
              <a:rPr lang="en-US" b="1" dirty="0" smtClean="0"/>
              <a:t>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thuy.vuthiminh@gameloft.com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4"/>
              </a:rPr>
              <a:t>phong.caothai@gameloft.com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khiem.tranthien@gameloft.com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u="sng" smtClean="0">
                <a:solidFill>
                  <a:schemeClr val="accent6">
                    <a:lumMod val="75000"/>
                  </a:schemeClr>
                </a:solidFill>
              </a:rPr>
              <a:t>tam.la@gameloft.com</a:t>
            </a:r>
            <a:endParaRPr lang="en-US" sz="14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Introduction: </a:t>
            </a:r>
            <a:r>
              <a:rPr lang="en-US" b="1" dirty="0" smtClean="0"/>
              <a:t>Normal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/>
          </a:bodyPr>
          <a:lstStyle/>
          <a:p>
            <a:pPr>
              <a:buSzPct val="120000"/>
              <a:buFont typeface="Courier New" pitchFamily="49" charset="0"/>
              <a:buChar char="o"/>
            </a:pPr>
            <a:r>
              <a:rPr lang="en-US" dirty="0" smtClean="0"/>
              <a:t>Are </a:t>
            </a:r>
            <a:r>
              <a:rPr lang="en-US" dirty="0"/>
              <a:t>vectors perpendicular to a </a:t>
            </a:r>
            <a:r>
              <a:rPr lang="en-US" dirty="0" smtClean="0"/>
              <a:t>face</a:t>
            </a:r>
          </a:p>
          <a:p>
            <a:pPr>
              <a:buSzPct val="120000"/>
              <a:buFont typeface="Courier New" pitchFamily="49" charset="0"/>
              <a:buChar char="o"/>
            </a:pPr>
            <a:endParaRPr lang="en-US" dirty="0" smtClean="0"/>
          </a:p>
          <a:p>
            <a:pPr>
              <a:buSzPct val="120000"/>
              <a:buFont typeface="Courier New" pitchFamily="49" charset="0"/>
              <a:buChar char="o"/>
            </a:pPr>
            <a:endParaRPr lang="en-US" dirty="0"/>
          </a:p>
          <a:p>
            <a:pPr>
              <a:buSzPct val="120000"/>
              <a:buFont typeface="Courier New" pitchFamily="49" charset="0"/>
              <a:buChar char="o"/>
            </a:pPr>
            <a:endParaRPr lang="en-US" dirty="0" smtClean="0"/>
          </a:p>
          <a:p>
            <a:pPr>
              <a:buSzPct val="120000"/>
              <a:buFont typeface="Courier New" pitchFamily="49" charset="0"/>
              <a:buChar char="o"/>
            </a:pPr>
            <a:r>
              <a:rPr lang="en-US" dirty="0" smtClean="0"/>
              <a:t>See the picture 2:</a:t>
            </a:r>
            <a:endParaRPr lang="en-US" dirty="0"/>
          </a:p>
          <a:p>
            <a:pPr marL="68580" indent="0">
              <a:buSzPct val="120000"/>
              <a:buNone/>
            </a:pPr>
            <a:r>
              <a:rPr lang="en-US" u="sng" dirty="0" smtClean="0"/>
              <a:t>Question:</a:t>
            </a:r>
          </a:p>
          <a:p>
            <a:pPr marL="68580" indent="0">
              <a:buSzPct val="120000"/>
              <a:buNone/>
            </a:pPr>
            <a:r>
              <a:rPr lang="en-US" dirty="0" smtClean="0"/>
              <a:t>Which case of lighting ray the eyes can see the illumination strongest?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6/6/2011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625" y="1295400"/>
            <a:ext cx="22098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29400" y="32766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Picture  1</a:t>
            </a:r>
            <a:endParaRPr lang="en-US" sz="12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99725"/>
            <a:ext cx="22098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49500" y="58674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Picture  2</a:t>
            </a:r>
            <a:endParaRPr 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920975" y="4394597"/>
            <a:ext cx="400050" cy="45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83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Introduction: </a:t>
            </a:r>
            <a:r>
              <a:rPr lang="en-US" b="1" dirty="0" smtClean="0"/>
              <a:t>Triangle points order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35647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The order of triangle points determine the direction of triangle normal.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Triangle normal = cross product (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sz="20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</m:groupCh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0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e>
                    </m:groupCh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dirty="0"/>
                  <a:t>ACB </a:t>
                </a:r>
                <a:r>
                  <a:rPr lang="en-US" dirty="0" smtClean="0"/>
                  <a:t>= CBA </a:t>
                </a:r>
                <a:r>
                  <a:rPr lang="en-US" sz="2000" dirty="0" smtClean="0"/>
                  <a:t>= BAC =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sz="20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</m:groupCh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/>
                      </a:rPr>
                      <m:t>x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0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e>
                    </m:groupCh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sz="20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𝑒𝑑</m:t>
                        </m:r>
                      </m:e>
                    </m:groupChr>
                  </m:oMath>
                </a14:m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ABC =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sz="20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e>
                    </m:groupCh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/>
                      </a:rPr>
                      <m:t>x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groupChr>
                      <m:groupChrPr>
                        <m:chr m:val="→"/>
                        <m:pos m:val="top"/>
                        <m:ctrlPr>
                          <a:rPr lang="en-US" sz="20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</m:groupCh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sz="200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sz="2000" b="0" i="1" smtClean="0">
                            <a:solidFill>
                              <a:srgbClr val="350CE4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rgbClr val="350CE4"/>
                            </a:solidFill>
                            <a:latin typeface="Cambria Math"/>
                          </a:rPr>
                          <m:t>𝑙𝑢𝑒</m:t>
                        </m:r>
                      </m:e>
                    </m:groupCh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35647" cy="4953000"/>
              </a:xfrm>
              <a:blipFill rotWithShape="1">
                <a:blip r:embed="rId2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2094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85747"/>
            <a:ext cx="4038600" cy="256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Introduction: </a:t>
            </a:r>
            <a:r>
              <a:rPr lang="en-US" b="1" dirty="0" smtClean="0"/>
              <a:t>Pixel, Texel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Pixel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Pixel is a point on the </a:t>
            </a:r>
            <a:r>
              <a:rPr lang="en-US" dirty="0" smtClean="0"/>
              <a:t>screen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Is obtained </a:t>
            </a:r>
            <a:r>
              <a:rPr lang="en-US" dirty="0"/>
              <a:t>through the combination of the three color channels, </a:t>
            </a:r>
            <a:r>
              <a:rPr lang="en-US" dirty="0" smtClean="0"/>
              <a:t>Red, </a:t>
            </a:r>
            <a:r>
              <a:rPr lang="en-US" dirty="0"/>
              <a:t>Green and </a:t>
            </a:r>
            <a:r>
              <a:rPr lang="en-US" dirty="0" smtClean="0"/>
              <a:t>Blue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Texel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Textures </a:t>
            </a:r>
            <a:r>
              <a:rPr lang="en-US" dirty="0"/>
              <a:t>are represented by arrays of </a:t>
            </a:r>
            <a:r>
              <a:rPr lang="en-US" dirty="0" smtClean="0"/>
              <a:t>Texel, </a:t>
            </a:r>
            <a:r>
              <a:rPr lang="en-US" dirty="0"/>
              <a:t>just as pictures are represented by arrays of pixels</a:t>
            </a:r>
            <a:r>
              <a:rPr lang="en-US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Texel </a:t>
            </a:r>
            <a:r>
              <a:rPr lang="en-US" dirty="0"/>
              <a:t>is the pixel in a texture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Introduction: </a:t>
            </a:r>
            <a:r>
              <a:rPr lang="en-US" b="1" dirty="0" smtClean="0"/>
              <a:t>Fragment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>
              <a:buSzPct val="126000"/>
              <a:buFont typeface="Courier New" pitchFamily="49" charset="0"/>
              <a:buChar char="o"/>
            </a:pPr>
            <a:r>
              <a:rPr lang="en-US" dirty="0"/>
              <a:t>Fragments are an intermediate between vertices and pixels.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7" name="Picture 3" descr="C:\Users\tam.la\Desktop\visualpipelin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467600" cy="409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810000" y="4495800"/>
            <a:ext cx="1524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Pixel, Texel and 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4599234" cy="4800600"/>
          </a:xfrm>
        </p:spPr>
        <p:txBody>
          <a:bodyPr/>
          <a:lstStyle/>
          <a:p>
            <a:r>
              <a:rPr lang="en-US" dirty="0"/>
              <a:t>The difference between vertices, fragments and pixels are illustrated in </a:t>
            </a:r>
            <a:r>
              <a:rPr lang="en-US" dirty="0" smtClean="0"/>
              <a:t>beside Image, </a:t>
            </a:r>
            <a:r>
              <a:rPr lang="en-US" dirty="0"/>
              <a:t>where: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vertices are represented by green dots;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fragments are blue or red; and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pixels are blue, red or purple.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https://docs.gameloft.org/wp-content/uploads/2012/04/intro_01_clip_image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43150"/>
            <a:ext cx="4095413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/>
              <a:t>Introduction: </a:t>
            </a:r>
            <a:r>
              <a:rPr lang="en-US" dirty="0"/>
              <a:t>P</a:t>
            </a:r>
            <a:r>
              <a:rPr lang="en-US" dirty="0" smtClean="0"/>
              <a:t>rojection: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Parallel</a:t>
            </a:r>
            <a:r>
              <a:rPr lang="en-US" b="1" dirty="0" smtClean="0"/>
              <a:t> </a:t>
            </a:r>
            <a:r>
              <a:rPr lang="en-US" b="1" dirty="0"/>
              <a:t>&amp; </a:t>
            </a:r>
            <a:r>
              <a:rPr lang="en-US" b="1" dirty="0" smtClean="0"/>
              <a:t>Perspective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>
            <a:normAutofit fontScale="92500" lnSpcReduction="20000"/>
          </a:bodyPr>
          <a:lstStyle/>
          <a:p>
            <a:pPr indent="-342900">
              <a:buFont typeface="Century Gothic" pitchFamily="34" charset="0"/>
              <a:buChar char="O"/>
            </a:pPr>
            <a:r>
              <a:rPr lang="en-US" dirty="0" smtClean="0"/>
              <a:t>Represents </a:t>
            </a:r>
            <a:r>
              <a:rPr lang="en-US" dirty="0"/>
              <a:t>the way a 3D space </a:t>
            </a:r>
            <a:r>
              <a:rPr lang="en-US" dirty="0" smtClean="0"/>
              <a:t>(3D </a:t>
            </a:r>
            <a:r>
              <a:rPr lang="en-US" dirty="0"/>
              <a:t>world) is projected onto a 2D space (the screen</a:t>
            </a:r>
            <a:r>
              <a:rPr lang="en-US" dirty="0" smtClean="0"/>
              <a:t>)</a:t>
            </a:r>
          </a:p>
          <a:p>
            <a:pPr indent="-342900">
              <a:buFont typeface="Century Gothic" pitchFamily="34" charset="0"/>
              <a:buChar char="O"/>
            </a:pPr>
            <a:endParaRPr lang="en-US" dirty="0" smtClean="0"/>
          </a:p>
          <a:p>
            <a:pPr indent="-342900">
              <a:buFont typeface="Century Gothic" pitchFamily="34" charset="0"/>
              <a:buChar char="O"/>
            </a:pPr>
            <a:endParaRPr lang="en-US" dirty="0" smtClean="0"/>
          </a:p>
          <a:p>
            <a:pPr indent="-342900">
              <a:buFont typeface="Century Gothic" pitchFamily="34" charset="0"/>
              <a:buChar char="O"/>
            </a:pPr>
            <a:r>
              <a:rPr lang="en-US" dirty="0" smtClean="0"/>
              <a:t>Parallel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US" sz="1700" dirty="0" smtClean="0"/>
              <a:t>Infinity eyes position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US" sz="1700" dirty="0" smtClean="0"/>
              <a:t>Projection lines (arrays) are parallel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US" sz="1700" dirty="0" smtClean="0"/>
              <a:t>Ortho is specific case of parallel projection when the ray is perpendicular to the projection plane</a:t>
            </a:r>
          </a:p>
          <a:p>
            <a:pPr indent="-342900">
              <a:buFont typeface="Century Gothic" pitchFamily="34" charset="0"/>
              <a:buChar char="O"/>
            </a:pPr>
            <a:r>
              <a:rPr lang="en-US" dirty="0" smtClean="0"/>
              <a:t>Perspective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US" sz="1700" dirty="0" smtClean="0"/>
              <a:t>Smaller </a:t>
            </a:r>
            <a:r>
              <a:rPr lang="en-US" sz="1700" dirty="0"/>
              <a:t>as their distance </a:t>
            </a:r>
            <a:r>
              <a:rPr lang="en-US" sz="1700" dirty="0" smtClean="0"/>
              <a:t>from </a:t>
            </a:r>
            <a:r>
              <a:rPr lang="en-US" sz="1700" dirty="0"/>
              <a:t>the observer increases 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US" sz="1700" dirty="0" smtClean="0"/>
              <a:t>Do </a:t>
            </a:r>
            <a:r>
              <a:rPr lang="en-US" sz="1700" dirty="0"/>
              <a:t>not preserve the distance </a:t>
            </a:r>
            <a:r>
              <a:rPr lang="en-US" sz="1700" dirty="0" smtClean="0"/>
              <a:t>and </a:t>
            </a:r>
            <a:r>
              <a:rPr lang="en-US" sz="1700" dirty="0"/>
              <a:t>size </a:t>
            </a:r>
            <a:r>
              <a:rPr lang="en-US" sz="1700" dirty="0" smtClean="0"/>
              <a:t>ratio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6" name="Picture 2" descr="C:\Users\thuy.vuthiminh\Desktop\ill_11_parallel_perspective_projec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0"/>
            <a:ext cx="470941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Introduction: </a:t>
            </a:r>
            <a:r>
              <a:rPr lang="en-US" dirty="0" smtClean="0"/>
              <a:t>Projection:</a:t>
            </a:r>
            <a:br>
              <a:rPr lang="en-US" dirty="0" smtClean="0"/>
            </a:br>
            <a:r>
              <a:rPr lang="en-US" dirty="0" smtClean="0"/>
              <a:t>                                  Volume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>
            <a:normAutofit/>
          </a:bodyPr>
          <a:lstStyle/>
          <a:p>
            <a:pPr indent="-342900">
              <a:buFont typeface="Century Gothic" pitchFamily="34" charset="0"/>
              <a:buChar char="O"/>
            </a:pPr>
            <a:r>
              <a:rPr lang="en-US" dirty="0" err="1"/>
              <a:t>Limitted</a:t>
            </a:r>
            <a:r>
              <a:rPr lang="en-US" dirty="0"/>
              <a:t> region for 3D rendering on device </a:t>
            </a:r>
          </a:p>
          <a:p>
            <a:pPr marL="0" indent="0">
              <a:buNone/>
            </a:pPr>
            <a:r>
              <a:rPr lang="en-US" dirty="0" smtClean="0"/>
              <a:t>	Left</a:t>
            </a:r>
            <a:r>
              <a:rPr lang="en-US" dirty="0"/>
              <a:t>, right, top, bottom, near, far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28925"/>
            <a:ext cx="24669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28925"/>
            <a:ext cx="27622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828925"/>
            <a:ext cx="22383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7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Introduction: </a:t>
            </a:r>
            <a:r>
              <a:rPr lang="en-US" dirty="0" smtClean="0"/>
              <a:t>Color channel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42900">
              <a:buClr>
                <a:schemeClr val="bg2">
                  <a:lumMod val="50000"/>
                </a:schemeClr>
              </a:buClr>
              <a:buSzPct val="120000"/>
              <a:buFont typeface="Courier New" pitchFamily="49" charset="0"/>
              <a:buChar char="o"/>
            </a:pPr>
            <a:r>
              <a:rPr lang="en-US" dirty="0" smtClean="0"/>
              <a:t>Each pixel is </a:t>
            </a:r>
            <a:r>
              <a:rPr lang="en-US" dirty="0"/>
              <a:t>made of combinations of </a:t>
            </a:r>
            <a:r>
              <a:rPr lang="en-US" dirty="0">
                <a:hlinkClick r:id="rId3" tooltip="Primary color"/>
              </a:rPr>
              <a:t>primary </a:t>
            </a:r>
            <a:r>
              <a:rPr lang="en-US" dirty="0" smtClean="0">
                <a:hlinkClick r:id="rId3" tooltip="Primary color"/>
              </a:rPr>
              <a:t>color</a:t>
            </a:r>
            <a:r>
              <a:rPr lang="en-US" dirty="0" smtClean="0"/>
              <a:t> called Color Channel included: </a:t>
            </a:r>
            <a:r>
              <a:rPr lang="en-US" dirty="0" smtClean="0">
                <a:solidFill>
                  <a:schemeClr val="tx1"/>
                </a:solidFill>
              </a:rPr>
              <a:t>Red, Green, Blue, Alpha</a:t>
            </a:r>
            <a:r>
              <a:rPr lang="en-US" dirty="0" smtClean="0">
                <a:solidFill>
                  <a:srgbClr val="350CE4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(RGBA)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A is optional)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264535"/>
            <a:ext cx="457200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 smtClean="0"/>
              <a:t>Each </a:t>
            </a:r>
            <a:r>
              <a:rPr lang="en-US" sz="2000" dirty="0" smtClean="0">
                <a:hlinkClick r:id="rId4" tooltip="Alpha channel"/>
              </a:rPr>
              <a:t>color channel</a:t>
            </a:r>
            <a:r>
              <a:rPr lang="en-US" sz="2000" dirty="0" smtClean="0"/>
              <a:t> stores color information valued 1byte [0, 255]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</a:rPr>
              <a:t>Color value in GLSL ranging from [0.0, 1.0]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000" dirty="0" smtClean="0"/>
              <a:t>More higher value of A channel, pixel is more opaque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800"/>
            <a:ext cx="38100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5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53" name="Freeform 52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Introduction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</a:rPr>
                <a:t>Rendering pipeline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GLSL-ES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Math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MVP matrices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Textures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odel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using cube mapping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Rendering pipeline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381000" y="1676400"/>
            <a:ext cx="8305800" cy="4495800"/>
            <a:chOff x="609600" y="1676400"/>
            <a:chExt cx="8305800" cy="4495800"/>
          </a:xfrm>
        </p:grpSpPr>
        <p:sp>
          <p:nvSpPr>
            <p:cNvPr id="6" name="Rectangle 5"/>
            <p:cNvSpPr/>
            <p:nvPr/>
          </p:nvSpPr>
          <p:spPr>
            <a:xfrm>
              <a:off x="609600" y="2438399"/>
              <a:ext cx="10668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Vertex stream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14600" y="2438400"/>
              <a:ext cx="1066800" cy="6095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Vertex </a:t>
              </a:r>
              <a:r>
                <a:rPr lang="en-US" sz="1600" dirty="0" err="1" smtClean="0"/>
                <a:t>shader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91000" y="2428874"/>
              <a:ext cx="1447800" cy="6191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Primitive Assembly</a:t>
              </a:r>
            </a:p>
            <a:p>
              <a:r>
                <a:rPr lang="en-US" sz="1100" dirty="0" smtClean="0"/>
                <a:t>Clipping</a:t>
              </a:r>
            </a:p>
            <a:p>
              <a:r>
                <a:rPr lang="en-US" sz="1100" dirty="0" err="1" smtClean="0"/>
                <a:t>Backface</a:t>
              </a:r>
              <a:r>
                <a:rPr lang="en-US" sz="1100" dirty="0" smtClean="0"/>
                <a:t> Culling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81500" y="1676400"/>
              <a:ext cx="8763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Index stream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0" y="2438400"/>
              <a:ext cx="12192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Rasterization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Interpolation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96200" y="2428874"/>
              <a:ext cx="1219200" cy="6191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Early Depth Test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3810000"/>
              <a:ext cx="10668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Fragment </a:t>
              </a:r>
              <a:r>
                <a:rPr lang="en-US" sz="1400" dirty="0" err="1" smtClean="0"/>
                <a:t>Shader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86650" y="5019675"/>
              <a:ext cx="1390650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Depth test</a:t>
              </a:r>
            </a:p>
            <a:p>
              <a:r>
                <a:rPr lang="en-US" sz="1400" dirty="0" smtClean="0"/>
                <a:t>Alpha test</a:t>
              </a:r>
            </a:p>
            <a:p>
              <a:r>
                <a:rPr lang="en-US" sz="1400" dirty="0" smtClean="0"/>
                <a:t>Stencil test</a:t>
              </a:r>
            </a:p>
            <a:p>
              <a:r>
                <a:rPr lang="en-US" sz="1400" dirty="0" smtClean="0"/>
                <a:t>Scissor test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76875" y="5295900"/>
              <a:ext cx="10668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Blending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5295900"/>
              <a:ext cx="1066800" cy="533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Screen</a:t>
              </a: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3581400"/>
              <a:ext cx="22860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dirty="0" smtClean="0"/>
            </a:p>
            <a:p>
              <a:endParaRPr lang="en-US" sz="1200" dirty="0"/>
            </a:p>
            <a:p>
              <a:r>
                <a:rPr lang="en-US" sz="1200" b="1" u="sng" dirty="0" smtClean="0">
                  <a:solidFill>
                    <a:srgbClr val="0070C0"/>
                  </a:solidFill>
                </a:rPr>
                <a:t>Uniforms</a:t>
              </a:r>
            </a:p>
            <a:p>
              <a:r>
                <a:rPr lang="en-US" sz="1200" dirty="0" smtClean="0"/>
                <a:t>Textures</a:t>
              </a:r>
            </a:p>
            <a:p>
              <a:r>
                <a:rPr lang="en-US" sz="1200" dirty="0" smtClean="0"/>
                <a:t>Lights</a:t>
              </a:r>
            </a:p>
            <a:p>
              <a:r>
                <a:rPr lang="en-US" sz="1200" dirty="0" smtClean="0"/>
                <a:t>World, View, Projection matrix</a:t>
              </a:r>
            </a:p>
            <a:p>
              <a:r>
                <a:rPr lang="en-US" sz="1200" dirty="0" smtClean="0"/>
                <a:t>Others non-varying values</a:t>
              </a:r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9150" y="4781550"/>
              <a:ext cx="1009650" cy="4000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Color buffer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2161401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Transformation</a:t>
              </a:r>
              <a:r>
                <a:rPr lang="en-US" sz="1200" dirty="0" smtClean="0"/>
                <a:t>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6" idx="3"/>
              <a:endCxn id="12" idx="1"/>
            </p:cNvCxnSpPr>
            <p:nvPr/>
          </p:nvCxnSpPr>
          <p:spPr>
            <a:xfrm>
              <a:off x="1676400" y="2743199"/>
              <a:ext cx="8382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819150" y="5276850"/>
              <a:ext cx="1009650" cy="4000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Stencial</a:t>
              </a:r>
              <a:r>
                <a:rPr lang="en-US" sz="1200" dirty="0" smtClean="0"/>
                <a:t> buffer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19150" y="5772150"/>
              <a:ext cx="1009650" cy="4000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Z - buffer</a:t>
              </a:r>
              <a:endParaRPr lang="en-US" sz="1200" dirty="0"/>
            </a:p>
          </p:txBody>
        </p:sp>
        <p:cxnSp>
          <p:nvCxnSpPr>
            <p:cNvPr id="28" name="Elbow Connector 27"/>
            <p:cNvCxnSpPr>
              <a:stCxn id="21" idx="1"/>
              <a:endCxn id="17" idx="0"/>
            </p:cNvCxnSpPr>
            <p:nvPr/>
          </p:nvCxnSpPr>
          <p:spPr>
            <a:xfrm rot="10800000" flipH="1">
              <a:off x="2819400" y="3810000"/>
              <a:ext cx="5486400" cy="342900"/>
            </a:xfrm>
            <a:prstGeom prst="bentConnector4">
              <a:avLst>
                <a:gd name="adj1" fmla="val -4167"/>
                <a:gd name="adj2" fmla="val 233333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6" name="Group 1035"/>
            <p:cNvGrpSpPr/>
            <p:nvPr/>
          </p:nvGrpSpPr>
          <p:grpSpPr>
            <a:xfrm>
              <a:off x="1828800" y="2895600"/>
              <a:ext cx="990599" cy="1524000"/>
              <a:chOff x="2209800" y="2895600"/>
              <a:chExt cx="609599" cy="1524000"/>
            </a:xfrm>
          </p:grpSpPr>
          <p:cxnSp>
            <p:nvCxnSpPr>
              <p:cNvPr id="1028" name="Straight Connector 1027"/>
              <p:cNvCxnSpPr/>
              <p:nvPr/>
            </p:nvCxnSpPr>
            <p:spPr>
              <a:xfrm flipH="1">
                <a:off x="2209800" y="4419600"/>
                <a:ext cx="6095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/>
              <p:cNvCxnSpPr/>
              <p:nvPr/>
            </p:nvCxnSpPr>
            <p:spPr>
              <a:xfrm flipV="1">
                <a:off x="2209800" y="2895600"/>
                <a:ext cx="0" cy="152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2" name="Straight Arrow Connector 1031"/>
              <p:cNvCxnSpPr/>
              <p:nvPr/>
            </p:nvCxnSpPr>
            <p:spPr>
              <a:xfrm>
                <a:off x="2209800" y="2895600"/>
                <a:ext cx="42203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Arrow Connector 82"/>
            <p:cNvCxnSpPr/>
            <p:nvPr/>
          </p:nvCxnSpPr>
          <p:spPr>
            <a:xfrm>
              <a:off x="3581400" y="2738437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8534400" y="30480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4" idx="2"/>
            </p:cNvCxnSpPr>
            <p:nvPr/>
          </p:nvCxnSpPr>
          <p:spPr>
            <a:xfrm>
              <a:off x="4819650" y="2057400"/>
              <a:ext cx="0" cy="371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7" idx="2"/>
            </p:cNvCxnSpPr>
            <p:nvPr/>
          </p:nvCxnSpPr>
          <p:spPr>
            <a:xfrm>
              <a:off x="8305800" y="4343400"/>
              <a:ext cx="0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8" idx="1"/>
            </p:cNvCxnSpPr>
            <p:nvPr/>
          </p:nvCxnSpPr>
          <p:spPr>
            <a:xfrm flipH="1">
              <a:off x="6543675" y="5476875"/>
              <a:ext cx="942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9" idx="1"/>
              <a:endCxn id="20" idx="3"/>
            </p:cNvCxnSpPr>
            <p:nvPr/>
          </p:nvCxnSpPr>
          <p:spPr>
            <a:xfrm flipH="1">
              <a:off x="4114800" y="5562600"/>
              <a:ext cx="13620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581400" y="5019675"/>
              <a:ext cx="2324100" cy="276225"/>
              <a:chOff x="3581400" y="5019675"/>
              <a:chExt cx="2324100" cy="276225"/>
            </a:xfrm>
          </p:grpSpPr>
          <p:cxnSp>
            <p:nvCxnSpPr>
              <p:cNvPr id="76" name="Straight Connector 75"/>
              <p:cNvCxnSpPr>
                <a:stCxn id="20" idx="0"/>
              </p:cNvCxnSpPr>
              <p:nvPr/>
            </p:nvCxnSpPr>
            <p:spPr>
              <a:xfrm flipV="1">
                <a:off x="3581400" y="5019675"/>
                <a:ext cx="0" cy="2762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81400" y="5019675"/>
                <a:ext cx="2324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5905500" y="5019675"/>
                <a:ext cx="0" cy="2762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Arrow Connector 89"/>
            <p:cNvCxnSpPr>
              <a:stCxn id="13" idx="3"/>
              <a:endCxn id="15" idx="1"/>
            </p:cNvCxnSpPr>
            <p:nvPr/>
          </p:nvCxnSpPr>
          <p:spPr>
            <a:xfrm>
              <a:off x="5638800" y="2738437"/>
              <a:ext cx="457200" cy="47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5" idx="3"/>
              <a:endCxn id="16" idx="1"/>
            </p:cNvCxnSpPr>
            <p:nvPr/>
          </p:nvCxnSpPr>
          <p:spPr>
            <a:xfrm flipV="1">
              <a:off x="7315200" y="2738437"/>
              <a:ext cx="381000" cy="47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752600" y="2895600"/>
              <a:ext cx="895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Uniforms</a:t>
              </a:r>
              <a:endParaRPr lang="en-US" sz="11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66875" y="2481590"/>
              <a:ext cx="895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Attributes</a:t>
              </a:r>
              <a:endParaRPr lang="en-US" sz="11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533774" y="2476826"/>
              <a:ext cx="895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Varying</a:t>
              </a:r>
              <a:endParaRPr lang="en-US" sz="1100" dirty="0"/>
            </a:p>
          </p:txBody>
        </p:sp>
        <p:sp>
          <p:nvSpPr>
            <p:cNvPr id="137" name="TextBox 136"/>
            <p:cNvSpPr txBox="1"/>
            <p:nvPr/>
          </p:nvSpPr>
          <p:spPr>
            <a:xfrm rot="5400000">
              <a:off x="8217530" y="3383919"/>
              <a:ext cx="895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Varying</a:t>
              </a:r>
              <a:endParaRPr lang="en-US" sz="11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448551" y="3395990"/>
              <a:ext cx="895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Uniforms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8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5943600" y="2293287"/>
            <a:ext cx="2819400" cy="2418192"/>
          </a:xfrm>
          <a:prstGeom prst="cloudCallout">
            <a:avLst>
              <a:gd name="adj1" fmla="val -70301"/>
              <a:gd name="adj2" fmla="val 24213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Basic knowledge in </a:t>
            </a:r>
            <a:r>
              <a:rPr lang="en-US" b="1" dirty="0" err="1" smtClean="0">
                <a:solidFill>
                  <a:srgbClr val="00B050"/>
                </a:solidFill>
              </a:rPr>
              <a:t>Opengles</a:t>
            </a:r>
            <a:r>
              <a:rPr lang="en-US" b="1" dirty="0" smtClean="0">
                <a:solidFill>
                  <a:srgbClr val="00B050"/>
                </a:solidFill>
              </a:rPr>
              <a:t> 2.0?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3"/>
            <a:tile tx="0" ty="0" sx="100000" sy="100000" flip="none" algn="tl"/>
          </a:blipFill>
        </p:grpSpPr>
        <p:sp>
          <p:nvSpPr>
            <p:cNvPr id="31" name="Freeform 30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Introduction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Rendering pipeline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Shader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Basic GLSL-ES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Basic Math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MVP matrices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Textures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Model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tx1"/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tx1"/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using cube mapping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0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Pipeline: </a:t>
            </a:r>
            <a:r>
              <a:rPr lang="en-US" sz="2800" dirty="0" smtClean="0"/>
              <a:t>Vertex Stream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3124200"/>
            <a:ext cx="6950244" cy="1447800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Array </a:t>
            </a:r>
            <a:r>
              <a:rPr lang="en-US" dirty="0"/>
              <a:t>of vertices sent from the RAM to the GPU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Every </a:t>
            </a:r>
            <a:r>
              <a:rPr lang="en-US" dirty="0"/>
              <a:t>vertex value is viewed as a </a:t>
            </a:r>
            <a:r>
              <a:rPr lang="en-US" dirty="0" smtClean="0"/>
              <a:t>attribute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1439335" y="946529"/>
            <a:ext cx="7061801" cy="2558671"/>
            <a:chOff x="1439335" y="946529"/>
            <a:chExt cx="7061801" cy="2558671"/>
          </a:xfrm>
        </p:grpSpPr>
        <p:grpSp>
          <p:nvGrpSpPr>
            <p:cNvPr id="11" name="Group 10"/>
            <p:cNvGrpSpPr/>
            <p:nvPr/>
          </p:nvGrpSpPr>
          <p:grpSpPr>
            <a:xfrm>
              <a:off x="1447802" y="946529"/>
              <a:ext cx="7053334" cy="2558671"/>
              <a:chOff x="609600" y="1724276"/>
              <a:chExt cx="8305800" cy="397267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09600" y="2438399"/>
                <a:ext cx="1066800" cy="609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stream</a:t>
                </a:r>
                <a:endParaRPr lang="en-US" sz="9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14600" y="2438400"/>
                <a:ext cx="1066800" cy="6095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91000" y="2428874"/>
                <a:ext cx="14478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smtClean="0"/>
                  <a:t>Primitive Assembly</a:t>
                </a:r>
              </a:p>
              <a:p>
                <a:r>
                  <a:rPr lang="en-US" sz="800" dirty="0" smtClean="0"/>
                  <a:t>Clipping</a:t>
                </a:r>
              </a:p>
              <a:p>
                <a:r>
                  <a:rPr lang="en-US" sz="800" dirty="0" err="1" smtClean="0"/>
                  <a:t>Backface</a:t>
                </a:r>
                <a:r>
                  <a:rPr lang="en-US" sz="800" dirty="0" smtClean="0"/>
                  <a:t> Culling</a:t>
                </a:r>
                <a:endParaRPr lang="en-US" sz="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19650" y="1724276"/>
                <a:ext cx="851946" cy="381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Index stream</a:t>
                </a:r>
                <a:endParaRPr lang="en-US" sz="9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96000" y="2438400"/>
                <a:ext cx="1219200" cy="609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Rasterization</a:t>
                </a:r>
                <a:endParaRPr lang="en-US" sz="800" dirty="0" smtClean="0"/>
              </a:p>
              <a:p>
                <a:pPr algn="ctr"/>
                <a:r>
                  <a:rPr lang="en-US" sz="800" dirty="0" smtClean="0"/>
                  <a:t>Interpolation</a:t>
                </a:r>
                <a:endParaRPr lang="en-US" sz="8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96200" y="2428874"/>
                <a:ext cx="12192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Early Depth Test</a:t>
                </a:r>
                <a:endParaRPr lang="en-US" sz="9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772400" y="3810000"/>
                <a:ext cx="10668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Fragment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91450" y="4782551"/>
                <a:ext cx="1047751" cy="914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 smtClean="0"/>
                  <a:t>Depth test</a:t>
                </a:r>
              </a:p>
              <a:p>
                <a:r>
                  <a:rPr lang="en-US" sz="900" dirty="0" smtClean="0"/>
                  <a:t>Alpha test</a:t>
                </a:r>
              </a:p>
              <a:p>
                <a:r>
                  <a:rPr lang="en-US" sz="900" dirty="0" smtClean="0"/>
                  <a:t>Stencil test</a:t>
                </a:r>
              </a:p>
              <a:p>
                <a:r>
                  <a:rPr lang="en-US" sz="900" dirty="0" smtClean="0"/>
                  <a:t>Scissor test</a:t>
                </a:r>
                <a:endParaRPr lang="en-US" sz="9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76875" y="4973051"/>
                <a:ext cx="1066800" cy="533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Blending</a:t>
                </a:r>
                <a:endParaRPr lang="en-US" sz="9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48000" y="4973051"/>
                <a:ext cx="1066800" cy="533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Screen</a:t>
                </a:r>
                <a:endParaRPr lang="en-US" sz="9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819400" y="3317207"/>
                <a:ext cx="2286000" cy="1142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700" dirty="0" smtClean="0"/>
              </a:p>
              <a:p>
                <a:endParaRPr lang="en-US" sz="700" dirty="0"/>
              </a:p>
              <a:p>
                <a:r>
                  <a:rPr lang="en-US" sz="900" b="1" u="sng" dirty="0" smtClean="0">
                    <a:solidFill>
                      <a:srgbClr val="0070C0"/>
                    </a:solidFill>
                  </a:rPr>
                  <a:t>Uniforms</a:t>
                </a:r>
              </a:p>
              <a:p>
                <a:r>
                  <a:rPr lang="en-US" sz="900" dirty="0" smtClean="0"/>
                  <a:t>Textures</a:t>
                </a:r>
              </a:p>
              <a:p>
                <a:r>
                  <a:rPr lang="en-US" sz="900" dirty="0" smtClean="0"/>
                  <a:t>Lights</a:t>
                </a:r>
              </a:p>
              <a:p>
                <a:r>
                  <a:rPr lang="en-US" sz="900" dirty="0" smtClean="0"/>
                  <a:t>World, View, Projection matrix</a:t>
                </a:r>
              </a:p>
              <a:p>
                <a:r>
                  <a:rPr lang="en-US" sz="900" dirty="0" smtClean="0"/>
                  <a:t>Others non-varying values</a:t>
                </a:r>
              </a:p>
              <a:p>
                <a:pPr algn="ctr"/>
                <a:endParaRPr lang="en-US" sz="700" dirty="0" smtClean="0"/>
              </a:p>
              <a:p>
                <a:pPr algn="ctr"/>
                <a:endParaRPr lang="en-US" sz="7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5226" y="3986966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Color buffer</a:t>
                </a:r>
                <a:endParaRPr lang="en-US" sz="9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38400" y="2161402"/>
                <a:ext cx="1295400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Transformations</a:t>
                </a:r>
                <a:endParaRPr lang="en-US" sz="700" dirty="0"/>
              </a:p>
            </p:txBody>
          </p:sp>
          <p:cxnSp>
            <p:nvCxnSpPr>
              <p:cNvPr id="26" name="Straight Arrow Connector 25"/>
              <p:cNvCxnSpPr>
                <a:stCxn id="12" idx="3"/>
                <a:endCxn id="14" idx="1"/>
              </p:cNvCxnSpPr>
              <p:nvPr/>
            </p:nvCxnSpPr>
            <p:spPr>
              <a:xfrm>
                <a:off x="1676400" y="2743199"/>
                <a:ext cx="8382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695226" y="4482264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Stencial</a:t>
                </a:r>
                <a:r>
                  <a:rPr lang="en-US" sz="900" dirty="0" smtClean="0"/>
                  <a:t> buffer</a:t>
                </a:r>
                <a:endParaRPr lang="en-US" sz="9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5226" y="4977567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Z - buffer</a:t>
                </a:r>
                <a:endParaRPr lang="en-US" sz="900" dirty="0"/>
              </a:p>
            </p:txBody>
          </p:sp>
          <p:cxnSp>
            <p:nvCxnSpPr>
              <p:cNvPr id="29" name="Elbow Connector 28"/>
              <p:cNvCxnSpPr>
                <a:stCxn id="23" idx="1"/>
                <a:endCxn id="19" idx="0"/>
              </p:cNvCxnSpPr>
              <p:nvPr/>
            </p:nvCxnSpPr>
            <p:spPr>
              <a:xfrm rot="10800000" flipH="1">
                <a:off x="2819400" y="3810001"/>
                <a:ext cx="5486400" cy="78708"/>
              </a:xfrm>
              <a:prstGeom prst="bentConnector4">
                <a:avLst>
                  <a:gd name="adj1" fmla="val -4682"/>
                  <a:gd name="adj2" fmla="val 895212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2224754" y="2895600"/>
                <a:ext cx="594650" cy="1259807"/>
                <a:chOff x="2453462" y="2895600"/>
                <a:chExt cx="365938" cy="125980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453462" y="4155407"/>
                  <a:ext cx="3659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453462" y="2895602"/>
                  <a:ext cx="0" cy="12598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453462" y="2895600"/>
                  <a:ext cx="178370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3581400" y="2738437"/>
                <a:ext cx="609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8534400" y="3048000"/>
                <a:ext cx="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6" idx="2"/>
              </p:cNvCxnSpPr>
              <p:nvPr/>
            </p:nvCxnSpPr>
            <p:spPr>
              <a:xfrm>
                <a:off x="5245623" y="2105277"/>
                <a:ext cx="0" cy="323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9" idx="2"/>
                <a:endCxn id="20" idx="0"/>
              </p:cNvCxnSpPr>
              <p:nvPr/>
            </p:nvCxnSpPr>
            <p:spPr>
              <a:xfrm>
                <a:off x="8305801" y="4343401"/>
                <a:ext cx="9524" cy="439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0" idx="1"/>
                <a:endCxn id="21" idx="3"/>
              </p:cNvCxnSpPr>
              <p:nvPr/>
            </p:nvCxnSpPr>
            <p:spPr>
              <a:xfrm flipH="1">
                <a:off x="6543675" y="5239751"/>
                <a:ext cx="12477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1" idx="1"/>
                <a:endCxn id="22" idx="3"/>
              </p:cNvCxnSpPr>
              <p:nvPr/>
            </p:nvCxnSpPr>
            <p:spPr>
              <a:xfrm flipH="1">
                <a:off x="4114800" y="5239752"/>
                <a:ext cx="13620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3581400" y="4696827"/>
                <a:ext cx="2324100" cy="276224"/>
                <a:chOff x="3581400" y="4696827"/>
                <a:chExt cx="2324100" cy="276224"/>
              </a:xfrm>
            </p:grpSpPr>
            <p:cxnSp>
              <p:nvCxnSpPr>
                <p:cNvPr id="45" name="Straight Connector 44"/>
                <p:cNvCxnSpPr>
                  <a:stCxn id="22" idx="0"/>
                </p:cNvCxnSpPr>
                <p:nvPr/>
              </p:nvCxnSpPr>
              <p:spPr>
                <a:xfrm flipV="1">
                  <a:off x="3581400" y="4696827"/>
                  <a:ext cx="0" cy="2762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581400" y="4696827"/>
                  <a:ext cx="23241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905500" y="4696827"/>
                  <a:ext cx="0" cy="2762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>
                <a:stCxn id="15" idx="3"/>
                <a:endCxn id="17" idx="1"/>
              </p:cNvCxnSpPr>
              <p:nvPr/>
            </p:nvCxnSpPr>
            <p:spPr>
              <a:xfrm>
                <a:off x="5638800" y="2738437"/>
                <a:ext cx="457200" cy="47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7" idx="3"/>
                <a:endCxn id="18" idx="1"/>
              </p:cNvCxnSpPr>
              <p:nvPr/>
            </p:nvCxnSpPr>
            <p:spPr>
              <a:xfrm flipV="1">
                <a:off x="7315200" y="2738437"/>
                <a:ext cx="381000" cy="47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96637" y="2780982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Uniforms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96637" y="2469355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Attributes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33774" y="2476827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Varying</a:t>
                </a:r>
                <a:endParaRPr 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5400000">
                <a:off x="8217531" y="3385029"/>
                <a:ext cx="895351" cy="259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Varying</a:t>
                </a:r>
                <a:endParaRPr lang="en-US" sz="9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448550" y="3395991"/>
                <a:ext cx="895351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Uniforms</a:t>
                </a:r>
                <a:endParaRPr lang="en-US" sz="900" dirty="0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1439335" y="1270162"/>
              <a:ext cx="914400" cy="634838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286000" y="1371600"/>
              <a:ext cx="766549" cy="497864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350C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4800" y="4652665"/>
            <a:ext cx="5384912" cy="1754326"/>
            <a:chOff x="857553" y="4652665"/>
            <a:chExt cx="5384912" cy="1754326"/>
          </a:xfrm>
        </p:grpSpPr>
        <p:sp>
          <p:nvSpPr>
            <p:cNvPr id="82" name="Right Brace 81"/>
            <p:cNvSpPr/>
            <p:nvPr/>
          </p:nvSpPr>
          <p:spPr>
            <a:xfrm>
              <a:off x="2666168" y="4772025"/>
              <a:ext cx="355763" cy="1524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57553" y="4652665"/>
              <a:ext cx="18086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dirty="0"/>
                <a:t>position</a:t>
              </a:r>
            </a:p>
            <a:p>
              <a:pPr marL="742950" lvl="1" indent="-2857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dirty="0"/>
                <a:t>Normal</a:t>
              </a:r>
            </a:p>
            <a:p>
              <a:pPr marL="742950" lvl="1" indent="-2857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dirty="0"/>
                <a:t>UV</a:t>
              </a:r>
            </a:p>
            <a:p>
              <a:pPr marL="742950" lvl="1" indent="-285750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lang="en-US" dirty="0" smtClean="0"/>
                <a:t>Color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00401" y="5334000"/>
              <a:ext cx="3042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dirty="0"/>
                <a:t>of a vertex are all attributes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3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Pipeline: </a:t>
            </a:r>
            <a:r>
              <a:rPr lang="en-US" sz="2800" dirty="0" smtClean="0"/>
              <a:t>Vertex </a:t>
            </a:r>
            <a:r>
              <a:rPr lang="en-US" sz="2800" dirty="0" err="1" smtClean="0"/>
              <a:t>Shader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3505200"/>
            <a:ext cx="8510192" cy="2971800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</a:pPr>
            <a:r>
              <a:rPr lang="en-US" sz="2000" dirty="0" smtClean="0"/>
              <a:t>Allow </a:t>
            </a:r>
            <a:r>
              <a:rPr lang="en-US" sz="2000" dirty="0"/>
              <a:t>programmers define certain transformation on every vertex which enters the pipeline.</a:t>
            </a:r>
          </a:p>
          <a:p>
            <a:pPr>
              <a:lnSpc>
                <a:spcPts val="2800"/>
              </a:lnSpc>
            </a:pPr>
            <a:r>
              <a:rPr lang="en-US" sz="2000" dirty="0" smtClean="0">
                <a:solidFill>
                  <a:srgbClr val="3207E9"/>
                </a:solidFill>
              </a:rPr>
              <a:t>Uniform</a:t>
            </a:r>
            <a:r>
              <a:rPr lang="en-US" sz="2000" dirty="0" smtClean="0"/>
              <a:t>: </a:t>
            </a:r>
            <a:r>
              <a:rPr lang="en-US" sz="2000" dirty="0"/>
              <a:t>values that remain unchanged throughout the steps of the </a:t>
            </a:r>
            <a:r>
              <a:rPr lang="en-US" sz="2000" dirty="0" smtClean="0"/>
              <a:t>pipeline</a:t>
            </a:r>
          </a:p>
          <a:p>
            <a:pPr marL="68580" indent="0">
              <a:lnSpc>
                <a:spcPts val="2800"/>
              </a:lnSpc>
              <a:buNone/>
            </a:pPr>
            <a:r>
              <a:rPr lang="en-US" sz="2000" i="1" dirty="0"/>
              <a:t>Ex: Object's world, view and projection </a:t>
            </a:r>
            <a:r>
              <a:rPr lang="en-US" sz="2000" i="1" dirty="0" smtClean="0"/>
              <a:t>matrix</a:t>
            </a:r>
            <a:endParaRPr lang="en-US" sz="2000" dirty="0" smtClean="0"/>
          </a:p>
          <a:p>
            <a:pPr>
              <a:lnSpc>
                <a:spcPts val="2800"/>
              </a:lnSpc>
            </a:pPr>
            <a:r>
              <a:rPr lang="en-US" sz="2000" dirty="0" smtClean="0"/>
              <a:t>Vertex </a:t>
            </a:r>
            <a:r>
              <a:rPr lang="en-US" sz="2000" dirty="0" err="1" smtClean="0"/>
              <a:t>Shader</a:t>
            </a:r>
            <a:r>
              <a:rPr lang="en-US" sz="2000" dirty="0" smtClean="0"/>
              <a:t> take in </a:t>
            </a:r>
            <a:r>
              <a:rPr lang="en-US" sz="2000" dirty="0" smtClean="0">
                <a:solidFill>
                  <a:srgbClr val="FF33CC"/>
                </a:solidFill>
              </a:rPr>
              <a:t>Uniform + attributes </a:t>
            </a:r>
            <a:r>
              <a:rPr lang="en-US" sz="2000" dirty="0" smtClean="0"/>
              <a:t>then pass out </a:t>
            </a:r>
            <a:r>
              <a:rPr lang="en-US" sz="2000" dirty="0" smtClean="0">
                <a:solidFill>
                  <a:srgbClr val="FF33CC"/>
                </a:solidFill>
              </a:rPr>
              <a:t>varying </a:t>
            </a:r>
            <a:r>
              <a:rPr lang="en-US" sz="2000" dirty="0" smtClean="0"/>
              <a:t>values for Fragment </a:t>
            </a:r>
            <a:r>
              <a:rPr lang="en-US" sz="2000" dirty="0" err="1" smtClean="0"/>
              <a:t>Shader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447802" y="946529"/>
            <a:ext cx="7053334" cy="2558671"/>
            <a:chOff x="1447802" y="946529"/>
            <a:chExt cx="7053334" cy="2558671"/>
          </a:xfrm>
        </p:grpSpPr>
        <p:grpSp>
          <p:nvGrpSpPr>
            <p:cNvPr id="11" name="Group 10"/>
            <p:cNvGrpSpPr/>
            <p:nvPr/>
          </p:nvGrpSpPr>
          <p:grpSpPr>
            <a:xfrm>
              <a:off x="1447802" y="946529"/>
              <a:ext cx="7053334" cy="2558671"/>
              <a:chOff x="1447802" y="946529"/>
              <a:chExt cx="7053334" cy="255867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47802" y="946529"/>
                <a:ext cx="7053334" cy="2558671"/>
                <a:chOff x="609600" y="1724276"/>
                <a:chExt cx="8305800" cy="397267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609600" y="2438399"/>
                  <a:ext cx="1066800" cy="60960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Vertex stream</a:t>
                  </a:r>
                  <a:endParaRPr lang="en-US" sz="900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514600" y="2438400"/>
                  <a:ext cx="1066800" cy="60959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Vertex </a:t>
                  </a:r>
                  <a:r>
                    <a:rPr lang="en-US" sz="900" dirty="0" err="1" smtClean="0"/>
                    <a:t>shader</a:t>
                  </a:r>
                  <a:endParaRPr lang="en-US" sz="9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191000" y="2428874"/>
                  <a:ext cx="1447800" cy="61912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800" dirty="0" smtClean="0"/>
                    <a:t>Primitive Assembly</a:t>
                  </a:r>
                </a:p>
                <a:p>
                  <a:r>
                    <a:rPr lang="en-US" sz="800" dirty="0" smtClean="0"/>
                    <a:t>Clipping</a:t>
                  </a:r>
                </a:p>
                <a:p>
                  <a:r>
                    <a:rPr lang="en-US" sz="800" dirty="0" err="1" smtClean="0"/>
                    <a:t>Backface</a:t>
                  </a:r>
                  <a:r>
                    <a:rPr lang="en-US" sz="800" dirty="0" smtClean="0"/>
                    <a:t> Culling</a:t>
                  </a:r>
                  <a:endParaRPr lang="en-US" sz="800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819650" y="1724276"/>
                  <a:ext cx="851946" cy="38100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Index stream</a:t>
                  </a:r>
                  <a:endParaRPr lang="en-US" sz="900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096000" y="2438400"/>
                  <a:ext cx="1219200" cy="60960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/>
                    <a:t>Rasterization</a:t>
                  </a:r>
                  <a:endParaRPr lang="en-US" sz="800" dirty="0" smtClean="0"/>
                </a:p>
                <a:p>
                  <a:pPr algn="ctr"/>
                  <a:r>
                    <a:rPr lang="en-US" sz="800" dirty="0" smtClean="0"/>
                    <a:t>Interpolation</a:t>
                  </a:r>
                  <a:endParaRPr lang="en-US" sz="800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696200" y="2428874"/>
                  <a:ext cx="1219200" cy="61912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Early Depth Test</a:t>
                  </a:r>
                  <a:endParaRPr lang="en-US" sz="900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772400" y="3810000"/>
                  <a:ext cx="1066800" cy="5334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Fragment </a:t>
                  </a:r>
                  <a:r>
                    <a:rPr lang="en-US" sz="900" dirty="0" err="1" smtClean="0"/>
                    <a:t>Shader</a:t>
                  </a:r>
                  <a:endParaRPr lang="en-US" sz="900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7791450" y="4782551"/>
                  <a:ext cx="1047751" cy="91440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900" dirty="0" smtClean="0"/>
                    <a:t>Depth test</a:t>
                  </a:r>
                </a:p>
                <a:p>
                  <a:r>
                    <a:rPr lang="en-US" sz="900" dirty="0" smtClean="0"/>
                    <a:t>Alpha test</a:t>
                  </a:r>
                </a:p>
                <a:p>
                  <a:r>
                    <a:rPr lang="en-US" sz="900" dirty="0" smtClean="0"/>
                    <a:t>Stencil test</a:t>
                  </a:r>
                </a:p>
                <a:p>
                  <a:r>
                    <a:rPr lang="en-US" sz="900" dirty="0" smtClean="0"/>
                    <a:t>Scissor test</a:t>
                  </a:r>
                  <a:endParaRPr lang="en-US" sz="9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476875" y="4973051"/>
                  <a:ext cx="1066800" cy="53340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Blending</a:t>
                  </a:r>
                  <a:endParaRPr lang="en-US" sz="900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048000" y="4973051"/>
                  <a:ext cx="1066800" cy="53340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Screen</a:t>
                  </a:r>
                  <a:endParaRPr lang="en-US" sz="9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819400" y="3317207"/>
                  <a:ext cx="2286000" cy="11429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700" dirty="0" smtClean="0"/>
                </a:p>
                <a:p>
                  <a:endParaRPr lang="en-US" sz="700" dirty="0"/>
                </a:p>
                <a:p>
                  <a:r>
                    <a:rPr lang="en-US" sz="900" b="1" u="sng" dirty="0" smtClean="0">
                      <a:solidFill>
                        <a:srgbClr val="0070C0"/>
                      </a:solidFill>
                    </a:rPr>
                    <a:t>Uniforms</a:t>
                  </a:r>
                </a:p>
                <a:p>
                  <a:r>
                    <a:rPr lang="en-US" sz="900" dirty="0" smtClean="0"/>
                    <a:t>Textures</a:t>
                  </a:r>
                </a:p>
                <a:p>
                  <a:r>
                    <a:rPr lang="en-US" sz="900" dirty="0" smtClean="0"/>
                    <a:t>Lights</a:t>
                  </a:r>
                </a:p>
                <a:p>
                  <a:r>
                    <a:rPr lang="en-US" sz="900" dirty="0" smtClean="0"/>
                    <a:t>World, View, Projection matrix</a:t>
                  </a:r>
                </a:p>
                <a:p>
                  <a:r>
                    <a:rPr lang="en-US" sz="900" dirty="0" smtClean="0"/>
                    <a:t>Others non-varying values</a:t>
                  </a:r>
                </a:p>
                <a:p>
                  <a:pPr algn="ctr"/>
                  <a:endParaRPr lang="en-US" sz="700" dirty="0" smtClean="0"/>
                </a:p>
                <a:p>
                  <a:pPr algn="ctr"/>
                  <a:endParaRPr lang="en-US" sz="7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95226" y="3986966"/>
                  <a:ext cx="1110592" cy="40005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Color buffer</a:t>
                  </a:r>
                  <a:endParaRPr lang="en-US" sz="9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438400" y="2161402"/>
                  <a:ext cx="1295400" cy="358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Transformations</a:t>
                  </a:r>
                  <a:endParaRPr lang="en-US" sz="700" dirty="0"/>
                </a:p>
              </p:txBody>
            </p:sp>
            <p:cxnSp>
              <p:nvCxnSpPr>
                <p:cNvPr id="28" name="Straight Arrow Connector 27"/>
                <p:cNvCxnSpPr>
                  <a:stCxn id="15" idx="3"/>
                  <a:endCxn id="16" idx="1"/>
                </p:cNvCxnSpPr>
                <p:nvPr/>
              </p:nvCxnSpPr>
              <p:spPr>
                <a:xfrm>
                  <a:off x="1676400" y="2743199"/>
                  <a:ext cx="838200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>
                  <a:off x="695226" y="4482264"/>
                  <a:ext cx="1110592" cy="40005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err="1" smtClean="0"/>
                    <a:t>Stencial</a:t>
                  </a:r>
                  <a:r>
                    <a:rPr lang="en-US" sz="900" dirty="0" smtClean="0"/>
                    <a:t> buffer</a:t>
                  </a:r>
                  <a:endParaRPr lang="en-US" sz="9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95226" y="4977567"/>
                  <a:ext cx="1110592" cy="40005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Z - buffer</a:t>
                  </a:r>
                  <a:endParaRPr lang="en-US" sz="900" dirty="0"/>
                </a:p>
              </p:txBody>
            </p:sp>
            <p:cxnSp>
              <p:nvCxnSpPr>
                <p:cNvPr id="31" name="Elbow Connector 30"/>
                <p:cNvCxnSpPr>
                  <a:stCxn id="25" idx="1"/>
                  <a:endCxn id="21" idx="0"/>
                </p:cNvCxnSpPr>
                <p:nvPr/>
              </p:nvCxnSpPr>
              <p:spPr>
                <a:xfrm rot="10800000" flipH="1">
                  <a:off x="2819400" y="3810001"/>
                  <a:ext cx="5486400" cy="78708"/>
                </a:xfrm>
                <a:prstGeom prst="bentConnector4">
                  <a:avLst>
                    <a:gd name="adj1" fmla="val -4682"/>
                    <a:gd name="adj2" fmla="val 895212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/>
                <p:cNvGrpSpPr/>
                <p:nvPr/>
              </p:nvGrpSpPr>
              <p:grpSpPr>
                <a:xfrm>
                  <a:off x="2224754" y="2895600"/>
                  <a:ext cx="594650" cy="1259807"/>
                  <a:chOff x="2453462" y="2895600"/>
                  <a:chExt cx="365938" cy="125980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2453462" y="4155407"/>
                    <a:ext cx="365938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2453462" y="2895602"/>
                    <a:ext cx="0" cy="125980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2453462" y="2895600"/>
                    <a:ext cx="178370" cy="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3581400" y="2738437"/>
                  <a:ext cx="6096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8534400" y="3048000"/>
                  <a:ext cx="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8" idx="2"/>
                </p:cNvCxnSpPr>
                <p:nvPr/>
              </p:nvCxnSpPr>
              <p:spPr>
                <a:xfrm>
                  <a:off x="5245623" y="2105277"/>
                  <a:ext cx="0" cy="3235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21" idx="2"/>
                  <a:endCxn id="22" idx="0"/>
                </p:cNvCxnSpPr>
                <p:nvPr/>
              </p:nvCxnSpPr>
              <p:spPr>
                <a:xfrm>
                  <a:off x="8305801" y="4343401"/>
                  <a:ext cx="9524" cy="43915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2" idx="1"/>
                  <a:endCxn id="23" idx="3"/>
                </p:cNvCxnSpPr>
                <p:nvPr/>
              </p:nvCxnSpPr>
              <p:spPr>
                <a:xfrm flipH="1">
                  <a:off x="6543675" y="5239751"/>
                  <a:ext cx="124777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3" idx="1"/>
                  <a:endCxn id="24" idx="3"/>
                </p:cNvCxnSpPr>
                <p:nvPr/>
              </p:nvCxnSpPr>
              <p:spPr>
                <a:xfrm flipH="1">
                  <a:off x="4114800" y="5239752"/>
                  <a:ext cx="136207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3581400" y="4696827"/>
                  <a:ext cx="2324100" cy="276224"/>
                  <a:chOff x="3581400" y="4696827"/>
                  <a:chExt cx="2324100" cy="276224"/>
                </a:xfrm>
              </p:grpSpPr>
              <p:cxnSp>
                <p:nvCxnSpPr>
                  <p:cNvPr id="47" name="Straight Connector 46"/>
                  <p:cNvCxnSpPr>
                    <a:stCxn id="24" idx="0"/>
                  </p:cNvCxnSpPr>
                  <p:nvPr/>
                </p:nvCxnSpPr>
                <p:spPr>
                  <a:xfrm flipV="1">
                    <a:off x="3581400" y="4696827"/>
                    <a:ext cx="0" cy="27622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3581400" y="4696827"/>
                    <a:ext cx="23241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5905500" y="4696827"/>
                    <a:ext cx="0" cy="27622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" name="Straight Arrow Connector 39"/>
                <p:cNvCxnSpPr>
                  <a:stCxn id="17" idx="3"/>
                  <a:endCxn id="19" idx="1"/>
                </p:cNvCxnSpPr>
                <p:nvPr/>
              </p:nvCxnSpPr>
              <p:spPr>
                <a:xfrm>
                  <a:off x="5638800" y="2738437"/>
                  <a:ext cx="457200" cy="47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19" idx="3"/>
                  <a:endCxn id="20" idx="1"/>
                </p:cNvCxnSpPr>
                <p:nvPr/>
              </p:nvCxnSpPr>
              <p:spPr>
                <a:xfrm flipV="1">
                  <a:off x="7315200" y="2738437"/>
                  <a:ext cx="381000" cy="47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1596637" y="2780982"/>
                  <a:ext cx="895351" cy="334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Uniforms</a:t>
                  </a:r>
                  <a:endParaRPr lang="en-US" sz="8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596637" y="2469355"/>
                  <a:ext cx="895351" cy="334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Attributes</a:t>
                  </a:r>
                  <a:endParaRPr lang="en-US" sz="800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533774" y="2476827"/>
                  <a:ext cx="895351" cy="334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Varying</a:t>
                  </a:r>
                  <a:endParaRPr lang="en-US" sz="6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5400000">
                  <a:off x="8217531" y="3385029"/>
                  <a:ext cx="895351" cy="259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Varying</a:t>
                  </a:r>
                  <a:endParaRPr lang="en-US" sz="9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448550" y="3395991"/>
                  <a:ext cx="895351" cy="358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/>
                    <a:t>Uniforms</a:t>
                  </a:r>
                  <a:endParaRPr lang="en-US" sz="900" dirty="0"/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>
                <a:off x="2286000" y="1371600"/>
                <a:ext cx="766549" cy="497864"/>
              </a:xfrm>
              <a:prstGeom prst="ellipse">
                <a:avLst/>
              </a:prstGeom>
              <a:solidFill>
                <a:srgbClr val="FF0000">
                  <a:alpha val="0"/>
                </a:srgbClr>
              </a:solidFill>
              <a:ln>
                <a:solidFill>
                  <a:srgbClr val="350CE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3079071" y="1069224"/>
              <a:ext cx="851957" cy="803332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928686" y="1346231"/>
              <a:ext cx="623248" cy="461625"/>
            </a:xfrm>
            <a:prstGeom prst="ellipse">
              <a:avLst/>
            </a:prstGeom>
            <a:solidFill>
              <a:srgbClr val="FF33CC">
                <a:alpha val="0"/>
              </a:srgbClr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07E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60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60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Pipeline: </a:t>
            </a:r>
            <a:r>
              <a:rPr lang="en-US" sz="2400" dirty="0"/>
              <a:t>I</a:t>
            </a:r>
            <a:r>
              <a:rPr lang="en-US" sz="2400" dirty="0" smtClean="0"/>
              <a:t>ndex Stream and Primitive Assembly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154" y="3429000"/>
            <a:ext cx="6380803" cy="3048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2600"/>
              </a:lnSpc>
            </a:pPr>
            <a:r>
              <a:rPr lang="en-US" dirty="0" smtClean="0"/>
              <a:t>Every </a:t>
            </a:r>
            <a:r>
              <a:rPr lang="en-US" dirty="0"/>
              <a:t>object is broken down into </a:t>
            </a:r>
            <a:r>
              <a:rPr lang="en-US" dirty="0" smtClean="0"/>
              <a:t>basic </a:t>
            </a:r>
            <a:r>
              <a:rPr lang="en-US" dirty="0"/>
              <a:t>geometry </a:t>
            </a:r>
            <a:r>
              <a:rPr lang="en-US" dirty="0" smtClean="0"/>
              <a:t>elements called </a:t>
            </a:r>
            <a:r>
              <a:rPr lang="en-US" dirty="0" smtClean="0">
                <a:solidFill>
                  <a:srgbClr val="FF0000"/>
                </a:solidFill>
              </a:rPr>
              <a:t>primitive</a:t>
            </a:r>
            <a:r>
              <a:rPr lang="en-US" dirty="0" smtClean="0"/>
              <a:t>: </a:t>
            </a:r>
          </a:p>
          <a:p>
            <a:pPr lvl="1">
              <a:lnSpc>
                <a:spcPts val="2600"/>
              </a:lnSpc>
              <a:buFont typeface="Wingdings" pitchFamily="2" charset="2"/>
              <a:buChar char="§"/>
            </a:pPr>
            <a:r>
              <a:rPr lang="en-US" dirty="0" smtClean="0"/>
              <a:t>TRIANGLE</a:t>
            </a:r>
          </a:p>
          <a:p>
            <a:pPr lvl="1">
              <a:lnSpc>
                <a:spcPts val="2600"/>
              </a:lnSpc>
              <a:buFont typeface="Wingdings" pitchFamily="2" charset="2"/>
              <a:buChar char="§"/>
            </a:pPr>
            <a:r>
              <a:rPr lang="en-US" dirty="0" smtClean="0"/>
              <a:t>TRIANGLE_STRIP</a:t>
            </a:r>
          </a:p>
          <a:p>
            <a:pPr lvl="1">
              <a:lnSpc>
                <a:spcPts val="2600"/>
              </a:lnSpc>
              <a:buFont typeface="Wingdings" pitchFamily="2" charset="2"/>
              <a:buChar char="§"/>
            </a:pPr>
            <a:r>
              <a:rPr lang="en-US" dirty="0" smtClean="0"/>
              <a:t>QUAD</a:t>
            </a:r>
          </a:p>
          <a:p>
            <a:pPr lvl="1">
              <a:lnSpc>
                <a:spcPts val="2600"/>
              </a:lnSpc>
              <a:buFont typeface="Wingdings" pitchFamily="2" charset="2"/>
              <a:buChar char="§"/>
            </a:pPr>
            <a:r>
              <a:rPr lang="en-US" dirty="0" smtClean="0"/>
              <a:t>QUAD_STRIP</a:t>
            </a:r>
          </a:p>
          <a:p>
            <a:pPr lvl="1">
              <a:lnSpc>
                <a:spcPts val="2600"/>
              </a:lnSpc>
              <a:buFont typeface="Wingdings" pitchFamily="2" charset="2"/>
              <a:buChar char="§"/>
            </a:pPr>
            <a:r>
              <a:rPr lang="en-US" dirty="0" smtClean="0"/>
              <a:t>LINE,…</a:t>
            </a:r>
          </a:p>
          <a:p>
            <a:pPr>
              <a:lnSpc>
                <a:spcPts val="2600"/>
              </a:lnSpc>
            </a:pPr>
            <a:r>
              <a:rPr lang="en-US" dirty="0" smtClean="0"/>
              <a:t>The common use are the </a:t>
            </a:r>
            <a:r>
              <a:rPr lang="en-US" dirty="0"/>
              <a:t>TRIANGLE and TRIANGLE_STRIP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77221" y="762000"/>
            <a:ext cx="7053334" cy="2570136"/>
            <a:chOff x="1447802" y="870329"/>
            <a:chExt cx="7053334" cy="2570136"/>
          </a:xfrm>
        </p:grpSpPr>
        <p:grpSp>
          <p:nvGrpSpPr>
            <p:cNvPr id="15" name="Group 14"/>
            <p:cNvGrpSpPr/>
            <p:nvPr/>
          </p:nvGrpSpPr>
          <p:grpSpPr>
            <a:xfrm>
              <a:off x="1447802" y="946529"/>
              <a:ext cx="7053334" cy="2493936"/>
              <a:chOff x="609600" y="1724276"/>
              <a:chExt cx="8305800" cy="387216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09600" y="2438399"/>
                <a:ext cx="1066800" cy="609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stream</a:t>
                </a:r>
                <a:endParaRPr lang="en-US" sz="9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14600" y="2438400"/>
                <a:ext cx="1066800" cy="6095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91000" y="2428874"/>
                <a:ext cx="14478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smtClean="0"/>
                  <a:t>Primitive Assembly</a:t>
                </a:r>
              </a:p>
              <a:p>
                <a:r>
                  <a:rPr lang="en-US" sz="800" dirty="0" smtClean="0"/>
                  <a:t>Clipping</a:t>
                </a:r>
              </a:p>
              <a:p>
                <a:r>
                  <a:rPr lang="en-US" sz="800" dirty="0" err="1" smtClean="0"/>
                  <a:t>Backface</a:t>
                </a:r>
                <a:r>
                  <a:rPr lang="en-US" sz="800" dirty="0" smtClean="0"/>
                  <a:t> Culling</a:t>
                </a:r>
                <a:endParaRPr lang="en-US" sz="8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95088" y="1724276"/>
                <a:ext cx="851947" cy="381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Index stream</a:t>
                </a:r>
                <a:endParaRPr lang="en-US" sz="9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096000" y="2438400"/>
                <a:ext cx="1219200" cy="609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/>
                  <a:t>Rasterization</a:t>
                </a:r>
                <a:endParaRPr lang="en-US" sz="800" dirty="0" smtClean="0"/>
              </a:p>
              <a:p>
                <a:pPr algn="ctr"/>
                <a:r>
                  <a:rPr lang="en-US" sz="800" dirty="0" smtClean="0"/>
                  <a:t>Interpolation</a:t>
                </a:r>
                <a:endParaRPr lang="en-US" sz="8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2428874"/>
                <a:ext cx="12192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Early Depth Test</a:t>
                </a:r>
                <a:endParaRPr lang="en-US" sz="9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772400" y="3810000"/>
                <a:ext cx="10668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Fragment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791450" y="4682040"/>
                <a:ext cx="1047751" cy="914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 smtClean="0"/>
                  <a:t>Depth test</a:t>
                </a:r>
              </a:p>
              <a:p>
                <a:r>
                  <a:rPr lang="en-US" sz="900" dirty="0" smtClean="0"/>
                  <a:t>Alpha test</a:t>
                </a:r>
              </a:p>
              <a:p>
                <a:r>
                  <a:rPr lang="en-US" sz="900" dirty="0" smtClean="0"/>
                  <a:t>Stencil test</a:t>
                </a:r>
              </a:p>
              <a:p>
                <a:r>
                  <a:rPr lang="en-US" sz="900" dirty="0" smtClean="0"/>
                  <a:t>Scissor test</a:t>
                </a:r>
                <a:endParaRPr lang="en-US" sz="9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476874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Blending</a:t>
                </a:r>
                <a:endParaRPr lang="en-US" sz="9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048001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Screen</a:t>
                </a:r>
                <a:endParaRPr lang="en-US" sz="9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19400" y="3317207"/>
                <a:ext cx="1917819" cy="1143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700" dirty="0" smtClean="0"/>
              </a:p>
              <a:p>
                <a:endParaRPr lang="en-US" sz="700" dirty="0"/>
              </a:p>
              <a:p>
                <a:r>
                  <a:rPr lang="en-US" sz="800" b="1" u="sng" dirty="0" smtClean="0">
                    <a:solidFill>
                      <a:srgbClr val="0070C0"/>
                    </a:solidFill>
                  </a:rPr>
                  <a:t>Uniforms</a:t>
                </a:r>
              </a:p>
              <a:p>
                <a:r>
                  <a:rPr lang="en-US" sz="800" dirty="0" smtClean="0"/>
                  <a:t>Textures</a:t>
                </a:r>
              </a:p>
              <a:p>
                <a:r>
                  <a:rPr lang="en-US" sz="800" dirty="0" smtClean="0"/>
                  <a:t>Lights</a:t>
                </a:r>
              </a:p>
              <a:p>
                <a:r>
                  <a:rPr lang="en-US" sz="800" dirty="0" smtClean="0"/>
                  <a:t>World, View, Projection matrix</a:t>
                </a:r>
              </a:p>
              <a:p>
                <a:r>
                  <a:rPr lang="en-US" sz="800" dirty="0" smtClean="0"/>
                  <a:t>Others non-varying values</a:t>
                </a:r>
              </a:p>
              <a:p>
                <a:pPr algn="ctr"/>
                <a:endParaRPr lang="en-US" sz="700" dirty="0" smtClean="0"/>
              </a:p>
              <a:p>
                <a:pPr algn="ctr"/>
                <a:endParaRPr lang="en-US" sz="7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5226" y="3986966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Color buffer</a:t>
                </a:r>
                <a:endParaRPr lang="en-US" sz="9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438400" y="2161402"/>
                <a:ext cx="1295400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Transformations</a:t>
                </a:r>
                <a:endParaRPr lang="en-US" sz="700" dirty="0"/>
              </a:p>
            </p:txBody>
          </p:sp>
          <p:cxnSp>
            <p:nvCxnSpPr>
              <p:cNvPr id="30" name="Straight Arrow Connector 29"/>
              <p:cNvCxnSpPr>
                <a:stCxn id="17" idx="3"/>
                <a:endCxn id="18" idx="1"/>
              </p:cNvCxnSpPr>
              <p:nvPr/>
            </p:nvCxnSpPr>
            <p:spPr>
              <a:xfrm>
                <a:off x="1676400" y="2743199"/>
                <a:ext cx="8382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695226" y="4482264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Stencial</a:t>
                </a:r>
                <a:r>
                  <a:rPr lang="en-US" sz="900" dirty="0" smtClean="0"/>
                  <a:t> buffer</a:t>
                </a:r>
                <a:endParaRPr lang="en-US" sz="9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95226" y="4977567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Z - buffer</a:t>
                </a:r>
                <a:endParaRPr lang="en-US" sz="900" dirty="0"/>
              </a:p>
            </p:txBody>
          </p:sp>
          <p:cxnSp>
            <p:nvCxnSpPr>
              <p:cNvPr id="33" name="Elbow Connector 32"/>
              <p:cNvCxnSpPr>
                <a:stCxn id="27" idx="1"/>
                <a:endCxn id="23" idx="0"/>
              </p:cNvCxnSpPr>
              <p:nvPr/>
            </p:nvCxnSpPr>
            <p:spPr>
              <a:xfrm rot="10800000" flipH="1">
                <a:off x="2819400" y="3810001"/>
                <a:ext cx="5486401" cy="78708"/>
              </a:xfrm>
              <a:prstGeom prst="bentConnector4">
                <a:avLst>
                  <a:gd name="adj1" fmla="val -4907"/>
                  <a:gd name="adj2" fmla="val 914002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2224754" y="2895600"/>
                <a:ext cx="594650" cy="1259807"/>
                <a:chOff x="2453462" y="2895600"/>
                <a:chExt cx="365938" cy="1259807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2453462" y="4155407"/>
                  <a:ext cx="3659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2453462" y="2895602"/>
                  <a:ext cx="0" cy="12598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2453462" y="2895600"/>
                  <a:ext cx="178370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>
                <a:off x="3581400" y="2738437"/>
                <a:ext cx="609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8534400" y="3048000"/>
                <a:ext cx="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0" idx="2"/>
              </p:cNvCxnSpPr>
              <p:nvPr/>
            </p:nvCxnSpPr>
            <p:spPr>
              <a:xfrm>
                <a:off x="4921061" y="2105276"/>
                <a:ext cx="0" cy="323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3" idx="2"/>
                <a:endCxn id="24" idx="0"/>
              </p:cNvCxnSpPr>
              <p:nvPr/>
            </p:nvCxnSpPr>
            <p:spPr>
              <a:xfrm>
                <a:off x="8305801" y="4343400"/>
                <a:ext cx="9524" cy="338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4" idx="1"/>
                <a:endCxn id="25" idx="3"/>
              </p:cNvCxnSpPr>
              <p:nvPr/>
            </p:nvCxnSpPr>
            <p:spPr>
              <a:xfrm flipH="1" flipV="1">
                <a:off x="6543675" y="5106655"/>
                <a:ext cx="1247775" cy="325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5" idx="1"/>
                <a:endCxn id="26" idx="3"/>
              </p:cNvCxnSpPr>
              <p:nvPr/>
            </p:nvCxnSpPr>
            <p:spPr>
              <a:xfrm flipH="1">
                <a:off x="4114800" y="5106655"/>
                <a:ext cx="13620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3581400" y="4682039"/>
                <a:ext cx="2324100" cy="291012"/>
                <a:chOff x="3581400" y="4682039"/>
                <a:chExt cx="2324100" cy="291012"/>
              </a:xfrm>
            </p:grpSpPr>
            <p:cxnSp>
              <p:nvCxnSpPr>
                <p:cNvPr id="49" name="Straight Connector 48"/>
                <p:cNvCxnSpPr>
                  <a:stCxn id="26" idx="0"/>
                </p:cNvCxnSpPr>
                <p:nvPr/>
              </p:nvCxnSpPr>
              <p:spPr>
                <a:xfrm flipH="1" flipV="1">
                  <a:off x="3581400" y="4682041"/>
                  <a:ext cx="1" cy="1579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581401" y="4682039"/>
                  <a:ext cx="2324099" cy="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5905500" y="4696827"/>
                  <a:ext cx="0" cy="2762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Arrow Connector 41"/>
              <p:cNvCxnSpPr>
                <a:stCxn id="19" idx="3"/>
                <a:endCxn id="21" idx="1"/>
              </p:cNvCxnSpPr>
              <p:nvPr/>
            </p:nvCxnSpPr>
            <p:spPr>
              <a:xfrm>
                <a:off x="5638800" y="2738437"/>
                <a:ext cx="457200" cy="47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1" idx="3"/>
                <a:endCxn id="22" idx="1"/>
              </p:cNvCxnSpPr>
              <p:nvPr/>
            </p:nvCxnSpPr>
            <p:spPr>
              <a:xfrm flipV="1">
                <a:off x="7315200" y="2738437"/>
                <a:ext cx="381000" cy="47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596637" y="2780982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Uniforms</a:t>
                </a:r>
                <a:endParaRPr lang="en-US" sz="8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96637" y="2469355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Attributes</a:t>
                </a:r>
                <a:endParaRPr lang="en-US" sz="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533774" y="2476827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Varying</a:t>
                </a:r>
                <a:endParaRPr lang="en-US" sz="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5400000">
                <a:off x="8217531" y="3343673"/>
                <a:ext cx="895352" cy="259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Varying</a:t>
                </a:r>
                <a:endParaRPr lang="en-US" sz="9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448550" y="3395991"/>
                <a:ext cx="895351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Uniforms</a:t>
                </a:r>
                <a:endParaRPr lang="en-US" sz="900" dirty="0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4311196" y="870329"/>
              <a:ext cx="1502985" cy="1152897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79763404"/>
              </p:ext>
            </p:extLst>
          </p:nvPr>
        </p:nvGraphicFramePr>
        <p:xfrm>
          <a:off x="381000" y="3581400"/>
          <a:ext cx="1981202" cy="252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609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/>
          </a:bodyPr>
          <a:lstStyle/>
          <a:p>
            <a:r>
              <a:rPr lang="en-US" sz="1600" dirty="0"/>
              <a:t>Rendering Pipeline: </a:t>
            </a:r>
            <a:r>
              <a:rPr lang="en-US" sz="2400" dirty="0"/>
              <a:t>Index Stream and Primitive Assembly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337" y="49530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What is index stream?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To reduce </a:t>
            </a:r>
            <a:r>
              <a:rPr lang="en-US" sz="2000" dirty="0"/>
              <a:t>traffic between RAM and GPU </a:t>
            </a:r>
            <a:r>
              <a:rPr lang="en-US" sz="2000" dirty="0" smtClean="0"/>
              <a:t>memory, using </a:t>
            </a:r>
            <a:r>
              <a:rPr lang="en-US" sz="2000" i="1" dirty="0" err="1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glDrawElements</a:t>
            </a:r>
            <a:r>
              <a:rPr lang="en-US" sz="2000" i="1" dirty="0" smtClean="0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i="1" dirty="0" smtClean="0">
                <a:solidFill>
                  <a:srgbClr val="3207E9"/>
                </a:solidFill>
              </a:rPr>
              <a:t> </a:t>
            </a:r>
            <a:r>
              <a:rPr lang="en-US" sz="2000" dirty="0"/>
              <a:t>instead </a:t>
            </a:r>
            <a:r>
              <a:rPr lang="en-US" sz="2000" dirty="0" smtClean="0"/>
              <a:t>of </a:t>
            </a:r>
            <a:r>
              <a:rPr lang="en-US" sz="2000" i="1" dirty="0" err="1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glDrawArray</a:t>
            </a:r>
            <a:r>
              <a:rPr lang="en-US" sz="2000" i="1" dirty="0" smtClean="0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000" dirty="0">
              <a:solidFill>
                <a:srgbClr val="3207E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64699" y="1200777"/>
            <a:ext cx="5541102" cy="3599823"/>
            <a:chOff x="2667000" y="1219200"/>
            <a:chExt cx="6172200" cy="409721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219200"/>
              <a:ext cx="6172200" cy="4097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606981" y="2038350"/>
              <a:ext cx="1053737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6 vertices needed for 2 triangles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68611" y="2696306"/>
              <a:ext cx="1137014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4</a:t>
              </a:r>
              <a:r>
                <a:rPr lang="en-US" sz="1050" dirty="0" smtClean="0">
                  <a:solidFill>
                    <a:schemeClr val="tx1"/>
                  </a:solidFill>
                </a:rPr>
                <a:t> vertices needed for 2 triangles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752849" y="2514600"/>
              <a:ext cx="381000" cy="228600"/>
            </a:xfrm>
            <a:prstGeom prst="straightConnector1">
              <a:avLst/>
            </a:prstGeom>
            <a:ln w="28575">
              <a:solidFill>
                <a:srgbClr val="FF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5562600" y="2876551"/>
              <a:ext cx="190500" cy="95980"/>
            </a:xfrm>
            <a:prstGeom prst="straightConnector1">
              <a:avLst/>
            </a:prstGeom>
            <a:ln w="28575">
              <a:solidFill>
                <a:srgbClr val="FF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286031956"/>
              </p:ext>
            </p:extLst>
          </p:nvPr>
        </p:nvGraphicFramePr>
        <p:xfrm>
          <a:off x="457200" y="1828800"/>
          <a:ext cx="1981202" cy="252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39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Pipeline: </a:t>
            </a:r>
            <a:r>
              <a:rPr lang="en-US" sz="2400" dirty="0"/>
              <a:t>Index </a:t>
            </a:r>
            <a:r>
              <a:rPr lang="en-US" sz="2400" dirty="0" smtClean="0"/>
              <a:t>Stream and Primitive Assembly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990600"/>
            <a:ext cx="6376592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</a:t>
            </a:r>
            <a:r>
              <a:rPr lang="en-US" sz="1800" dirty="0" smtClean="0"/>
              <a:t>asses </a:t>
            </a:r>
            <a:r>
              <a:rPr lang="en-US" sz="1800" dirty="0"/>
              <a:t>all the primitives that are entirely inside the view </a:t>
            </a:r>
            <a:r>
              <a:rPr lang="en-US" sz="1800" dirty="0" smtClean="0"/>
              <a:t>volume</a:t>
            </a:r>
          </a:p>
          <a:p>
            <a:pPr algn="just"/>
            <a:r>
              <a:rPr lang="en-US" sz="1800" dirty="0" smtClean="0"/>
              <a:t>Removes </a:t>
            </a:r>
            <a:r>
              <a:rPr lang="en-US" sz="1800" dirty="0"/>
              <a:t>all primitives that are entirely outside the view </a:t>
            </a:r>
            <a:r>
              <a:rPr lang="en-US" sz="1800" dirty="0" smtClean="0"/>
              <a:t>volume</a:t>
            </a:r>
          </a:p>
          <a:p>
            <a:pPr algn="just"/>
            <a:r>
              <a:rPr lang="en-US" sz="1800" dirty="0" smtClean="0"/>
              <a:t>Primitives </a:t>
            </a:r>
            <a:r>
              <a:rPr lang="en-US" sz="1800" dirty="0"/>
              <a:t>that are partially inside the view volume require </a:t>
            </a:r>
            <a:r>
              <a:rPr lang="en-US" sz="1800" dirty="0" smtClean="0"/>
              <a:t>clipping: replaced by a new vertex located at the intersection (blue lines)</a:t>
            </a:r>
          </a:p>
          <a:p>
            <a:pPr lvl="1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2971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88673707"/>
              </p:ext>
            </p:extLst>
          </p:nvPr>
        </p:nvGraphicFramePr>
        <p:xfrm>
          <a:off x="457200" y="1295400"/>
          <a:ext cx="1981202" cy="252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43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Pipeline: </a:t>
            </a:r>
            <a:r>
              <a:rPr lang="en-US" sz="2400" dirty="0"/>
              <a:t>Index </a:t>
            </a:r>
            <a:r>
              <a:rPr lang="en-US" sz="2400" dirty="0" smtClean="0"/>
              <a:t>Stream and Primitive Assembly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828800"/>
            <a:ext cx="5968358" cy="2286000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/>
              <a:t>backface</a:t>
            </a:r>
            <a:r>
              <a:rPr lang="en-US" dirty="0"/>
              <a:t> culling (if is </a:t>
            </a:r>
            <a:r>
              <a:rPr lang="en-US" dirty="0" smtClean="0"/>
              <a:t>enabled):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/>
              <a:t>It </a:t>
            </a:r>
            <a:r>
              <a:rPr lang="en-US" sz="2000" dirty="0"/>
              <a:t>removes all primitives whose </a:t>
            </a:r>
            <a:r>
              <a:rPr lang="en-US" sz="2000" dirty="0" err="1"/>
              <a:t>normals</a:t>
            </a:r>
            <a:r>
              <a:rPr lang="en-US" sz="2000" dirty="0"/>
              <a:t> make an obtuse angle with the view vector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27541433"/>
              </p:ext>
            </p:extLst>
          </p:nvPr>
        </p:nvGraphicFramePr>
        <p:xfrm>
          <a:off x="533400" y="1447800"/>
          <a:ext cx="1981202" cy="252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572000"/>
            <a:ext cx="79248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Number of fragments generated are greatly reduced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improving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800" dirty="0" err="1"/>
              <a:t>Rasterization</a:t>
            </a:r>
            <a:r>
              <a:rPr lang="en-US" sz="2800" dirty="0"/>
              <a:t> and </a:t>
            </a:r>
            <a:r>
              <a:rPr lang="en-US" sz="2800" dirty="0" smtClean="0"/>
              <a:t>Interpolation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3352800"/>
            <a:ext cx="8510192" cy="3124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ts val="3000"/>
              </a:lnSpc>
              <a:buFont typeface="Wingdings" pitchFamily="2" charset="2"/>
              <a:buChar char="v"/>
            </a:pPr>
            <a:r>
              <a:rPr lang="en-US" b="1" dirty="0"/>
              <a:t>The </a:t>
            </a:r>
            <a:r>
              <a:rPr lang="en-US" b="1" dirty="0" err="1" smtClean="0"/>
              <a:t>rasterization</a:t>
            </a:r>
            <a:endParaRPr lang="en-US" b="1" dirty="0" smtClean="0"/>
          </a:p>
          <a:p>
            <a:pPr lvl="1">
              <a:lnSpc>
                <a:spcPts val="3000"/>
              </a:lnSpc>
              <a:buFont typeface="Wingdings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rasterization</a:t>
            </a:r>
            <a:r>
              <a:rPr lang="en-US" sz="2000" dirty="0"/>
              <a:t> is the process in which the GPU determines the pixels covered by the primitive. </a:t>
            </a:r>
            <a:br>
              <a:rPr lang="en-US" sz="2000" dirty="0"/>
            </a:br>
            <a:r>
              <a:rPr lang="en-US" sz="2000" dirty="0"/>
              <a:t>    The primitive can be filled or not</a:t>
            </a:r>
            <a:r>
              <a:rPr lang="en-US" sz="2000" dirty="0" smtClean="0"/>
              <a:t>!</a:t>
            </a:r>
          </a:p>
          <a:p>
            <a:pPr>
              <a:lnSpc>
                <a:spcPts val="3000"/>
              </a:lnSpc>
              <a:buFont typeface="Wingdings" pitchFamily="2" charset="2"/>
              <a:buChar char="v"/>
            </a:pPr>
            <a:r>
              <a:rPr lang="en-US" b="1" dirty="0" smtClean="0"/>
              <a:t>The interpolation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§"/>
            </a:pPr>
            <a:r>
              <a:rPr lang="en-US" sz="2000" dirty="0" smtClean="0"/>
              <a:t>Takes </a:t>
            </a:r>
            <a:r>
              <a:rPr lang="en-US" sz="2000" dirty="0"/>
              <a:t>place on all values coming from the vertex </a:t>
            </a:r>
            <a:r>
              <a:rPr lang="en-US" sz="2000" dirty="0" err="1" smtClean="0"/>
              <a:t>shader</a:t>
            </a:r>
            <a:r>
              <a:rPr lang="en-US" sz="2000" dirty="0" smtClean="0"/>
              <a:t>. 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§"/>
            </a:pPr>
            <a:r>
              <a:rPr lang="en-US" sz="2000" dirty="0" smtClean="0"/>
              <a:t>Converts </a:t>
            </a:r>
            <a:r>
              <a:rPr lang="en-US" sz="2000" dirty="0"/>
              <a:t>primitives into a set of two-dimensional fragments, which are processed by the fragment </a:t>
            </a:r>
            <a:r>
              <a:rPr lang="en-US" sz="2000" dirty="0" err="1"/>
              <a:t>shader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77221" y="914400"/>
            <a:ext cx="6880979" cy="2514599"/>
            <a:chOff x="1447802" y="946529"/>
            <a:chExt cx="7053334" cy="2493936"/>
          </a:xfrm>
        </p:grpSpPr>
        <p:grpSp>
          <p:nvGrpSpPr>
            <p:cNvPr id="11" name="Group 10"/>
            <p:cNvGrpSpPr/>
            <p:nvPr/>
          </p:nvGrpSpPr>
          <p:grpSpPr>
            <a:xfrm>
              <a:off x="1447802" y="946529"/>
              <a:ext cx="7053334" cy="2493936"/>
              <a:chOff x="609600" y="1724276"/>
              <a:chExt cx="8305800" cy="38721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9600" y="2438399"/>
                <a:ext cx="1066800" cy="609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stream</a:t>
                </a:r>
                <a:endParaRPr lang="en-US" sz="9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14600" y="2438400"/>
                <a:ext cx="1066800" cy="6095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91000" y="2428874"/>
                <a:ext cx="14478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smtClean="0"/>
                  <a:t>Primitive Assembly</a:t>
                </a:r>
              </a:p>
              <a:p>
                <a:r>
                  <a:rPr lang="en-US" sz="800" dirty="0" smtClean="0"/>
                  <a:t>Clipping</a:t>
                </a:r>
              </a:p>
              <a:p>
                <a:r>
                  <a:rPr lang="en-US" sz="800" dirty="0" err="1" smtClean="0"/>
                  <a:t>Backface</a:t>
                </a:r>
                <a:r>
                  <a:rPr lang="en-US" sz="800" dirty="0" smtClean="0"/>
                  <a:t> Culling</a:t>
                </a:r>
                <a:endParaRPr lang="en-US" sz="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95088" y="1724276"/>
                <a:ext cx="851947" cy="381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Index stream</a:t>
                </a:r>
                <a:endParaRPr lang="en-US" sz="9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62084" y="2423243"/>
                <a:ext cx="1219200" cy="6096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Rasterization</a:t>
                </a:r>
                <a:endParaRPr lang="en-US" sz="900" dirty="0" smtClean="0"/>
              </a:p>
              <a:p>
                <a:pPr algn="ctr"/>
                <a:r>
                  <a:rPr lang="en-US" sz="900" dirty="0" smtClean="0"/>
                  <a:t>Interpolation</a:t>
                </a:r>
                <a:endParaRPr lang="en-US" sz="9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96200" y="2428874"/>
                <a:ext cx="12192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Early Depth Test</a:t>
                </a:r>
                <a:endParaRPr lang="en-US" sz="9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772400" y="3810000"/>
                <a:ext cx="10668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Fragment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91450" y="4682040"/>
                <a:ext cx="1047751" cy="914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 smtClean="0"/>
                  <a:t>Depth test</a:t>
                </a:r>
              </a:p>
              <a:p>
                <a:r>
                  <a:rPr lang="en-US" sz="900" dirty="0" smtClean="0"/>
                  <a:t>Alpha test</a:t>
                </a:r>
              </a:p>
              <a:p>
                <a:r>
                  <a:rPr lang="en-US" sz="900" dirty="0" smtClean="0"/>
                  <a:t>Stencil test</a:t>
                </a:r>
              </a:p>
              <a:p>
                <a:r>
                  <a:rPr lang="en-US" sz="900" dirty="0" smtClean="0"/>
                  <a:t>Scissor test</a:t>
                </a:r>
                <a:endParaRPr lang="en-US" sz="9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76874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Blending</a:t>
                </a:r>
                <a:endParaRPr lang="en-US" sz="9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48001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Screen</a:t>
                </a:r>
                <a:endParaRPr lang="en-US" sz="9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819400" y="3317207"/>
                <a:ext cx="1917819" cy="1143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700" dirty="0" smtClean="0"/>
              </a:p>
              <a:p>
                <a:endParaRPr lang="en-US" sz="700" dirty="0"/>
              </a:p>
              <a:p>
                <a:r>
                  <a:rPr lang="en-US" sz="800" b="1" u="sng" dirty="0" smtClean="0">
                    <a:solidFill>
                      <a:srgbClr val="0070C0"/>
                    </a:solidFill>
                  </a:rPr>
                  <a:t>Uniforms</a:t>
                </a:r>
              </a:p>
              <a:p>
                <a:r>
                  <a:rPr lang="en-US" sz="800" dirty="0" smtClean="0"/>
                  <a:t>Textures</a:t>
                </a:r>
              </a:p>
              <a:p>
                <a:r>
                  <a:rPr lang="en-US" sz="800" dirty="0" smtClean="0"/>
                  <a:t>Lights</a:t>
                </a:r>
              </a:p>
              <a:p>
                <a:r>
                  <a:rPr lang="en-US" sz="800" dirty="0" smtClean="0"/>
                  <a:t>World, View, Projection matrix</a:t>
                </a:r>
              </a:p>
              <a:p>
                <a:r>
                  <a:rPr lang="en-US" sz="800" dirty="0" smtClean="0"/>
                  <a:t>Others non-varying values</a:t>
                </a:r>
              </a:p>
              <a:p>
                <a:pPr algn="ctr"/>
                <a:endParaRPr lang="en-US" sz="700" dirty="0" smtClean="0"/>
              </a:p>
              <a:p>
                <a:pPr algn="ctr"/>
                <a:endParaRPr lang="en-US" sz="7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5226" y="3986966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Color buffer</a:t>
                </a:r>
                <a:endParaRPr lang="en-US" sz="9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38400" y="2161402"/>
                <a:ext cx="1295400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Transformations</a:t>
                </a:r>
                <a:endParaRPr lang="en-US" sz="700" dirty="0"/>
              </a:p>
            </p:txBody>
          </p:sp>
          <p:cxnSp>
            <p:nvCxnSpPr>
              <p:cNvPr id="26" name="Straight Arrow Connector 25"/>
              <p:cNvCxnSpPr>
                <a:stCxn id="13" idx="3"/>
                <a:endCxn id="14" idx="1"/>
              </p:cNvCxnSpPr>
              <p:nvPr/>
            </p:nvCxnSpPr>
            <p:spPr>
              <a:xfrm>
                <a:off x="1676400" y="2743199"/>
                <a:ext cx="8382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695226" y="4482264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Stencial</a:t>
                </a:r>
                <a:r>
                  <a:rPr lang="en-US" sz="900" dirty="0" smtClean="0"/>
                  <a:t> buffer</a:t>
                </a:r>
                <a:endParaRPr lang="en-US" sz="9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5226" y="4977567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Z - buffer</a:t>
                </a:r>
                <a:endParaRPr lang="en-US" sz="900" dirty="0"/>
              </a:p>
            </p:txBody>
          </p:sp>
          <p:cxnSp>
            <p:nvCxnSpPr>
              <p:cNvPr id="29" name="Elbow Connector 28"/>
              <p:cNvCxnSpPr>
                <a:stCxn id="23" idx="1"/>
                <a:endCxn id="19" idx="0"/>
              </p:cNvCxnSpPr>
              <p:nvPr/>
            </p:nvCxnSpPr>
            <p:spPr>
              <a:xfrm rot="10800000" flipH="1">
                <a:off x="2819400" y="3810001"/>
                <a:ext cx="5486401" cy="78708"/>
              </a:xfrm>
              <a:prstGeom prst="bentConnector4">
                <a:avLst>
                  <a:gd name="adj1" fmla="val -4907"/>
                  <a:gd name="adj2" fmla="val 914002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2224754" y="2895600"/>
                <a:ext cx="594650" cy="1259807"/>
                <a:chOff x="2453462" y="2895600"/>
                <a:chExt cx="365938" cy="125980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453462" y="4155407"/>
                  <a:ext cx="3659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453462" y="2895602"/>
                  <a:ext cx="0" cy="12598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453462" y="2895600"/>
                  <a:ext cx="178370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3581400" y="2738437"/>
                <a:ext cx="609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8534400" y="3048000"/>
                <a:ext cx="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6" idx="2"/>
              </p:cNvCxnSpPr>
              <p:nvPr/>
            </p:nvCxnSpPr>
            <p:spPr>
              <a:xfrm>
                <a:off x="4921061" y="2105276"/>
                <a:ext cx="0" cy="323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9" idx="2"/>
                <a:endCxn id="20" idx="0"/>
              </p:cNvCxnSpPr>
              <p:nvPr/>
            </p:nvCxnSpPr>
            <p:spPr>
              <a:xfrm>
                <a:off x="8305801" y="4343400"/>
                <a:ext cx="9524" cy="338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0" idx="1"/>
                <a:endCxn id="21" idx="3"/>
              </p:cNvCxnSpPr>
              <p:nvPr/>
            </p:nvCxnSpPr>
            <p:spPr>
              <a:xfrm flipH="1" flipV="1">
                <a:off x="6543675" y="5106655"/>
                <a:ext cx="1247775" cy="325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1" idx="1"/>
                <a:endCxn id="22" idx="3"/>
              </p:cNvCxnSpPr>
              <p:nvPr/>
            </p:nvCxnSpPr>
            <p:spPr>
              <a:xfrm flipH="1">
                <a:off x="4114800" y="5106655"/>
                <a:ext cx="13620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3581400" y="4682039"/>
                <a:ext cx="2324100" cy="291012"/>
                <a:chOff x="3581400" y="4682039"/>
                <a:chExt cx="2324100" cy="291012"/>
              </a:xfrm>
            </p:grpSpPr>
            <p:cxnSp>
              <p:nvCxnSpPr>
                <p:cNvPr id="45" name="Straight Connector 44"/>
                <p:cNvCxnSpPr>
                  <a:stCxn id="22" idx="0"/>
                </p:cNvCxnSpPr>
                <p:nvPr/>
              </p:nvCxnSpPr>
              <p:spPr>
                <a:xfrm flipH="1" flipV="1">
                  <a:off x="3581400" y="4682041"/>
                  <a:ext cx="1" cy="1579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581401" y="4682039"/>
                  <a:ext cx="2324099" cy="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905500" y="4696827"/>
                  <a:ext cx="0" cy="2762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>
                <a:stCxn id="15" idx="3"/>
                <a:endCxn id="17" idx="1"/>
              </p:cNvCxnSpPr>
              <p:nvPr/>
            </p:nvCxnSpPr>
            <p:spPr>
              <a:xfrm flipV="1">
                <a:off x="5638800" y="2728043"/>
                <a:ext cx="423284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7" idx="3"/>
                <a:endCxn id="18" idx="1"/>
              </p:cNvCxnSpPr>
              <p:nvPr/>
            </p:nvCxnSpPr>
            <p:spPr>
              <a:xfrm>
                <a:off x="7281284" y="2728043"/>
                <a:ext cx="414916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96637" y="2780982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Uniforms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96637" y="2469355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Attributes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33774" y="2476827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Varying</a:t>
                </a:r>
                <a:endParaRPr 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5400000">
                <a:off x="8217531" y="3334053"/>
                <a:ext cx="895352" cy="2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Varyin</a:t>
                </a:r>
                <a:r>
                  <a:rPr lang="en-US" sz="900" dirty="0" smtClean="0"/>
                  <a:t>g</a:t>
                </a:r>
                <a:endParaRPr lang="en-US" sz="9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448550" y="3395991"/>
                <a:ext cx="895351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Uniforms</a:t>
                </a:r>
                <a:endParaRPr lang="en-US" sz="900" dirty="0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6195181" y="1343484"/>
              <a:ext cx="801157" cy="499079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30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90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800" dirty="0" err="1"/>
              <a:t>Rasterization</a:t>
            </a:r>
            <a:r>
              <a:rPr lang="en-US" sz="2800" dirty="0"/>
              <a:t> and </a:t>
            </a:r>
            <a:r>
              <a:rPr lang="en-US" sz="2800" dirty="0" smtClean="0"/>
              <a:t>Interpolation  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                             (</a:t>
            </a:r>
            <a:r>
              <a:rPr lang="en-US" sz="2800" dirty="0" err="1" smtClean="0"/>
              <a:t>conts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676400"/>
            <a:ext cx="8510192" cy="4800600"/>
          </a:xfrm>
        </p:spPr>
        <p:txBody>
          <a:bodyPr>
            <a:normAutofit/>
          </a:bodyPr>
          <a:lstStyle/>
          <a:p>
            <a:pPr marL="68580" indent="0">
              <a:lnSpc>
                <a:spcPts val="3000"/>
              </a:lnSpc>
              <a:buNone/>
            </a:pPr>
            <a:r>
              <a:rPr lang="en-US" b="1" dirty="0" smtClean="0"/>
              <a:t>The interpolation (</a:t>
            </a:r>
            <a:r>
              <a:rPr lang="en-US" b="1" dirty="0" err="1" smtClean="0"/>
              <a:t>conts</a:t>
            </a:r>
            <a:r>
              <a:rPr lang="en-US" b="1" dirty="0" smtClean="0"/>
              <a:t>)</a:t>
            </a:r>
          </a:p>
          <a:p>
            <a:pPr>
              <a:lnSpc>
                <a:spcPts val="3000"/>
              </a:lnSpc>
            </a:pPr>
            <a:r>
              <a:rPr lang="en-US" sz="2000" dirty="0" smtClean="0"/>
              <a:t>Calculate </a:t>
            </a:r>
            <a:r>
              <a:rPr lang="en-US" sz="2000" dirty="0"/>
              <a:t>the varying of each </a:t>
            </a:r>
            <a:r>
              <a:rPr lang="en-US" sz="2000" dirty="0" smtClean="0"/>
              <a:t>fragment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shouldn't </a:t>
            </a:r>
            <a:r>
              <a:rPr lang="en-US" sz="2000" dirty="0"/>
              <a:t>use too many varying for </a:t>
            </a:r>
            <a:r>
              <a:rPr lang="en-US" sz="2000" dirty="0" smtClean="0"/>
              <a:t>optimization</a:t>
            </a:r>
          </a:p>
          <a:p>
            <a:pPr>
              <a:lnSpc>
                <a:spcPts val="3000"/>
              </a:lnSpc>
            </a:pPr>
            <a:r>
              <a:rPr lang="en-US" sz="2000" dirty="0" smtClean="0"/>
              <a:t>Discard automatically unused variables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U</a:t>
            </a:r>
            <a:r>
              <a:rPr lang="en-US" sz="1800" dirty="0" smtClean="0"/>
              <a:t>nused </a:t>
            </a:r>
            <a:r>
              <a:rPr lang="en-US" sz="1800" dirty="0"/>
              <a:t>attribute will be passed with a default </a:t>
            </a:r>
            <a:r>
              <a:rPr lang="en-US" sz="1800" dirty="0" smtClean="0"/>
              <a:t>value </a:t>
            </a:r>
            <a:r>
              <a:rPr lang="en-US" sz="1800" dirty="0"/>
              <a:t>(if </a:t>
            </a:r>
            <a:r>
              <a:rPr lang="en-US" sz="1800" dirty="0" smtClean="0"/>
              <a:t>don't </a:t>
            </a:r>
            <a:r>
              <a:rPr lang="en-US" sz="1800" dirty="0"/>
              <a:t>enable the vertex attribute array</a:t>
            </a:r>
            <a:r>
              <a:rPr lang="en-US" sz="1800" dirty="0" smtClean="0"/>
              <a:t>)</a:t>
            </a:r>
            <a:endParaRPr 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U</a:t>
            </a:r>
            <a:r>
              <a:rPr lang="en-US" sz="1800" dirty="0" smtClean="0"/>
              <a:t>nused </a:t>
            </a:r>
            <a:r>
              <a:rPr lang="en-US" sz="1800" dirty="0"/>
              <a:t>uniform won't be assigned an location (equals to -1).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U</a:t>
            </a:r>
            <a:r>
              <a:rPr lang="en-US" sz="1800" dirty="0" smtClean="0"/>
              <a:t>nused </a:t>
            </a:r>
            <a:r>
              <a:rPr lang="en-US" sz="1800" dirty="0"/>
              <a:t>varying will not be </a:t>
            </a:r>
            <a:r>
              <a:rPr lang="en-US" sz="1800" dirty="0" smtClean="0"/>
              <a:t>computed</a:t>
            </a:r>
            <a:r>
              <a:rPr lang="en-US" sz="1800" dirty="0"/>
              <a:t> </a:t>
            </a:r>
            <a:r>
              <a:rPr lang="en-US" sz="1800" dirty="0" smtClean="0"/>
              <a:t>/</a:t>
            </a:r>
            <a:r>
              <a:rPr lang="en-US" sz="1800" dirty="0"/>
              <a:t> </a:t>
            </a:r>
            <a:r>
              <a:rPr lang="en-US" sz="1800" dirty="0" smtClean="0"/>
              <a:t>removed (depend </a:t>
            </a:r>
            <a:r>
              <a:rPr lang="en-US" sz="1800" dirty="0"/>
              <a:t>on the implement of GPU</a:t>
            </a:r>
            <a:r>
              <a:rPr lang="en-US" sz="1800" dirty="0" smtClean="0"/>
              <a:t>)</a:t>
            </a:r>
            <a:endParaRPr lang="en-US" sz="1800" dirty="0"/>
          </a:p>
          <a:p>
            <a:pPr lvl="1">
              <a:lnSpc>
                <a:spcPts val="3000"/>
              </a:lnSpc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800" dirty="0" smtClean="0"/>
              <a:t>Early </a:t>
            </a:r>
            <a:r>
              <a:rPr lang="en-US" sz="2800" dirty="0"/>
              <a:t>D</a:t>
            </a:r>
            <a:r>
              <a:rPr lang="en-US" sz="2800" dirty="0" smtClean="0"/>
              <a:t>epth Test </a:t>
            </a:r>
            <a:r>
              <a:rPr lang="en-US" sz="2800" dirty="0" err="1" smtClean="0"/>
              <a:t>vs</a:t>
            </a:r>
            <a:r>
              <a:rPr lang="en-US" sz="2800" dirty="0" smtClean="0"/>
              <a:t> Depth Test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3352800"/>
            <a:ext cx="8510192" cy="3124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</a:t>
            </a:r>
            <a:r>
              <a:rPr lang="en-US" dirty="0" smtClean="0"/>
              <a:t>arrows </a:t>
            </a:r>
            <a:r>
              <a:rPr lang="en-US" dirty="0"/>
              <a:t>down the number of fragments </a:t>
            </a:r>
            <a:r>
              <a:rPr lang="en-US" dirty="0" smtClean="0"/>
              <a:t>generated</a:t>
            </a:r>
          </a:p>
          <a:p>
            <a:pPr algn="just"/>
            <a:r>
              <a:rPr lang="en-US" dirty="0"/>
              <a:t>Dropping fragments which are drawn behind previously </a:t>
            </a:r>
            <a:r>
              <a:rPr lang="en-US" dirty="0" smtClean="0"/>
              <a:t>drawn fragment</a:t>
            </a:r>
          </a:p>
          <a:p>
            <a:pPr algn="just"/>
            <a:r>
              <a:rPr lang="en-US" dirty="0"/>
              <a:t>Referred </a:t>
            </a:r>
            <a:r>
              <a:rPr lang="en-US" dirty="0" smtClean="0"/>
              <a:t>as </a:t>
            </a:r>
            <a:r>
              <a:rPr lang="en-US" dirty="0"/>
              <a:t>Z </a:t>
            </a:r>
            <a:r>
              <a:rPr lang="en-US" dirty="0" smtClean="0"/>
              <a:t>culling</a:t>
            </a:r>
            <a:endParaRPr lang="en-US" dirty="0"/>
          </a:p>
          <a:p>
            <a:pPr algn="just"/>
            <a:r>
              <a:rPr lang="en-US" dirty="0" smtClean="0"/>
              <a:t>In Pipeline only Early Depth Test or Depth Test will be processed</a:t>
            </a:r>
          </a:p>
          <a:p>
            <a:pPr algn="just"/>
            <a:r>
              <a:rPr lang="en-US" dirty="0" smtClean="0"/>
              <a:t>Early Depth Test only processes in some GPU as </a:t>
            </a:r>
            <a:r>
              <a:rPr lang="en-US" dirty="0" err="1" smtClean="0">
                <a:solidFill>
                  <a:srgbClr val="3207E9"/>
                </a:solidFill>
              </a:rPr>
              <a:t>Adreno</a:t>
            </a:r>
            <a:r>
              <a:rPr lang="en-US" dirty="0" smtClean="0">
                <a:solidFill>
                  <a:srgbClr val="3207E9"/>
                </a:solidFill>
              </a:rPr>
              <a:t>, Mali</a:t>
            </a:r>
            <a:endParaRPr lang="en-US" dirty="0">
              <a:solidFill>
                <a:srgbClr val="3207E9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77221" y="935064"/>
            <a:ext cx="7053334" cy="2493936"/>
            <a:chOff x="1447802" y="946529"/>
            <a:chExt cx="7053334" cy="2493936"/>
          </a:xfrm>
        </p:grpSpPr>
        <p:grpSp>
          <p:nvGrpSpPr>
            <p:cNvPr id="11" name="Group 10"/>
            <p:cNvGrpSpPr/>
            <p:nvPr/>
          </p:nvGrpSpPr>
          <p:grpSpPr>
            <a:xfrm>
              <a:off x="1447802" y="946529"/>
              <a:ext cx="7053334" cy="2493936"/>
              <a:chOff x="609600" y="1724276"/>
              <a:chExt cx="8305800" cy="38721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9600" y="2438399"/>
                <a:ext cx="1066800" cy="609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stream</a:t>
                </a:r>
                <a:endParaRPr lang="en-US" sz="9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14600" y="2438400"/>
                <a:ext cx="1066800" cy="6095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91000" y="2428874"/>
                <a:ext cx="14478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smtClean="0"/>
                  <a:t>Primitive Assembly</a:t>
                </a:r>
              </a:p>
              <a:p>
                <a:r>
                  <a:rPr lang="en-US" sz="800" dirty="0" smtClean="0"/>
                  <a:t>Clipping</a:t>
                </a:r>
              </a:p>
              <a:p>
                <a:r>
                  <a:rPr lang="en-US" sz="800" dirty="0" err="1" smtClean="0"/>
                  <a:t>Backface</a:t>
                </a:r>
                <a:r>
                  <a:rPr lang="en-US" sz="800" dirty="0" smtClean="0"/>
                  <a:t> Culling</a:t>
                </a:r>
                <a:endParaRPr lang="en-US" sz="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95088" y="1724276"/>
                <a:ext cx="851947" cy="381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Index stream</a:t>
                </a:r>
                <a:endParaRPr lang="en-US" sz="9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62084" y="2423243"/>
                <a:ext cx="1219200" cy="6096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Rasterization</a:t>
                </a:r>
                <a:endParaRPr lang="en-US" sz="900" dirty="0" smtClean="0"/>
              </a:p>
              <a:p>
                <a:pPr algn="ctr"/>
                <a:r>
                  <a:rPr lang="en-US" sz="900" dirty="0" smtClean="0"/>
                  <a:t>Interpolation</a:t>
                </a:r>
                <a:endParaRPr lang="en-US" sz="9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96200" y="2428874"/>
                <a:ext cx="12192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Early Depth Test</a:t>
                </a:r>
                <a:endParaRPr lang="en-US" sz="9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772400" y="3810000"/>
                <a:ext cx="10668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Fragment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91450" y="4682040"/>
                <a:ext cx="1047751" cy="914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 smtClean="0"/>
                  <a:t>Depth test</a:t>
                </a:r>
              </a:p>
              <a:p>
                <a:r>
                  <a:rPr lang="en-US" sz="900" dirty="0" smtClean="0"/>
                  <a:t>Alpha test</a:t>
                </a:r>
              </a:p>
              <a:p>
                <a:r>
                  <a:rPr lang="en-US" sz="900" dirty="0" smtClean="0"/>
                  <a:t>Stencil test</a:t>
                </a:r>
              </a:p>
              <a:p>
                <a:r>
                  <a:rPr lang="en-US" sz="900" dirty="0" smtClean="0"/>
                  <a:t>Scissor test</a:t>
                </a:r>
                <a:endParaRPr lang="en-US" sz="9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76874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Blending</a:t>
                </a:r>
                <a:endParaRPr lang="en-US" sz="9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48001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Screen</a:t>
                </a:r>
                <a:endParaRPr lang="en-US" sz="9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819400" y="3317207"/>
                <a:ext cx="1917819" cy="1143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700" dirty="0" smtClean="0"/>
              </a:p>
              <a:p>
                <a:endParaRPr lang="en-US" sz="700" dirty="0"/>
              </a:p>
              <a:p>
                <a:r>
                  <a:rPr lang="en-US" sz="800" b="1" u="sng" dirty="0" smtClean="0">
                    <a:solidFill>
                      <a:srgbClr val="0070C0"/>
                    </a:solidFill>
                  </a:rPr>
                  <a:t>Uniforms</a:t>
                </a:r>
              </a:p>
              <a:p>
                <a:r>
                  <a:rPr lang="en-US" sz="800" dirty="0" smtClean="0"/>
                  <a:t>Textures</a:t>
                </a:r>
              </a:p>
              <a:p>
                <a:r>
                  <a:rPr lang="en-US" sz="800" dirty="0" smtClean="0"/>
                  <a:t>Lights</a:t>
                </a:r>
              </a:p>
              <a:p>
                <a:r>
                  <a:rPr lang="en-US" sz="800" dirty="0" smtClean="0"/>
                  <a:t>World, View, Projection matrix</a:t>
                </a:r>
              </a:p>
              <a:p>
                <a:r>
                  <a:rPr lang="en-US" sz="800" dirty="0" smtClean="0"/>
                  <a:t>Others non-varying values</a:t>
                </a:r>
              </a:p>
              <a:p>
                <a:pPr algn="ctr"/>
                <a:endParaRPr lang="en-US" sz="700" dirty="0" smtClean="0"/>
              </a:p>
              <a:p>
                <a:pPr algn="ctr"/>
                <a:endParaRPr lang="en-US" sz="7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5226" y="3986966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Color buffer</a:t>
                </a:r>
                <a:endParaRPr lang="en-US" sz="9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38400" y="2161402"/>
                <a:ext cx="1295400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Transformations</a:t>
                </a:r>
                <a:endParaRPr lang="en-US" sz="700" dirty="0"/>
              </a:p>
            </p:txBody>
          </p:sp>
          <p:cxnSp>
            <p:nvCxnSpPr>
              <p:cNvPr id="26" name="Straight Arrow Connector 25"/>
              <p:cNvCxnSpPr>
                <a:stCxn id="13" idx="3"/>
                <a:endCxn id="14" idx="1"/>
              </p:cNvCxnSpPr>
              <p:nvPr/>
            </p:nvCxnSpPr>
            <p:spPr>
              <a:xfrm>
                <a:off x="1676400" y="2743199"/>
                <a:ext cx="8382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695226" y="4482264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Stencial</a:t>
                </a:r>
                <a:r>
                  <a:rPr lang="en-US" sz="900" dirty="0" smtClean="0"/>
                  <a:t> buffer</a:t>
                </a:r>
                <a:endParaRPr lang="en-US" sz="9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5226" y="4977567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Z - buffer</a:t>
                </a:r>
                <a:endParaRPr lang="en-US" sz="900" dirty="0"/>
              </a:p>
            </p:txBody>
          </p:sp>
          <p:cxnSp>
            <p:nvCxnSpPr>
              <p:cNvPr id="29" name="Elbow Connector 28"/>
              <p:cNvCxnSpPr>
                <a:stCxn id="23" idx="1"/>
                <a:endCxn id="19" idx="0"/>
              </p:cNvCxnSpPr>
              <p:nvPr/>
            </p:nvCxnSpPr>
            <p:spPr>
              <a:xfrm rot="10800000" flipH="1">
                <a:off x="2819400" y="3810001"/>
                <a:ext cx="5486401" cy="78708"/>
              </a:xfrm>
              <a:prstGeom prst="bentConnector4">
                <a:avLst>
                  <a:gd name="adj1" fmla="val -4907"/>
                  <a:gd name="adj2" fmla="val 914002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2224754" y="2895600"/>
                <a:ext cx="594650" cy="1259807"/>
                <a:chOff x="2453462" y="2895600"/>
                <a:chExt cx="365938" cy="125980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453462" y="4155407"/>
                  <a:ext cx="3659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453462" y="2895602"/>
                  <a:ext cx="0" cy="12598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453462" y="2895600"/>
                  <a:ext cx="178370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3581400" y="2738437"/>
                <a:ext cx="609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8534400" y="3048000"/>
                <a:ext cx="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6" idx="2"/>
              </p:cNvCxnSpPr>
              <p:nvPr/>
            </p:nvCxnSpPr>
            <p:spPr>
              <a:xfrm>
                <a:off x="4921061" y="2105276"/>
                <a:ext cx="0" cy="323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9" idx="2"/>
                <a:endCxn id="20" idx="0"/>
              </p:cNvCxnSpPr>
              <p:nvPr/>
            </p:nvCxnSpPr>
            <p:spPr>
              <a:xfrm>
                <a:off x="8305801" y="4343400"/>
                <a:ext cx="9524" cy="338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0" idx="1"/>
                <a:endCxn id="21" idx="3"/>
              </p:cNvCxnSpPr>
              <p:nvPr/>
            </p:nvCxnSpPr>
            <p:spPr>
              <a:xfrm flipH="1" flipV="1">
                <a:off x="6543675" y="5106655"/>
                <a:ext cx="1247775" cy="325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1" idx="1"/>
                <a:endCxn id="22" idx="3"/>
              </p:cNvCxnSpPr>
              <p:nvPr/>
            </p:nvCxnSpPr>
            <p:spPr>
              <a:xfrm flipH="1">
                <a:off x="4114800" y="5106655"/>
                <a:ext cx="13620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3581400" y="4682039"/>
                <a:ext cx="2324100" cy="291012"/>
                <a:chOff x="3581400" y="4682039"/>
                <a:chExt cx="2324100" cy="291012"/>
              </a:xfrm>
            </p:grpSpPr>
            <p:cxnSp>
              <p:nvCxnSpPr>
                <p:cNvPr id="45" name="Straight Connector 44"/>
                <p:cNvCxnSpPr>
                  <a:stCxn id="22" idx="0"/>
                </p:cNvCxnSpPr>
                <p:nvPr/>
              </p:nvCxnSpPr>
              <p:spPr>
                <a:xfrm flipH="1" flipV="1">
                  <a:off x="3581400" y="4682041"/>
                  <a:ext cx="1" cy="1579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581401" y="4682039"/>
                  <a:ext cx="2324099" cy="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905500" y="4696827"/>
                  <a:ext cx="0" cy="2762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>
                <a:stCxn id="15" idx="3"/>
                <a:endCxn id="17" idx="1"/>
              </p:cNvCxnSpPr>
              <p:nvPr/>
            </p:nvCxnSpPr>
            <p:spPr>
              <a:xfrm flipV="1">
                <a:off x="5638800" y="2728043"/>
                <a:ext cx="423284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7" idx="3"/>
                <a:endCxn id="18" idx="1"/>
              </p:cNvCxnSpPr>
              <p:nvPr/>
            </p:nvCxnSpPr>
            <p:spPr>
              <a:xfrm>
                <a:off x="7281284" y="2728043"/>
                <a:ext cx="414916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96637" y="2780982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Uniforms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96637" y="2469355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Attributes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33774" y="2476827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Varying</a:t>
                </a:r>
                <a:endParaRPr 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5400000">
                <a:off x="8217531" y="3343673"/>
                <a:ext cx="895352" cy="259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Varying</a:t>
                </a:r>
                <a:endParaRPr lang="en-US" sz="9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448550" y="3395991"/>
                <a:ext cx="895351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Uniforms</a:t>
                </a:r>
                <a:endParaRPr lang="en-US" sz="900" dirty="0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7451424" y="1343484"/>
              <a:ext cx="1049712" cy="499079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44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800" dirty="0" smtClean="0"/>
              <a:t>Fragment </a:t>
            </a:r>
            <a:r>
              <a:rPr lang="en-US" sz="2800" dirty="0" err="1" smtClean="0"/>
              <a:t>Shader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3429000"/>
            <a:ext cx="8510192" cy="2971800"/>
          </a:xfrm>
        </p:spPr>
        <p:txBody>
          <a:bodyPr/>
          <a:lstStyle/>
          <a:p>
            <a:pPr algn="just"/>
            <a:r>
              <a:rPr lang="en-US" dirty="0"/>
              <a:t>Allows the programmer to manipulate </a:t>
            </a:r>
            <a:r>
              <a:rPr lang="en-US" dirty="0" smtClean="0"/>
              <a:t>the color of fragments</a:t>
            </a:r>
            <a:endParaRPr lang="en-US" dirty="0"/>
          </a:p>
          <a:p>
            <a:pPr algn="just"/>
            <a:r>
              <a:rPr lang="en-US" dirty="0"/>
              <a:t>Out put is the color of the fragment.</a:t>
            </a:r>
          </a:p>
          <a:p>
            <a:pPr algn="just"/>
            <a:r>
              <a:rPr lang="en-US" dirty="0"/>
              <a:t>Make the alpha of all fragments oscillate between 0 and 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77221" y="935064"/>
            <a:ext cx="7053334" cy="2493936"/>
            <a:chOff x="1447802" y="946529"/>
            <a:chExt cx="7053334" cy="2493936"/>
          </a:xfrm>
        </p:grpSpPr>
        <p:grpSp>
          <p:nvGrpSpPr>
            <p:cNvPr id="11" name="Group 10"/>
            <p:cNvGrpSpPr/>
            <p:nvPr/>
          </p:nvGrpSpPr>
          <p:grpSpPr>
            <a:xfrm>
              <a:off x="1447802" y="946529"/>
              <a:ext cx="7053334" cy="2493936"/>
              <a:chOff x="609600" y="1724276"/>
              <a:chExt cx="8305800" cy="38721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9600" y="2438399"/>
                <a:ext cx="1066800" cy="609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stream</a:t>
                </a:r>
                <a:endParaRPr lang="en-US" sz="9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14600" y="2438400"/>
                <a:ext cx="1066800" cy="6095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91000" y="2428874"/>
                <a:ext cx="14478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smtClean="0"/>
                  <a:t>Primitive Assembly</a:t>
                </a:r>
              </a:p>
              <a:p>
                <a:r>
                  <a:rPr lang="en-US" sz="800" dirty="0" smtClean="0"/>
                  <a:t>Clipping</a:t>
                </a:r>
              </a:p>
              <a:p>
                <a:r>
                  <a:rPr lang="en-US" sz="800" dirty="0" err="1" smtClean="0"/>
                  <a:t>Backface</a:t>
                </a:r>
                <a:r>
                  <a:rPr lang="en-US" sz="800" dirty="0" smtClean="0"/>
                  <a:t> Culling</a:t>
                </a:r>
                <a:endParaRPr lang="en-US" sz="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95088" y="1724276"/>
                <a:ext cx="851947" cy="381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Index stream</a:t>
                </a:r>
                <a:endParaRPr lang="en-US" sz="9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62084" y="2423243"/>
                <a:ext cx="1219200" cy="6096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Rasterization</a:t>
                </a:r>
                <a:endParaRPr lang="en-US" sz="900" dirty="0" smtClean="0"/>
              </a:p>
              <a:p>
                <a:pPr algn="ctr"/>
                <a:r>
                  <a:rPr lang="en-US" sz="900" dirty="0" smtClean="0"/>
                  <a:t>Interpolation</a:t>
                </a:r>
                <a:endParaRPr lang="en-US" sz="9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96200" y="2428874"/>
                <a:ext cx="12192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Early Depth Test</a:t>
                </a:r>
                <a:endParaRPr lang="en-US" sz="9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772400" y="3810000"/>
                <a:ext cx="10668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Fragment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91450" y="4682040"/>
                <a:ext cx="1047751" cy="914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 smtClean="0"/>
                  <a:t>Depth test</a:t>
                </a:r>
              </a:p>
              <a:p>
                <a:r>
                  <a:rPr lang="en-US" sz="900" dirty="0" smtClean="0"/>
                  <a:t>Alpha test</a:t>
                </a:r>
              </a:p>
              <a:p>
                <a:r>
                  <a:rPr lang="en-US" sz="900" dirty="0" smtClean="0"/>
                  <a:t>Stencil test</a:t>
                </a:r>
              </a:p>
              <a:p>
                <a:r>
                  <a:rPr lang="en-US" sz="900" dirty="0" smtClean="0"/>
                  <a:t>Scissor test</a:t>
                </a:r>
                <a:endParaRPr lang="en-US" sz="9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76874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Blending</a:t>
                </a:r>
                <a:endParaRPr lang="en-US" sz="9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48001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Screen</a:t>
                </a:r>
                <a:endParaRPr lang="en-US" sz="9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819400" y="3317207"/>
                <a:ext cx="1917819" cy="1143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700" dirty="0" smtClean="0"/>
              </a:p>
              <a:p>
                <a:endParaRPr lang="en-US" sz="700" dirty="0"/>
              </a:p>
              <a:p>
                <a:r>
                  <a:rPr lang="en-US" sz="800" b="1" u="sng" dirty="0" smtClean="0">
                    <a:solidFill>
                      <a:srgbClr val="0070C0"/>
                    </a:solidFill>
                  </a:rPr>
                  <a:t>Uniforms</a:t>
                </a:r>
              </a:p>
              <a:p>
                <a:r>
                  <a:rPr lang="en-US" sz="800" dirty="0" smtClean="0"/>
                  <a:t>Textures</a:t>
                </a:r>
              </a:p>
              <a:p>
                <a:r>
                  <a:rPr lang="en-US" sz="800" dirty="0" smtClean="0"/>
                  <a:t>Lights</a:t>
                </a:r>
              </a:p>
              <a:p>
                <a:r>
                  <a:rPr lang="en-US" sz="800" dirty="0" smtClean="0"/>
                  <a:t>World, View, Projection matrix</a:t>
                </a:r>
              </a:p>
              <a:p>
                <a:r>
                  <a:rPr lang="en-US" sz="800" dirty="0" smtClean="0"/>
                  <a:t>Others non-varying values</a:t>
                </a:r>
              </a:p>
              <a:p>
                <a:pPr algn="ctr"/>
                <a:endParaRPr lang="en-US" sz="700" dirty="0" smtClean="0"/>
              </a:p>
              <a:p>
                <a:pPr algn="ctr"/>
                <a:endParaRPr lang="en-US" sz="7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5226" y="3986966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Color buffer</a:t>
                </a:r>
                <a:endParaRPr lang="en-US" sz="9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38400" y="2047124"/>
                <a:ext cx="1295400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Transformations</a:t>
                </a:r>
                <a:endParaRPr lang="en-US" sz="700" dirty="0"/>
              </a:p>
            </p:txBody>
          </p:sp>
          <p:cxnSp>
            <p:nvCxnSpPr>
              <p:cNvPr id="26" name="Straight Arrow Connector 25"/>
              <p:cNvCxnSpPr>
                <a:stCxn id="13" idx="3"/>
                <a:endCxn id="14" idx="1"/>
              </p:cNvCxnSpPr>
              <p:nvPr/>
            </p:nvCxnSpPr>
            <p:spPr>
              <a:xfrm>
                <a:off x="1676400" y="2743199"/>
                <a:ext cx="8382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695226" y="4482264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Stencial</a:t>
                </a:r>
                <a:r>
                  <a:rPr lang="en-US" sz="900" dirty="0" smtClean="0"/>
                  <a:t> buffer</a:t>
                </a:r>
                <a:endParaRPr lang="en-US" sz="9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5226" y="4977567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Z - buffer</a:t>
                </a:r>
                <a:endParaRPr lang="en-US" sz="900" dirty="0"/>
              </a:p>
            </p:txBody>
          </p:sp>
          <p:cxnSp>
            <p:nvCxnSpPr>
              <p:cNvPr id="29" name="Elbow Connector 28"/>
              <p:cNvCxnSpPr>
                <a:stCxn id="23" idx="1"/>
                <a:endCxn id="19" idx="0"/>
              </p:cNvCxnSpPr>
              <p:nvPr/>
            </p:nvCxnSpPr>
            <p:spPr>
              <a:xfrm rot="10800000" flipH="1">
                <a:off x="2819400" y="3810001"/>
                <a:ext cx="5486401" cy="78708"/>
              </a:xfrm>
              <a:prstGeom prst="bentConnector4">
                <a:avLst>
                  <a:gd name="adj1" fmla="val -4907"/>
                  <a:gd name="adj2" fmla="val 914002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2224754" y="2895600"/>
                <a:ext cx="594650" cy="1259807"/>
                <a:chOff x="2453462" y="2895600"/>
                <a:chExt cx="365938" cy="125980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453462" y="4155407"/>
                  <a:ext cx="3659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453462" y="2895602"/>
                  <a:ext cx="0" cy="12598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453462" y="2895600"/>
                  <a:ext cx="178370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3581400" y="2738437"/>
                <a:ext cx="609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8534400" y="3048000"/>
                <a:ext cx="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6" idx="2"/>
              </p:cNvCxnSpPr>
              <p:nvPr/>
            </p:nvCxnSpPr>
            <p:spPr>
              <a:xfrm>
                <a:off x="4921061" y="2105276"/>
                <a:ext cx="0" cy="323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9" idx="2"/>
                <a:endCxn id="20" idx="0"/>
              </p:cNvCxnSpPr>
              <p:nvPr/>
            </p:nvCxnSpPr>
            <p:spPr>
              <a:xfrm>
                <a:off x="8305801" y="4343400"/>
                <a:ext cx="9524" cy="338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0" idx="1"/>
                <a:endCxn id="21" idx="3"/>
              </p:cNvCxnSpPr>
              <p:nvPr/>
            </p:nvCxnSpPr>
            <p:spPr>
              <a:xfrm flipH="1" flipV="1">
                <a:off x="6543675" y="5106655"/>
                <a:ext cx="1247775" cy="325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1" idx="1"/>
                <a:endCxn id="22" idx="3"/>
              </p:cNvCxnSpPr>
              <p:nvPr/>
            </p:nvCxnSpPr>
            <p:spPr>
              <a:xfrm flipH="1">
                <a:off x="4114800" y="5106655"/>
                <a:ext cx="13620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3581400" y="4682039"/>
                <a:ext cx="2324100" cy="291012"/>
                <a:chOff x="3581400" y="4682039"/>
                <a:chExt cx="2324100" cy="291012"/>
              </a:xfrm>
            </p:grpSpPr>
            <p:cxnSp>
              <p:nvCxnSpPr>
                <p:cNvPr id="45" name="Straight Connector 44"/>
                <p:cNvCxnSpPr>
                  <a:stCxn id="22" idx="0"/>
                </p:cNvCxnSpPr>
                <p:nvPr/>
              </p:nvCxnSpPr>
              <p:spPr>
                <a:xfrm flipH="1" flipV="1">
                  <a:off x="3581400" y="4682041"/>
                  <a:ext cx="1" cy="1579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581401" y="4682039"/>
                  <a:ext cx="2324099" cy="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905500" y="4696827"/>
                  <a:ext cx="0" cy="2762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>
                <a:stCxn id="15" idx="3"/>
                <a:endCxn id="17" idx="1"/>
              </p:cNvCxnSpPr>
              <p:nvPr/>
            </p:nvCxnSpPr>
            <p:spPr>
              <a:xfrm flipV="1">
                <a:off x="5638800" y="2728043"/>
                <a:ext cx="423284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7" idx="3"/>
                <a:endCxn id="18" idx="1"/>
              </p:cNvCxnSpPr>
              <p:nvPr/>
            </p:nvCxnSpPr>
            <p:spPr>
              <a:xfrm>
                <a:off x="7281284" y="2728043"/>
                <a:ext cx="414916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96637" y="2780982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Uniforms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96637" y="2469355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Attributes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33774" y="2476827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Varying</a:t>
                </a:r>
                <a:endParaRPr 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5400000">
                <a:off x="8217531" y="3343673"/>
                <a:ext cx="895352" cy="259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Varying</a:t>
                </a:r>
                <a:endParaRPr lang="en-US" sz="9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448550" y="3395991"/>
                <a:ext cx="895351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Uniforms</a:t>
                </a:r>
                <a:endParaRPr lang="en-US" sz="900" dirty="0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7533797" y="2297465"/>
              <a:ext cx="865011" cy="411188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64" name="Freeform 63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</a:rPr>
                <a:t>Introduction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Rendering pipeline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GLSL-ES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Math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MVP matrices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Textures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Model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using cube mapping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9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45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Rendering Pipeline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30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55004" y="3810000"/>
            <a:ext cx="8510192" cy="1066800"/>
          </a:xfrm>
        </p:spPr>
        <p:txBody>
          <a:bodyPr/>
          <a:lstStyle/>
          <a:p>
            <a:r>
              <a:rPr lang="en-US" dirty="0" smtClean="0"/>
              <a:t>Before go in Testing steps, you have to know about buffer which testing steps are done on it.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98212" y="2231055"/>
            <a:ext cx="1116388" cy="1186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221354960"/>
              </p:ext>
            </p:extLst>
          </p:nvPr>
        </p:nvGraphicFramePr>
        <p:xfrm>
          <a:off x="858158" y="4876800"/>
          <a:ext cx="7162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398212" y="923526"/>
            <a:ext cx="7053334" cy="2493936"/>
            <a:chOff x="1447802" y="946529"/>
            <a:chExt cx="7053334" cy="2493936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2" y="946529"/>
              <a:ext cx="7053334" cy="2493936"/>
              <a:chOff x="609600" y="1724276"/>
              <a:chExt cx="8305800" cy="387216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09600" y="2438399"/>
                <a:ext cx="1066800" cy="609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stream</a:t>
                </a:r>
                <a:endParaRPr lang="en-US" sz="9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14600" y="2438400"/>
                <a:ext cx="1066800" cy="6095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91000" y="2428874"/>
                <a:ext cx="14478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smtClean="0"/>
                  <a:t>Primitive Assembly</a:t>
                </a:r>
              </a:p>
              <a:p>
                <a:r>
                  <a:rPr lang="en-US" sz="800" dirty="0" smtClean="0"/>
                  <a:t>Clipping</a:t>
                </a:r>
              </a:p>
              <a:p>
                <a:r>
                  <a:rPr lang="en-US" sz="800" dirty="0" err="1" smtClean="0"/>
                  <a:t>Backface</a:t>
                </a:r>
                <a:r>
                  <a:rPr lang="en-US" sz="800" dirty="0" smtClean="0"/>
                  <a:t> Culling</a:t>
                </a:r>
                <a:endParaRPr lang="en-US" sz="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95088" y="1724276"/>
                <a:ext cx="851947" cy="381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Index stream</a:t>
                </a:r>
                <a:endParaRPr lang="en-US" sz="9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62084" y="2423243"/>
                <a:ext cx="1219200" cy="6096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Rasterization</a:t>
                </a:r>
                <a:endParaRPr lang="en-US" sz="900" dirty="0" smtClean="0"/>
              </a:p>
              <a:p>
                <a:pPr algn="ctr"/>
                <a:r>
                  <a:rPr lang="en-US" sz="900" dirty="0" smtClean="0"/>
                  <a:t>Interpolation</a:t>
                </a:r>
                <a:endParaRPr lang="en-US" sz="9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428874"/>
                <a:ext cx="12192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Early Depth Test</a:t>
                </a:r>
                <a:endParaRPr lang="en-US" sz="9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72400" y="3810000"/>
                <a:ext cx="10668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Fragment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791450" y="4682040"/>
                <a:ext cx="1047751" cy="914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 smtClean="0"/>
                  <a:t>Depth test</a:t>
                </a:r>
              </a:p>
              <a:p>
                <a:r>
                  <a:rPr lang="en-US" sz="900" dirty="0" smtClean="0"/>
                  <a:t>Alpha test</a:t>
                </a:r>
              </a:p>
              <a:p>
                <a:r>
                  <a:rPr lang="en-US" sz="900" dirty="0" smtClean="0"/>
                  <a:t>Stencil test</a:t>
                </a:r>
              </a:p>
              <a:p>
                <a:r>
                  <a:rPr lang="en-US" sz="900" dirty="0" smtClean="0"/>
                  <a:t>Scissor test</a:t>
                </a:r>
                <a:endParaRPr lang="en-US" sz="9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476874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Blending</a:t>
                </a:r>
                <a:endParaRPr lang="en-US" sz="9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48001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Screen</a:t>
                </a:r>
                <a:endParaRPr lang="en-US" sz="9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819400" y="3317207"/>
                <a:ext cx="1917819" cy="1143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700" dirty="0" smtClean="0"/>
              </a:p>
              <a:p>
                <a:endParaRPr lang="en-US" sz="700" dirty="0"/>
              </a:p>
              <a:p>
                <a:r>
                  <a:rPr lang="en-US" sz="800" b="1" u="sng" dirty="0" smtClean="0">
                    <a:solidFill>
                      <a:srgbClr val="0070C0"/>
                    </a:solidFill>
                  </a:rPr>
                  <a:t>Uniforms</a:t>
                </a:r>
              </a:p>
              <a:p>
                <a:r>
                  <a:rPr lang="en-US" sz="800" dirty="0" smtClean="0"/>
                  <a:t>Textures</a:t>
                </a:r>
              </a:p>
              <a:p>
                <a:r>
                  <a:rPr lang="en-US" sz="800" dirty="0" smtClean="0"/>
                  <a:t>Lights</a:t>
                </a:r>
              </a:p>
              <a:p>
                <a:r>
                  <a:rPr lang="en-US" sz="800" dirty="0" smtClean="0"/>
                  <a:t>World, View, Projection matrix</a:t>
                </a:r>
              </a:p>
              <a:p>
                <a:r>
                  <a:rPr lang="en-US" sz="800" dirty="0" smtClean="0"/>
                  <a:t>Others non-varying values</a:t>
                </a:r>
              </a:p>
              <a:p>
                <a:pPr algn="ctr"/>
                <a:endParaRPr lang="en-US" sz="700" dirty="0" smtClean="0"/>
              </a:p>
              <a:p>
                <a:pPr algn="ctr"/>
                <a:endParaRPr lang="en-US" sz="7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5226" y="3986966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Color buffer</a:t>
                </a:r>
                <a:endParaRPr lang="en-US" sz="9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438400" y="2047124"/>
                <a:ext cx="1295400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Transformations</a:t>
                </a:r>
                <a:endParaRPr lang="en-US" sz="700" dirty="0"/>
              </a:p>
            </p:txBody>
          </p:sp>
          <p:cxnSp>
            <p:nvCxnSpPr>
              <p:cNvPr id="33" name="Straight Arrow Connector 32"/>
              <p:cNvCxnSpPr>
                <a:stCxn id="19" idx="3"/>
                <a:endCxn id="20" idx="1"/>
              </p:cNvCxnSpPr>
              <p:nvPr/>
            </p:nvCxnSpPr>
            <p:spPr>
              <a:xfrm>
                <a:off x="1676400" y="2743199"/>
                <a:ext cx="8382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95226" y="4482264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Stencial</a:t>
                </a:r>
                <a:r>
                  <a:rPr lang="en-US" sz="900" dirty="0" smtClean="0"/>
                  <a:t> buffer</a:t>
                </a:r>
                <a:endParaRPr lang="en-US" sz="9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95226" y="4977567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Z - buffer</a:t>
                </a:r>
                <a:endParaRPr lang="en-US" sz="900" dirty="0"/>
              </a:p>
            </p:txBody>
          </p:sp>
          <p:cxnSp>
            <p:nvCxnSpPr>
              <p:cNvPr id="36" name="Elbow Connector 35"/>
              <p:cNvCxnSpPr>
                <a:stCxn id="30" idx="1"/>
                <a:endCxn id="26" idx="0"/>
              </p:cNvCxnSpPr>
              <p:nvPr/>
            </p:nvCxnSpPr>
            <p:spPr>
              <a:xfrm rot="10800000" flipH="1">
                <a:off x="2819400" y="3810001"/>
                <a:ext cx="5486401" cy="78708"/>
              </a:xfrm>
              <a:prstGeom prst="bentConnector4">
                <a:avLst>
                  <a:gd name="adj1" fmla="val -4907"/>
                  <a:gd name="adj2" fmla="val 914002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2224754" y="2895600"/>
                <a:ext cx="594650" cy="1259807"/>
                <a:chOff x="2453462" y="2895600"/>
                <a:chExt cx="365938" cy="1259807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2453462" y="4155407"/>
                  <a:ext cx="3659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453462" y="2895602"/>
                  <a:ext cx="0" cy="12598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2453462" y="2895600"/>
                  <a:ext cx="178370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3581400" y="2738437"/>
                <a:ext cx="609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8534400" y="3048000"/>
                <a:ext cx="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3" idx="2"/>
              </p:cNvCxnSpPr>
              <p:nvPr/>
            </p:nvCxnSpPr>
            <p:spPr>
              <a:xfrm>
                <a:off x="4921061" y="2105276"/>
                <a:ext cx="0" cy="323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6" idx="2"/>
                <a:endCxn id="27" idx="0"/>
              </p:cNvCxnSpPr>
              <p:nvPr/>
            </p:nvCxnSpPr>
            <p:spPr>
              <a:xfrm>
                <a:off x="8305801" y="4343400"/>
                <a:ext cx="9524" cy="338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7" idx="1"/>
                <a:endCxn id="28" idx="3"/>
              </p:cNvCxnSpPr>
              <p:nvPr/>
            </p:nvCxnSpPr>
            <p:spPr>
              <a:xfrm flipH="1" flipV="1">
                <a:off x="6543675" y="5106655"/>
                <a:ext cx="1247775" cy="325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8" idx="1"/>
                <a:endCxn id="29" idx="3"/>
              </p:cNvCxnSpPr>
              <p:nvPr/>
            </p:nvCxnSpPr>
            <p:spPr>
              <a:xfrm flipH="1">
                <a:off x="4114800" y="5106655"/>
                <a:ext cx="13620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3581400" y="4682039"/>
                <a:ext cx="2324100" cy="291012"/>
                <a:chOff x="3581400" y="4682039"/>
                <a:chExt cx="2324100" cy="291012"/>
              </a:xfrm>
            </p:grpSpPr>
            <p:cxnSp>
              <p:nvCxnSpPr>
                <p:cNvPr id="52" name="Straight Connector 51"/>
                <p:cNvCxnSpPr>
                  <a:stCxn id="29" idx="0"/>
                </p:cNvCxnSpPr>
                <p:nvPr/>
              </p:nvCxnSpPr>
              <p:spPr>
                <a:xfrm flipH="1" flipV="1">
                  <a:off x="3581400" y="4682041"/>
                  <a:ext cx="1" cy="1579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3581401" y="4682039"/>
                  <a:ext cx="2324099" cy="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5905500" y="4696827"/>
                  <a:ext cx="0" cy="2762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Arrow Connector 44"/>
              <p:cNvCxnSpPr>
                <a:stCxn id="22" idx="3"/>
                <a:endCxn id="24" idx="1"/>
              </p:cNvCxnSpPr>
              <p:nvPr/>
            </p:nvCxnSpPr>
            <p:spPr>
              <a:xfrm flipV="1">
                <a:off x="5638800" y="2728043"/>
                <a:ext cx="423284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4" idx="3"/>
                <a:endCxn id="25" idx="1"/>
              </p:cNvCxnSpPr>
              <p:nvPr/>
            </p:nvCxnSpPr>
            <p:spPr>
              <a:xfrm>
                <a:off x="7281284" y="2728043"/>
                <a:ext cx="414916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596637" y="2780982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Uniforms</a:t>
                </a:r>
                <a:endParaRPr lang="en-US" sz="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596637" y="2469355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Attributes</a:t>
                </a:r>
                <a:endParaRPr lang="en-US" sz="8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533774" y="2476827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Varying</a:t>
                </a:r>
                <a:endParaRPr lang="en-US" sz="6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5400000">
                <a:off x="8217531" y="3343673"/>
                <a:ext cx="895352" cy="259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Varying</a:t>
                </a:r>
                <a:endParaRPr lang="en-US" sz="9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448550" y="3395991"/>
                <a:ext cx="895351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Uniforms</a:t>
                </a:r>
                <a:endParaRPr lang="en-US" sz="900" dirty="0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7533797" y="2297465"/>
              <a:ext cx="865011" cy="411188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304593" y="2749835"/>
            <a:ext cx="1447800" cy="725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rved Up Arrow 58"/>
          <p:cNvSpPr/>
          <p:nvPr/>
        </p:nvSpPr>
        <p:spPr>
          <a:xfrm rot="10800000">
            <a:off x="2414044" y="2209800"/>
            <a:ext cx="3802151" cy="534462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Up Arrow 59"/>
          <p:cNvSpPr/>
          <p:nvPr/>
        </p:nvSpPr>
        <p:spPr>
          <a:xfrm>
            <a:off x="2546803" y="3352800"/>
            <a:ext cx="3701597" cy="578542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800" dirty="0"/>
              <a:t>Rendering </a:t>
            </a:r>
            <a:r>
              <a:rPr lang="en-US" sz="2800" dirty="0" smtClean="0"/>
              <a:t>buffers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4132998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Divide </a:t>
            </a:r>
            <a:r>
              <a:rPr lang="en-US" dirty="0"/>
              <a:t>into two half (double buffer)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Front </a:t>
            </a:r>
            <a:r>
              <a:rPr lang="en-US" sz="2000" dirty="0"/>
              <a:t>buffer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Back </a:t>
            </a:r>
            <a:r>
              <a:rPr lang="en-US" sz="2000" dirty="0"/>
              <a:t>buffer 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9" y="2181722"/>
            <a:ext cx="44958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96370"/>
            <a:ext cx="7924800" cy="96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The color buffer (pixel buffer)</a:t>
            </a:r>
          </a:p>
          <a:p>
            <a:r>
              <a:rPr lang="en-US" sz="2000" dirty="0" smtClean="0"/>
              <a:t>Content value of color for each pixel 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633" y="5544047"/>
            <a:ext cx="6096000" cy="932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Clear current color buffer </a:t>
            </a:r>
            <a:r>
              <a:rPr lang="en-US" sz="2000" dirty="0" err="1" smtClean="0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sz="2000" dirty="0" smtClean="0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(GL_COLOR_BUFFER_BIT)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4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800" dirty="0"/>
              <a:t>Rendering </a:t>
            </a:r>
            <a:r>
              <a:rPr lang="en-US" sz="2800" dirty="0" smtClean="0"/>
              <a:t>buffers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295400"/>
            <a:ext cx="8510192" cy="23622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b="1" dirty="0" smtClean="0"/>
              <a:t>The </a:t>
            </a:r>
            <a:r>
              <a:rPr lang="en-US" sz="2400" b="1" dirty="0"/>
              <a:t>stencil </a:t>
            </a:r>
            <a:r>
              <a:rPr lang="en-US" sz="2400" b="1" dirty="0" smtClean="0"/>
              <a:t>buffer</a:t>
            </a:r>
          </a:p>
          <a:p>
            <a:pPr>
              <a:buClr>
                <a:schemeClr val="accent1">
                  <a:lumMod val="75000"/>
                </a:schemeClr>
              </a:buClr>
              <a:buSzPct val="120000"/>
              <a:buFont typeface="Courier New" pitchFamily="49" charset="0"/>
              <a:buChar char="o"/>
            </a:pPr>
            <a:r>
              <a:rPr lang="en-US" dirty="0" smtClean="0"/>
              <a:t>An </a:t>
            </a:r>
            <a:r>
              <a:rPr lang="en-US" dirty="0"/>
              <a:t>extra buffer at the programmer's disposal , and it stores an integer value for each pixel on the screen.</a:t>
            </a:r>
          </a:p>
          <a:p>
            <a:pPr>
              <a:buClr>
                <a:schemeClr val="accent1">
                  <a:lumMod val="75000"/>
                </a:schemeClr>
              </a:buClr>
              <a:buSzPct val="120000"/>
              <a:buFont typeface="Courier New" pitchFamily="49" charset="0"/>
              <a:buChar char="o"/>
            </a:pPr>
            <a:r>
              <a:rPr lang="en-US" dirty="0" smtClean="0"/>
              <a:t>Size: </a:t>
            </a:r>
            <a:r>
              <a:rPr lang="en-US" i="1" dirty="0" err="1"/>
              <a:t>sizeof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) * </a:t>
            </a:r>
            <a:r>
              <a:rPr lang="en-US" i="1" dirty="0" err="1"/>
              <a:t>screen_width</a:t>
            </a:r>
            <a:r>
              <a:rPr lang="en-US" i="1" dirty="0"/>
              <a:t> * </a:t>
            </a:r>
            <a:r>
              <a:rPr lang="en-US" i="1" dirty="0" err="1"/>
              <a:t>screen_height</a:t>
            </a:r>
            <a:r>
              <a:rPr lang="en-US" dirty="0"/>
              <a:t>. 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457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000" dirty="0"/>
              <a:t>Rendering </a:t>
            </a:r>
            <a:r>
              <a:rPr lang="en-US" sz="2000" dirty="0" smtClean="0"/>
              <a:t>buffers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3766" y="762000"/>
            <a:ext cx="8510192" cy="363948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Z buffer (depth buffer)</a:t>
            </a:r>
          </a:p>
          <a:p>
            <a:r>
              <a:rPr lang="en-US" dirty="0"/>
              <a:t>Contains per-pixel </a:t>
            </a:r>
            <a:r>
              <a:rPr lang="en-US" dirty="0">
                <a:solidFill>
                  <a:srgbClr val="FF0000"/>
                </a:solidFill>
              </a:rPr>
              <a:t>floating-point</a:t>
            </a:r>
            <a:r>
              <a:rPr lang="en-US" dirty="0"/>
              <a:t> data for the z depth of each pixel </a:t>
            </a:r>
            <a:r>
              <a:rPr lang="en-US" dirty="0" smtClean="0"/>
              <a:t>rendered</a:t>
            </a:r>
          </a:p>
          <a:p>
            <a:r>
              <a:rPr lang="en-US" dirty="0" smtClean="0"/>
              <a:t>Keeps </a:t>
            </a:r>
            <a:r>
              <a:rPr lang="en-US" dirty="0"/>
              <a:t>only the z value of pixel which is </a:t>
            </a:r>
            <a:r>
              <a:rPr lang="en-US" dirty="0" smtClean="0">
                <a:solidFill>
                  <a:srgbClr val="FF0000"/>
                </a:solidFill>
              </a:rPr>
              <a:t>closest </a:t>
            </a:r>
            <a:r>
              <a:rPr lang="en-US" dirty="0"/>
              <a:t>to the </a:t>
            </a:r>
            <a:r>
              <a:rPr lang="en-US" dirty="0" smtClean="0"/>
              <a:t>camera</a:t>
            </a:r>
          </a:p>
          <a:p>
            <a:r>
              <a:rPr lang="en-US" dirty="0" smtClean="0"/>
              <a:t>Ranging of depth per pixel is </a:t>
            </a:r>
            <a:r>
              <a:rPr lang="en-US" dirty="0" smtClean="0">
                <a:solidFill>
                  <a:srgbClr val="FF0000"/>
                </a:solidFill>
              </a:rPr>
              <a:t>[0.0, 1.0] </a:t>
            </a:r>
            <a:r>
              <a:rPr lang="en-US" dirty="0" smtClean="0">
                <a:sym typeface="Wingdings" pitchFamily="2" charset="2"/>
              </a:rPr>
              <a:t>(near plane is 0.0 and far plane is 1.0)</a:t>
            </a:r>
          </a:p>
          <a:p>
            <a:r>
              <a:rPr lang="en-US" dirty="0" smtClean="0"/>
              <a:t>Vary </a:t>
            </a:r>
            <a:r>
              <a:rPr lang="en-US" dirty="0"/>
              <a:t>size value from </a:t>
            </a:r>
            <a:r>
              <a:rPr lang="en-US" dirty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32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bit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22029" y="4114800"/>
            <a:ext cx="2317841" cy="2363832"/>
            <a:chOff x="6422029" y="4087922"/>
            <a:chExt cx="2317841" cy="2363832"/>
          </a:xfrm>
        </p:grpSpPr>
        <p:pic>
          <p:nvPicPr>
            <p:cNvPr id="1026" name="Picture 2" descr="C:\Users\thuy.vuthiminh\Desktop\IceCreamHouse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2029" y="4087922"/>
              <a:ext cx="2043506" cy="1812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70" b="95722" l="3106" r="962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4729836"/>
              <a:ext cx="905986" cy="1170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73" b="100000" l="0" r="986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9663" y="5349465"/>
              <a:ext cx="810207" cy="1102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604306" y="4401488"/>
            <a:ext cx="2310126" cy="932512"/>
            <a:chOff x="301801" y="4420342"/>
            <a:chExt cx="3355799" cy="1624941"/>
          </a:xfrm>
        </p:grpSpPr>
        <p:pic>
          <p:nvPicPr>
            <p:cNvPr id="12" name="Picture 2" descr="C:\Users\thuy.vuthiminh\Desktop\IceCreamHouse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01" y="4420342"/>
              <a:ext cx="1527000" cy="1354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70" b="95722" l="3106" r="962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724400"/>
              <a:ext cx="704481" cy="910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273" b="100000" l="0" r="986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4733237"/>
              <a:ext cx="609600" cy="829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5067300"/>
              <a:ext cx="3429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5067300"/>
              <a:ext cx="3429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78469" y="5562601"/>
              <a:ext cx="2779131" cy="48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      0.6          0.5         0.2</a:t>
              </a:r>
              <a:endParaRPr lang="en-US" sz="1200" b="1" dirty="0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4444593" y="5549997"/>
            <a:ext cx="1143000" cy="469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38600" y="4471159"/>
            <a:ext cx="1853793" cy="1078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buffer works?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59990" y="5495104"/>
            <a:ext cx="2540410" cy="981896"/>
            <a:chOff x="457200" y="4397008"/>
            <a:chExt cx="3442064" cy="1517484"/>
          </a:xfrm>
        </p:grpSpPr>
        <p:pic>
          <p:nvPicPr>
            <p:cNvPr id="26" name="Picture 2" descr="C:\Users\thuy.vuthiminh\Desktop\IceCreamHouse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7266" y="4397008"/>
              <a:ext cx="1391998" cy="1234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70" b="95722" l="3106" r="962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352" y="4582181"/>
              <a:ext cx="718248" cy="928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273" b="100000" l="0" r="986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4616425"/>
              <a:ext cx="609599" cy="829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5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00" y="5105400"/>
              <a:ext cx="3429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54" y="5075053"/>
              <a:ext cx="3429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457200" y="5486400"/>
              <a:ext cx="3048000" cy="42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  0.2             0.5                0.2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65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800" dirty="0"/>
              <a:t>Rendering </a:t>
            </a:r>
            <a:r>
              <a:rPr lang="en-US" sz="2800" dirty="0" smtClean="0"/>
              <a:t>buffers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3766" y="990600"/>
            <a:ext cx="8510192" cy="54102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Z </a:t>
            </a:r>
            <a:r>
              <a:rPr lang="en-US" b="1" dirty="0" smtClean="0"/>
              <a:t>fighting</a:t>
            </a:r>
            <a:endParaRPr lang="en-US" b="1" dirty="0"/>
          </a:p>
          <a:p>
            <a:r>
              <a:rPr lang="en-US" dirty="0" smtClean="0"/>
              <a:t>A phenomenon </a:t>
            </a:r>
            <a:r>
              <a:rPr lang="en-US" dirty="0"/>
              <a:t>that occurs when two or more primitives have similar values in the </a:t>
            </a:r>
            <a:r>
              <a:rPr lang="en-US" dirty="0" smtClean="0"/>
              <a:t>z-buffer</a:t>
            </a:r>
          </a:p>
          <a:p>
            <a:r>
              <a:rPr lang="en-US" dirty="0" smtClean="0">
                <a:sym typeface="Wingdings" pitchFamily="2" charset="2"/>
              </a:rPr>
              <a:t>Higher </a:t>
            </a:r>
            <a:r>
              <a:rPr lang="en-US" dirty="0">
                <a:sym typeface="Wingdings" pitchFamily="2" charset="2"/>
              </a:rPr>
              <a:t>value less chance to experience Z Fighting 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/>
              <a:t>16 bit is not as precise as 24 or 32 bit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How to remove z-fighting?</a:t>
            </a:r>
          </a:p>
          <a:p>
            <a:pPr marL="457200" indent="-342900">
              <a:buFont typeface="+mj-lt"/>
              <a:buAutoNum type="arabicParenR"/>
            </a:pPr>
            <a:r>
              <a:rPr lang="en-US" sz="1800" dirty="0" smtClean="0"/>
              <a:t>Use </a:t>
            </a:r>
            <a:r>
              <a:rPr lang="en-US" sz="1800" dirty="0"/>
              <a:t>of a higher resolution depth </a:t>
            </a:r>
            <a:r>
              <a:rPr lang="en-US" sz="1800" dirty="0" smtClean="0"/>
              <a:t>buffer</a:t>
            </a:r>
          </a:p>
          <a:p>
            <a:pPr marL="457200" indent="-342900">
              <a:buFont typeface="+mj-lt"/>
              <a:buAutoNum type="arabicParenR"/>
            </a:pPr>
            <a:r>
              <a:rPr lang="en-US" sz="1800" dirty="0" smtClean="0"/>
              <a:t>Moving </a:t>
            </a:r>
            <a:r>
              <a:rPr lang="en-US" sz="1800" dirty="0"/>
              <a:t>the polygons further </a:t>
            </a:r>
            <a:r>
              <a:rPr lang="en-US" sz="1800" dirty="0" smtClean="0"/>
              <a:t>apart</a:t>
            </a:r>
          </a:p>
          <a:p>
            <a:pPr marL="457200" indent="-342900">
              <a:buFont typeface="+mj-lt"/>
              <a:buAutoNum type="arabicParenR"/>
            </a:pPr>
            <a:r>
              <a:rPr lang="en-US" sz="1800" dirty="0" smtClean="0"/>
              <a:t>Reduce far plane</a:t>
            </a:r>
            <a:endParaRPr lang="en-US" sz="1800" dirty="0"/>
          </a:p>
          <a:p>
            <a:endParaRPr lang="en-US" dirty="0">
              <a:sym typeface="Wingdings" pitchFamily="2" charset="2"/>
            </a:endParaRPr>
          </a:p>
        </p:txBody>
      </p:sp>
      <p:pic>
        <p:nvPicPr>
          <p:cNvPr id="1026" name="Picture 2" descr="C:\Users\thuy.vuthiminh\Desktop\4019868_StarFront_LG_SU660_300_ML_Campaign_L1_there_is_some_trash_pix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8140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800" dirty="0" smtClean="0"/>
              <a:t>Testing steps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3315271"/>
            <a:ext cx="8510192" cy="316172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ts val="2400"/>
              </a:lnSpc>
            </a:pPr>
            <a:r>
              <a:rPr lang="en-US" sz="2000" b="1" dirty="0"/>
              <a:t>Depth Test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/>
              <a:t>Test every fragment's z with the current z </a:t>
            </a:r>
            <a:r>
              <a:rPr lang="en-US" sz="1800" dirty="0" smtClean="0"/>
              <a:t>buffer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err="1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1800" dirty="0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(GL_DEPTH_TEST</a:t>
            </a:r>
            <a:r>
              <a:rPr lang="en-US" sz="1800" dirty="0" smtClean="0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/>
              <a:t>Alpha fragments</a:t>
            </a:r>
            <a:r>
              <a:rPr lang="en-US" sz="1800" dirty="0"/>
              <a:t> </a:t>
            </a:r>
            <a:r>
              <a:rPr lang="en-US" sz="1800" dirty="0" smtClean="0"/>
              <a:t>won’t be written </a:t>
            </a:r>
            <a:r>
              <a:rPr lang="en-US" sz="1800" dirty="0"/>
              <a:t>z-values to depth </a:t>
            </a:r>
            <a:r>
              <a:rPr lang="en-US" sz="1800" dirty="0" smtClean="0"/>
              <a:t>buffer ?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/>
              <a:t>S</a:t>
            </a:r>
            <a:r>
              <a:rPr lang="en-US" sz="1800" dirty="0" smtClean="0"/>
              <a:t>olid nodes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front </a:t>
            </a:r>
            <a:r>
              <a:rPr lang="en-US" sz="1800" dirty="0"/>
              <a:t>to </a:t>
            </a:r>
            <a:r>
              <a:rPr lang="en-US" sz="1800" dirty="0" smtClean="0"/>
              <a:t>back ?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/>
              <a:t>Transparent nodes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/>
              <a:t>back to </a:t>
            </a:r>
            <a:r>
              <a:rPr lang="en-US" sz="1800" dirty="0" smtClean="0"/>
              <a:t>front?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/>
              <a:t>Transparent nodes </a:t>
            </a:r>
            <a:r>
              <a:rPr lang="en-US" sz="1800" dirty="0"/>
              <a:t>m</a:t>
            </a:r>
            <a:r>
              <a:rPr lang="en-US" sz="1800" dirty="0" smtClean="0"/>
              <a:t>ust </a:t>
            </a:r>
            <a:r>
              <a:rPr lang="en-US" sz="1800" dirty="0"/>
              <a:t>be </a:t>
            </a:r>
            <a:r>
              <a:rPr lang="en-US" sz="1800" dirty="0" smtClean="0"/>
              <a:t>renders at the end after others nodes.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/>
              <a:t>Use </a:t>
            </a:r>
            <a:r>
              <a:rPr lang="en-US" sz="1800" dirty="0" err="1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glDepthMask</a:t>
            </a:r>
            <a:r>
              <a:rPr lang="en-US" sz="1800" dirty="0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(GL_FALSE)</a:t>
            </a:r>
            <a:r>
              <a:rPr lang="en-US" sz="1800" dirty="0"/>
              <a:t>to disable writing to </a:t>
            </a:r>
            <a:r>
              <a:rPr lang="en-US" sz="1800" dirty="0" smtClean="0"/>
              <a:t>Z-buffer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667500" y="4724400"/>
            <a:ext cx="2286000" cy="990600"/>
          </a:xfrm>
          <a:prstGeom prst="wedgeEllipseCallout">
            <a:avLst>
              <a:gd name="adj1" fmla="val -156288"/>
              <a:gd name="adj2" fmla="val -17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inimizing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amount of overdraw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57266" y="923527"/>
            <a:ext cx="7053334" cy="2657873"/>
            <a:chOff x="1447802" y="946529"/>
            <a:chExt cx="7053334" cy="2657873"/>
          </a:xfrm>
        </p:grpSpPr>
        <p:grpSp>
          <p:nvGrpSpPr>
            <p:cNvPr id="11" name="Group 10"/>
            <p:cNvGrpSpPr/>
            <p:nvPr/>
          </p:nvGrpSpPr>
          <p:grpSpPr>
            <a:xfrm>
              <a:off x="1447802" y="946529"/>
              <a:ext cx="7053334" cy="2493936"/>
              <a:chOff x="609600" y="1724276"/>
              <a:chExt cx="8305800" cy="38721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9600" y="2438399"/>
                <a:ext cx="1066800" cy="609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stream</a:t>
                </a:r>
                <a:endParaRPr lang="en-US" sz="9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14600" y="2438400"/>
                <a:ext cx="1066800" cy="6095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91000" y="2428874"/>
                <a:ext cx="14478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smtClean="0"/>
                  <a:t>Primitive Assembly</a:t>
                </a:r>
              </a:p>
              <a:p>
                <a:r>
                  <a:rPr lang="en-US" sz="800" dirty="0" smtClean="0"/>
                  <a:t>Clipping</a:t>
                </a:r>
              </a:p>
              <a:p>
                <a:r>
                  <a:rPr lang="en-US" sz="800" dirty="0" err="1" smtClean="0"/>
                  <a:t>Backface</a:t>
                </a:r>
                <a:r>
                  <a:rPr lang="en-US" sz="800" dirty="0" smtClean="0"/>
                  <a:t> Culling</a:t>
                </a:r>
                <a:endParaRPr lang="en-US" sz="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95088" y="1724276"/>
                <a:ext cx="851947" cy="381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Index stream</a:t>
                </a:r>
                <a:endParaRPr lang="en-US" sz="9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62084" y="2423243"/>
                <a:ext cx="1219200" cy="6096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Rasterization</a:t>
                </a:r>
                <a:endParaRPr lang="en-US" sz="900" dirty="0" smtClean="0"/>
              </a:p>
              <a:p>
                <a:pPr algn="ctr"/>
                <a:r>
                  <a:rPr lang="en-US" sz="900" dirty="0" smtClean="0"/>
                  <a:t>Interpolation</a:t>
                </a:r>
                <a:endParaRPr lang="en-US" sz="9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96200" y="2428874"/>
                <a:ext cx="12192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Early Depth Test</a:t>
                </a:r>
                <a:endParaRPr lang="en-US" sz="9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772400" y="3810000"/>
                <a:ext cx="10668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Fragment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91450" y="4682040"/>
                <a:ext cx="1047751" cy="914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 smtClean="0"/>
                  <a:t>Depth test</a:t>
                </a:r>
              </a:p>
              <a:p>
                <a:r>
                  <a:rPr lang="en-US" sz="900" dirty="0" smtClean="0"/>
                  <a:t>Alpha test</a:t>
                </a:r>
              </a:p>
              <a:p>
                <a:r>
                  <a:rPr lang="en-US" sz="900" dirty="0" smtClean="0"/>
                  <a:t>Stencil test</a:t>
                </a:r>
              </a:p>
              <a:p>
                <a:r>
                  <a:rPr lang="en-US" sz="900" dirty="0" smtClean="0"/>
                  <a:t>Scissor test</a:t>
                </a:r>
                <a:endParaRPr lang="en-US" sz="9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76874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Blending</a:t>
                </a:r>
                <a:endParaRPr lang="en-US" sz="9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48001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Screen</a:t>
                </a:r>
                <a:endParaRPr lang="en-US" sz="9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819400" y="3317207"/>
                <a:ext cx="1917819" cy="1143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700" dirty="0" smtClean="0"/>
              </a:p>
              <a:p>
                <a:endParaRPr lang="en-US" sz="700" dirty="0"/>
              </a:p>
              <a:p>
                <a:r>
                  <a:rPr lang="en-US" sz="800" b="1" u="sng" dirty="0" smtClean="0">
                    <a:solidFill>
                      <a:srgbClr val="0070C0"/>
                    </a:solidFill>
                  </a:rPr>
                  <a:t>Uniforms</a:t>
                </a:r>
              </a:p>
              <a:p>
                <a:r>
                  <a:rPr lang="en-US" sz="800" dirty="0" smtClean="0"/>
                  <a:t>Textures</a:t>
                </a:r>
              </a:p>
              <a:p>
                <a:r>
                  <a:rPr lang="en-US" sz="800" dirty="0" smtClean="0"/>
                  <a:t>Lights</a:t>
                </a:r>
              </a:p>
              <a:p>
                <a:r>
                  <a:rPr lang="en-US" sz="800" dirty="0" smtClean="0"/>
                  <a:t>World, View, Projection matrix</a:t>
                </a:r>
              </a:p>
              <a:p>
                <a:r>
                  <a:rPr lang="en-US" sz="800" dirty="0" smtClean="0"/>
                  <a:t>Others non-varying values</a:t>
                </a:r>
              </a:p>
              <a:p>
                <a:pPr algn="ctr"/>
                <a:endParaRPr lang="en-US" sz="700" dirty="0" smtClean="0"/>
              </a:p>
              <a:p>
                <a:pPr algn="ctr"/>
                <a:endParaRPr lang="en-US" sz="7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5226" y="3986966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Color buffer</a:t>
                </a:r>
                <a:endParaRPr lang="en-US" sz="9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38400" y="2047124"/>
                <a:ext cx="1295400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Transformations</a:t>
                </a:r>
                <a:endParaRPr lang="en-US" sz="700" dirty="0"/>
              </a:p>
            </p:txBody>
          </p:sp>
          <p:cxnSp>
            <p:nvCxnSpPr>
              <p:cNvPr id="26" name="Straight Arrow Connector 25"/>
              <p:cNvCxnSpPr>
                <a:stCxn id="13" idx="3"/>
                <a:endCxn id="14" idx="1"/>
              </p:cNvCxnSpPr>
              <p:nvPr/>
            </p:nvCxnSpPr>
            <p:spPr>
              <a:xfrm>
                <a:off x="1676400" y="2743199"/>
                <a:ext cx="8382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695226" y="4482264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Stencial</a:t>
                </a:r>
                <a:r>
                  <a:rPr lang="en-US" sz="900" dirty="0" smtClean="0"/>
                  <a:t> buffer</a:t>
                </a:r>
                <a:endParaRPr lang="en-US" sz="9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5226" y="4977567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Z - buffer</a:t>
                </a:r>
                <a:endParaRPr lang="en-US" sz="900" dirty="0"/>
              </a:p>
            </p:txBody>
          </p:sp>
          <p:cxnSp>
            <p:nvCxnSpPr>
              <p:cNvPr id="29" name="Elbow Connector 28"/>
              <p:cNvCxnSpPr>
                <a:stCxn id="23" idx="1"/>
                <a:endCxn id="19" idx="0"/>
              </p:cNvCxnSpPr>
              <p:nvPr/>
            </p:nvCxnSpPr>
            <p:spPr>
              <a:xfrm rot="10800000" flipH="1">
                <a:off x="2819400" y="3810001"/>
                <a:ext cx="5486401" cy="78708"/>
              </a:xfrm>
              <a:prstGeom prst="bentConnector4">
                <a:avLst>
                  <a:gd name="adj1" fmla="val -4907"/>
                  <a:gd name="adj2" fmla="val 914002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2224754" y="2895600"/>
                <a:ext cx="594650" cy="1259807"/>
                <a:chOff x="2453462" y="2895600"/>
                <a:chExt cx="365938" cy="125980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453462" y="4155407"/>
                  <a:ext cx="3659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453462" y="2895602"/>
                  <a:ext cx="0" cy="12598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453462" y="2895600"/>
                  <a:ext cx="178370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3581400" y="2738437"/>
                <a:ext cx="609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8534400" y="3048000"/>
                <a:ext cx="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6" idx="2"/>
              </p:cNvCxnSpPr>
              <p:nvPr/>
            </p:nvCxnSpPr>
            <p:spPr>
              <a:xfrm>
                <a:off x="4921061" y="2105276"/>
                <a:ext cx="0" cy="323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9" idx="2"/>
                <a:endCxn id="20" idx="0"/>
              </p:cNvCxnSpPr>
              <p:nvPr/>
            </p:nvCxnSpPr>
            <p:spPr>
              <a:xfrm>
                <a:off x="8305801" y="4343400"/>
                <a:ext cx="9524" cy="338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0" idx="1"/>
                <a:endCxn id="21" idx="3"/>
              </p:cNvCxnSpPr>
              <p:nvPr/>
            </p:nvCxnSpPr>
            <p:spPr>
              <a:xfrm flipH="1" flipV="1">
                <a:off x="6543675" y="5106655"/>
                <a:ext cx="1247775" cy="325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1" idx="1"/>
                <a:endCxn id="22" idx="3"/>
              </p:cNvCxnSpPr>
              <p:nvPr/>
            </p:nvCxnSpPr>
            <p:spPr>
              <a:xfrm flipH="1">
                <a:off x="4114800" y="5106655"/>
                <a:ext cx="13620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3581400" y="4682039"/>
                <a:ext cx="2324100" cy="291012"/>
                <a:chOff x="3581400" y="4682039"/>
                <a:chExt cx="2324100" cy="291012"/>
              </a:xfrm>
            </p:grpSpPr>
            <p:cxnSp>
              <p:nvCxnSpPr>
                <p:cNvPr id="45" name="Straight Connector 44"/>
                <p:cNvCxnSpPr>
                  <a:stCxn id="22" idx="0"/>
                </p:cNvCxnSpPr>
                <p:nvPr/>
              </p:nvCxnSpPr>
              <p:spPr>
                <a:xfrm flipH="1" flipV="1">
                  <a:off x="3581400" y="4682041"/>
                  <a:ext cx="1" cy="1579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581401" y="4682039"/>
                  <a:ext cx="2324099" cy="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905500" y="4696827"/>
                  <a:ext cx="0" cy="2762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>
                <a:stCxn id="15" idx="3"/>
                <a:endCxn id="17" idx="1"/>
              </p:cNvCxnSpPr>
              <p:nvPr/>
            </p:nvCxnSpPr>
            <p:spPr>
              <a:xfrm flipV="1">
                <a:off x="5638800" y="2728043"/>
                <a:ext cx="423284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7" idx="3"/>
                <a:endCxn id="18" idx="1"/>
              </p:cNvCxnSpPr>
              <p:nvPr/>
            </p:nvCxnSpPr>
            <p:spPr>
              <a:xfrm>
                <a:off x="7281284" y="2728043"/>
                <a:ext cx="414916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96637" y="2780982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Uniforms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96637" y="2469355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Attributes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33774" y="2476827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Varying</a:t>
                </a:r>
                <a:endParaRPr 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5400000">
                <a:off x="8217531" y="3343673"/>
                <a:ext cx="895352" cy="259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Varying</a:t>
                </a:r>
                <a:endParaRPr lang="en-US" sz="9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448550" y="3395991"/>
                <a:ext cx="895351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Uniforms</a:t>
                </a:r>
                <a:endParaRPr lang="en-US" sz="900" dirty="0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7465785" y="2750941"/>
              <a:ext cx="933024" cy="853461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582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858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800" dirty="0" smtClean="0"/>
              <a:t>Testing steps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510192" cy="5867400"/>
          </a:xfrm>
        </p:spPr>
        <p:txBody>
          <a:bodyPr>
            <a:normAutofit/>
          </a:bodyPr>
          <a:lstStyle/>
          <a:p>
            <a:pPr algn="just">
              <a:lnSpc>
                <a:spcPts val="2400"/>
              </a:lnSpc>
            </a:pPr>
            <a:r>
              <a:rPr lang="en-US" sz="2000" b="1" dirty="0" smtClean="0"/>
              <a:t>Alpha </a:t>
            </a:r>
            <a:r>
              <a:rPr lang="en-US" sz="2000" b="1" dirty="0"/>
              <a:t>Test</a:t>
            </a:r>
            <a:r>
              <a:rPr lang="en-US" sz="2000" b="1" dirty="0" smtClean="0"/>
              <a:t>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/>
              <a:t>T</a:t>
            </a:r>
            <a:r>
              <a:rPr lang="en-US" sz="1800" dirty="0" smtClean="0"/>
              <a:t>est each </a:t>
            </a:r>
            <a:r>
              <a:rPr lang="en-US" sz="1800" dirty="0"/>
              <a:t>fragment's alpha channel with a value</a:t>
            </a:r>
            <a:endParaRPr lang="en-US" sz="18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/>
              <a:t>Drop fragments which don’t meet the alpha requirements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/>
              <a:t>Objects that make use of alpha test will be treated as opaque </a:t>
            </a:r>
            <a:r>
              <a:rPr lang="en-US" sz="1800" dirty="0" smtClean="0"/>
              <a:t>objects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/>
              <a:t>The fragments </a:t>
            </a:r>
            <a:r>
              <a:rPr lang="en-US" sz="1800" dirty="0" smtClean="0"/>
              <a:t>that failed </a:t>
            </a:r>
            <a:r>
              <a:rPr lang="en-US" sz="1800" dirty="0"/>
              <a:t>the alpha test won't update the Z </a:t>
            </a:r>
            <a:r>
              <a:rPr lang="en-US" sz="1800" dirty="0" smtClean="0"/>
              <a:t>Buffer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800" dirty="0" smtClean="0"/>
              <a:t>Testing steps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1143000"/>
            <a:ext cx="8510192" cy="5334000"/>
          </a:xfrm>
        </p:spPr>
        <p:txBody>
          <a:bodyPr>
            <a:noAutofit/>
          </a:bodyPr>
          <a:lstStyle/>
          <a:p>
            <a:pPr algn="just">
              <a:lnSpc>
                <a:spcPts val="3000"/>
              </a:lnSpc>
            </a:pPr>
            <a:r>
              <a:rPr lang="en-US" sz="2000" b="1" dirty="0"/>
              <a:t>Stencil </a:t>
            </a:r>
            <a:r>
              <a:rPr lang="en-US" sz="2000" b="1" dirty="0" smtClean="0"/>
              <a:t>Test</a:t>
            </a:r>
          </a:p>
          <a:p>
            <a:pPr lvl="1" algn="just">
              <a:lnSpc>
                <a:spcPts val="3000"/>
              </a:lnSpc>
              <a:buFont typeface="Wingdings" pitchFamily="2" charset="2"/>
              <a:buChar char="§"/>
            </a:pPr>
            <a:r>
              <a:rPr lang="en-US" sz="2000" dirty="0" smtClean="0"/>
              <a:t>Test </a:t>
            </a:r>
            <a:r>
              <a:rPr lang="en-US" sz="2000" dirty="0"/>
              <a:t>each fragment’s coordinates with the stencil </a:t>
            </a:r>
            <a:r>
              <a:rPr lang="en-US" sz="2000" dirty="0" smtClean="0"/>
              <a:t>buffer</a:t>
            </a:r>
            <a:endParaRPr lang="en-US" sz="2000" dirty="0"/>
          </a:p>
          <a:p>
            <a:pPr lvl="1" algn="just">
              <a:lnSpc>
                <a:spcPts val="3000"/>
              </a:lnSpc>
              <a:buFont typeface="Wingdings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smtClean="0"/>
              <a:t>stencil test + depth </a:t>
            </a:r>
            <a:r>
              <a:rPr lang="en-US" sz="2000" dirty="0"/>
              <a:t>test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creating </a:t>
            </a:r>
            <a:r>
              <a:rPr lang="en-US" sz="2000" dirty="0"/>
              <a:t>shadows, outlines and other graphical effects</a:t>
            </a:r>
            <a:r>
              <a:rPr lang="en-US" sz="2000" dirty="0" smtClean="0"/>
              <a:t>.</a:t>
            </a:r>
          </a:p>
          <a:p>
            <a:pPr lvl="1" algn="just">
              <a:lnSpc>
                <a:spcPts val="3000"/>
              </a:lnSpc>
              <a:buFont typeface="Wingdings" pitchFamily="2" charset="2"/>
              <a:buChar char="§"/>
            </a:pPr>
            <a:r>
              <a:rPr lang="en-US" sz="2000" dirty="0"/>
              <a:t>Besides, Stencil Test can be used to implement </a:t>
            </a:r>
            <a:r>
              <a:rPr lang="en-US" sz="2000" dirty="0" smtClean="0"/>
              <a:t>selection</a:t>
            </a:r>
            <a:endParaRPr lang="en-US" sz="2000" dirty="0"/>
          </a:p>
          <a:p>
            <a:pPr lvl="1" algn="just">
              <a:lnSpc>
                <a:spcPts val="3000"/>
              </a:lnSpc>
              <a:buFont typeface="Wingdings" pitchFamily="2" charset="2"/>
              <a:buChar char="§"/>
            </a:pPr>
            <a:r>
              <a:rPr lang="en-US" sz="2000" dirty="0" err="1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2000" dirty="0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(STENCIL_TEST)</a:t>
            </a:r>
          </a:p>
          <a:p>
            <a:pPr algn="just">
              <a:lnSpc>
                <a:spcPts val="3000"/>
              </a:lnSpc>
            </a:pPr>
            <a:r>
              <a:rPr lang="en-US" sz="2000" b="1" dirty="0"/>
              <a:t>Scissor </a:t>
            </a:r>
            <a:r>
              <a:rPr lang="en-US" sz="2000" b="1" dirty="0" smtClean="0"/>
              <a:t>Test</a:t>
            </a:r>
            <a:endParaRPr lang="en-US" sz="2000" b="1" dirty="0"/>
          </a:p>
          <a:p>
            <a:pPr lvl="1" algn="just">
              <a:lnSpc>
                <a:spcPts val="3000"/>
              </a:lnSpc>
              <a:buFont typeface="Wingdings" pitchFamily="2" charset="2"/>
              <a:buChar char="§"/>
            </a:pPr>
            <a:r>
              <a:rPr lang="en-US" sz="2000" dirty="0"/>
              <a:t>Basically restricts the drawing </a:t>
            </a:r>
            <a:r>
              <a:rPr lang="en-US" sz="2000" dirty="0" smtClean="0"/>
              <a:t>area, creating viewports or rendering specific area</a:t>
            </a:r>
          </a:p>
          <a:p>
            <a:pPr lvl="1" algn="just">
              <a:lnSpc>
                <a:spcPts val="3000"/>
              </a:lnSpc>
              <a:buFont typeface="Wingdings" pitchFamily="2" charset="2"/>
              <a:buChar char="§"/>
            </a:pPr>
            <a:r>
              <a:rPr lang="en-US" sz="2000" dirty="0" smtClean="0"/>
              <a:t>The order </a:t>
            </a:r>
            <a:r>
              <a:rPr lang="en-US" sz="2000" dirty="0"/>
              <a:t>in which the tests are </a:t>
            </a:r>
            <a:r>
              <a:rPr lang="en-US" sz="2000" dirty="0" smtClean="0"/>
              <a:t>performed: </a:t>
            </a:r>
          </a:p>
          <a:p>
            <a:pPr marL="365760" lvl="1" indent="0" algn="just">
              <a:lnSpc>
                <a:spcPts val="3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	Scissors </a:t>
            </a:r>
            <a:r>
              <a:rPr lang="en-US" sz="2000" dirty="0"/>
              <a:t>Test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Alpha </a:t>
            </a:r>
            <a:r>
              <a:rPr lang="en-US" sz="2000" dirty="0" smtClean="0"/>
              <a:t>Test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Stencil Test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Depth </a:t>
            </a:r>
            <a:r>
              <a:rPr lang="en-US" sz="2000" dirty="0"/>
              <a:t>Test</a:t>
            </a:r>
            <a:endParaRPr lang="en-US" sz="2000" dirty="0" smtClean="0"/>
          </a:p>
          <a:p>
            <a:pPr lvl="1" algn="just">
              <a:lnSpc>
                <a:spcPts val="3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2000" dirty="0" smtClean="0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(SCISSOR_TEST</a:t>
            </a:r>
            <a:r>
              <a:rPr lang="en-US" sz="2000" dirty="0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2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0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Rendering </a:t>
            </a:r>
            <a:r>
              <a:rPr lang="en-US" sz="1600" dirty="0"/>
              <a:t>Pipeline</a:t>
            </a:r>
            <a:r>
              <a:rPr lang="en-US" sz="1600" dirty="0" smtClean="0"/>
              <a:t>: </a:t>
            </a:r>
            <a:r>
              <a:rPr lang="en-US" sz="2800" dirty="0" smtClean="0"/>
              <a:t>Blending step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66" y="3352800"/>
            <a:ext cx="8510192" cy="3124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Transparency </a:t>
            </a:r>
            <a:r>
              <a:rPr lang="en-US" sz="2000" dirty="0"/>
              <a:t>effect is </a:t>
            </a:r>
            <a:r>
              <a:rPr lang="en-US" sz="2000" dirty="0" smtClean="0"/>
              <a:t>generated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Computing the </a:t>
            </a:r>
            <a:r>
              <a:rPr lang="en-US" sz="2000" dirty="0"/>
              <a:t>final color of the </a:t>
            </a:r>
            <a:r>
              <a:rPr lang="en-US" sz="2000" dirty="0" smtClean="0"/>
              <a:t>fragment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After </a:t>
            </a:r>
            <a:r>
              <a:rPr lang="en-US" sz="2000" dirty="0"/>
              <a:t>the blend </a:t>
            </a:r>
            <a:r>
              <a:rPr lang="en-US" sz="2000" dirty="0" smtClean="0"/>
              <a:t>step, </a:t>
            </a:r>
            <a:r>
              <a:rPr lang="en-US" sz="2000" dirty="0"/>
              <a:t>the fragment becomes a pixel and it's color value is stored in the color buffer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98212" y="923526"/>
            <a:ext cx="7053334" cy="2493936"/>
            <a:chOff x="1447802" y="946529"/>
            <a:chExt cx="7053334" cy="2493936"/>
          </a:xfrm>
        </p:grpSpPr>
        <p:grpSp>
          <p:nvGrpSpPr>
            <p:cNvPr id="11" name="Group 10"/>
            <p:cNvGrpSpPr/>
            <p:nvPr/>
          </p:nvGrpSpPr>
          <p:grpSpPr>
            <a:xfrm>
              <a:off x="1447802" y="946529"/>
              <a:ext cx="7053334" cy="2493936"/>
              <a:chOff x="609600" y="1724276"/>
              <a:chExt cx="8305800" cy="387216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9600" y="2438399"/>
                <a:ext cx="1066800" cy="609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stream</a:t>
                </a:r>
                <a:endParaRPr lang="en-US" sz="9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14600" y="2438400"/>
                <a:ext cx="1066800" cy="60959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Vertex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91000" y="2428874"/>
                <a:ext cx="14478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smtClean="0"/>
                  <a:t>Primitive Assembly</a:t>
                </a:r>
              </a:p>
              <a:p>
                <a:r>
                  <a:rPr lang="en-US" sz="800" dirty="0" smtClean="0"/>
                  <a:t>Clipping</a:t>
                </a:r>
              </a:p>
              <a:p>
                <a:r>
                  <a:rPr lang="en-US" sz="800" dirty="0" err="1" smtClean="0"/>
                  <a:t>Backface</a:t>
                </a:r>
                <a:r>
                  <a:rPr lang="en-US" sz="800" dirty="0" smtClean="0"/>
                  <a:t> Culling</a:t>
                </a:r>
                <a:endParaRPr lang="en-US" sz="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95088" y="1724276"/>
                <a:ext cx="851947" cy="381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Index stream</a:t>
                </a:r>
                <a:endParaRPr lang="en-US" sz="9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62084" y="2423243"/>
                <a:ext cx="1219200" cy="6096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Rasterization</a:t>
                </a:r>
                <a:endParaRPr lang="en-US" sz="900" dirty="0" smtClean="0"/>
              </a:p>
              <a:p>
                <a:pPr algn="ctr"/>
                <a:r>
                  <a:rPr lang="en-US" sz="900" dirty="0" smtClean="0"/>
                  <a:t>Interpolation</a:t>
                </a:r>
                <a:endParaRPr lang="en-US" sz="9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96200" y="2428874"/>
                <a:ext cx="1219200" cy="61912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Early Depth Test</a:t>
                </a:r>
                <a:endParaRPr lang="en-US" sz="9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772400" y="3810000"/>
                <a:ext cx="10668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Fragment </a:t>
                </a:r>
                <a:r>
                  <a:rPr lang="en-US" sz="900" dirty="0" err="1" smtClean="0"/>
                  <a:t>Shader</a:t>
                </a:r>
                <a:endParaRPr lang="en-US" sz="9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91450" y="4682040"/>
                <a:ext cx="1047751" cy="914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900" dirty="0" smtClean="0"/>
                  <a:t>Depth test</a:t>
                </a:r>
              </a:p>
              <a:p>
                <a:r>
                  <a:rPr lang="en-US" sz="900" dirty="0" smtClean="0"/>
                  <a:t>Alpha test</a:t>
                </a:r>
              </a:p>
              <a:p>
                <a:r>
                  <a:rPr lang="en-US" sz="900" dirty="0" smtClean="0"/>
                  <a:t>Stencil test</a:t>
                </a:r>
              </a:p>
              <a:p>
                <a:r>
                  <a:rPr lang="en-US" sz="900" dirty="0" smtClean="0"/>
                  <a:t>Scissor test</a:t>
                </a:r>
                <a:endParaRPr lang="en-US" sz="9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476874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Blending</a:t>
                </a:r>
                <a:endParaRPr lang="en-US" sz="9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48001" y="4839955"/>
                <a:ext cx="1066800" cy="53340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Screen</a:t>
                </a:r>
                <a:endParaRPr lang="en-US" sz="9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819400" y="3317207"/>
                <a:ext cx="1917819" cy="1143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700" dirty="0" smtClean="0"/>
              </a:p>
              <a:p>
                <a:endParaRPr lang="en-US" sz="700" dirty="0"/>
              </a:p>
              <a:p>
                <a:r>
                  <a:rPr lang="en-US" sz="800" b="1" u="sng" dirty="0" smtClean="0">
                    <a:solidFill>
                      <a:srgbClr val="0070C0"/>
                    </a:solidFill>
                  </a:rPr>
                  <a:t>Uniforms</a:t>
                </a:r>
              </a:p>
              <a:p>
                <a:r>
                  <a:rPr lang="en-US" sz="800" dirty="0" smtClean="0"/>
                  <a:t>Textures</a:t>
                </a:r>
              </a:p>
              <a:p>
                <a:r>
                  <a:rPr lang="en-US" sz="800" dirty="0" smtClean="0"/>
                  <a:t>Lights</a:t>
                </a:r>
              </a:p>
              <a:p>
                <a:r>
                  <a:rPr lang="en-US" sz="800" dirty="0" smtClean="0"/>
                  <a:t>World, View, Projection matrix</a:t>
                </a:r>
              </a:p>
              <a:p>
                <a:r>
                  <a:rPr lang="en-US" sz="800" dirty="0" smtClean="0"/>
                  <a:t>Others non-varying values</a:t>
                </a:r>
              </a:p>
              <a:p>
                <a:pPr algn="ctr"/>
                <a:endParaRPr lang="en-US" sz="700" dirty="0" smtClean="0"/>
              </a:p>
              <a:p>
                <a:pPr algn="ctr"/>
                <a:endParaRPr lang="en-US" sz="7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5226" y="3986966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Color buffer</a:t>
                </a:r>
                <a:endParaRPr lang="en-US" sz="9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38400" y="2047124"/>
                <a:ext cx="1295400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Transformations</a:t>
                </a:r>
                <a:endParaRPr lang="en-US" sz="700" dirty="0"/>
              </a:p>
            </p:txBody>
          </p:sp>
          <p:cxnSp>
            <p:nvCxnSpPr>
              <p:cNvPr id="26" name="Straight Arrow Connector 25"/>
              <p:cNvCxnSpPr>
                <a:stCxn id="13" idx="3"/>
                <a:endCxn id="14" idx="1"/>
              </p:cNvCxnSpPr>
              <p:nvPr/>
            </p:nvCxnSpPr>
            <p:spPr>
              <a:xfrm>
                <a:off x="1676400" y="2743199"/>
                <a:ext cx="8382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695226" y="4482264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Stencial</a:t>
                </a:r>
                <a:r>
                  <a:rPr lang="en-US" sz="900" dirty="0" smtClean="0"/>
                  <a:t> buffer</a:t>
                </a:r>
                <a:endParaRPr lang="en-US" sz="9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5226" y="4977567"/>
                <a:ext cx="1110592" cy="4000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Z - buffer</a:t>
                </a:r>
                <a:endParaRPr lang="en-US" sz="900" dirty="0"/>
              </a:p>
            </p:txBody>
          </p:sp>
          <p:cxnSp>
            <p:nvCxnSpPr>
              <p:cNvPr id="29" name="Elbow Connector 28"/>
              <p:cNvCxnSpPr>
                <a:stCxn id="23" idx="1"/>
                <a:endCxn id="19" idx="0"/>
              </p:cNvCxnSpPr>
              <p:nvPr/>
            </p:nvCxnSpPr>
            <p:spPr>
              <a:xfrm rot="10800000" flipH="1">
                <a:off x="2819400" y="3810001"/>
                <a:ext cx="5486401" cy="78708"/>
              </a:xfrm>
              <a:prstGeom prst="bentConnector4">
                <a:avLst>
                  <a:gd name="adj1" fmla="val -4907"/>
                  <a:gd name="adj2" fmla="val 914002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2224754" y="2895600"/>
                <a:ext cx="594650" cy="1259807"/>
                <a:chOff x="2453462" y="2895600"/>
                <a:chExt cx="365938" cy="125980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453462" y="4155407"/>
                  <a:ext cx="3659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453462" y="2895602"/>
                  <a:ext cx="0" cy="12598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453462" y="2895600"/>
                  <a:ext cx="178370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3581400" y="2738437"/>
                <a:ext cx="609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8534400" y="3048000"/>
                <a:ext cx="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6" idx="2"/>
              </p:cNvCxnSpPr>
              <p:nvPr/>
            </p:nvCxnSpPr>
            <p:spPr>
              <a:xfrm>
                <a:off x="4921061" y="2105276"/>
                <a:ext cx="0" cy="323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9" idx="2"/>
                <a:endCxn id="20" idx="0"/>
              </p:cNvCxnSpPr>
              <p:nvPr/>
            </p:nvCxnSpPr>
            <p:spPr>
              <a:xfrm>
                <a:off x="8305801" y="4343400"/>
                <a:ext cx="9524" cy="338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0" idx="1"/>
                <a:endCxn id="21" idx="3"/>
              </p:cNvCxnSpPr>
              <p:nvPr/>
            </p:nvCxnSpPr>
            <p:spPr>
              <a:xfrm flipH="1" flipV="1">
                <a:off x="6543675" y="5106655"/>
                <a:ext cx="1247775" cy="325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1" idx="1"/>
                <a:endCxn id="22" idx="3"/>
              </p:cNvCxnSpPr>
              <p:nvPr/>
            </p:nvCxnSpPr>
            <p:spPr>
              <a:xfrm flipH="1">
                <a:off x="4114800" y="5106655"/>
                <a:ext cx="136207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3581400" y="4682039"/>
                <a:ext cx="2324100" cy="291012"/>
                <a:chOff x="3581400" y="4682039"/>
                <a:chExt cx="2324100" cy="291012"/>
              </a:xfrm>
            </p:grpSpPr>
            <p:cxnSp>
              <p:nvCxnSpPr>
                <p:cNvPr id="45" name="Straight Connector 44"/>
                <p:cNvCxnSpPr>
                  <a:stCxn id="22" idx="0"/>
                </p:cNvCxnSpPr>
                <p:nvPr/>
              </p:nvCxnSpPr>
              <p:spPr>
                <a:xfrm flipH="1" flipV="1">
                  <a:off x="3581400" y="4682041"/>
                  <a:ext cx="1" cy="1579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581401" y="4682039"/>
                  <a:ext cx="2324099" cy="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905500" y="4696827"/>
                  <a:ext cx="0" cy="2762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>
                <a:stCxn id="15" idx="3"/>
                <a:endCxn id="17" idx="1"/>
              </p:cNvCxnSpPr>
              <p:nvPr/>
            </p:nvCxnSpPr>
            <p:spPr>
              <a:xfrm flipV="1">
                <a:off x="5638800" y="2728043"/>
                <a:ext cx="423284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7" idx="3"/>
                <a:endCxn id="18" idx="1"/>
              </p:cNvCxnSpPr>
              <p:nvPr/>
            </p:nvCxnSpPr>
            <p:spPr>
              <a:xfrm>
                <a:off x="7281284" y="2728043"/>
                <a:ext cx="414916" cy="10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96637" y="2780982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Uniforms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96637" y="2469355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Attributes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33774" y="2476827"/>
                <a:ext cx="895351" cy="33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Varying</a:t>
                </a:r>
                <a:endParaRPr lang="en-US" sz="6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5400000">
                <a:off x="8217531" y="3343673"/>
                <a:ext cx="895352" cy="259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Varying</a:t>
                </a:r>
                <a:endParaRPr lang="en-US" sz="9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448550" y="3395991"/>
                <a:ext cx="895351" cy="35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Uniforms</a:t>
                </a:r>
                <a:endParaRPr lang="en-US" sz="900" dirty="0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7533797" y="2297465"/>
              <a:ext cx="865011" cy="411188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>
            <a:off x="1295400" y="2282475"/>
            <a:ext cx="1295400" cy="107032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11466" y="2681287"/>
            <a:ext cx="838200" cy="747713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53" name="Freeform 52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Introduction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Rendering pipeline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err="1" smtClean="0">
                  <a:solidFill>
                    <a:schemeClr val="tx1"/>
                  </a:solidFill>
                </a:rPr>
                <a:t>Shader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GLSL-ES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Math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MVP matrices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Textures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Model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using cube mapping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en-US" sz="2000" dirty="0"/>
              <a:t>3D </a:t>
            </a:r>
            <a:r>
              <a:rPr lang="en-US" sz="2000" dirty="0" smtClean="0"/>
              <a:t>Coordinates</a:t>
            </a:r>
          </a:p>
          <a:p>
            <a:pPr>
              <a:lnSpc>
                <a:spcPts val="2600"/>
              </a:lnSpc>
            </a:pPr>
            <a:r>
              <a:rPr lang="en-US" sz="2000" dirty="0" smtClean="0"/>
              <a:t>Vertex</a:t>
            </a:r>
          </a:p>
          <a:p>
            <a:pPr>
              <a:lnSpc>
                <a:spcPts val="2600"/>
              </a:lnSpc>
            </a:pPr>
            <a:r>
              <a:rPr lang="en-US" sz="2000" dirty="0" smtClean="0"/>
              <a:t>Edge</a:t>
            </a:r>
          </a:p>
          <a:p>
            <a:pPr>
              <a:lnSpc>
                <a:spcPts val="2600"/>
              </a:lnSpc>
            </a:pPr>
            <a:r>
              <a:rPr lang="en-US" sz="2000" dirty="0" smtClean="0"/>
              <a:t>Triangle &amp; </a:t>
            </a:r>
            <a:r>
              <a:rPr lang="en-US" dirty="0" smtClean="0"/>
              <a:t>Quad</a:t>
            </a:r>
          </a:p>
          <a:p>
            <a:pPr>
              <a:lnSpc>
                <a:spcPts val="2600"/>
              </a:lnSpc>
            </a:pPr>
            <a:r>
              <a:rPr lang="en-US" sz="2000" dirty="0" smtClean="0"/>
              <a:t>N</a:t>
            </a:r>
            <a:r>
              <a:rPr lang="en-US" sz="2000" dirty="0" smtClean="0">
                <a:effectLst/>
              </a:rPr>
              <a:t>ormal vector</a:t>
            </a:r>
            <a:endParaRPr lang="en-US" sz="2000" dirty="0" smtClean="0"/>
          </a:p>
          <a:p>
            <a:pPr>
              <a:lnSpc>
                <a:spcPts val="2600"/>
              </a:lnSpc>
            </a:pPr>
            <a:r>
              <a:rPr lang="en-US" sz="2000" dirty="0" smtClean="0"/>
              <a:t>Pixel</a:t>
            </a:r>
          </a:p>
          <a:p>
            <a:pPr>
              <a:lnSpc>
                <a:spcPts val="2600"/>
              </a:lnSpc>
            </a:pPr>
            <a:r>
              <a:rPr lang="en-US" sz="2000" dirty="0" smtClean="0"/>
              <a:t>Texel</a:t>
            </a:r>
            <a:endParaRPr lang="en-US" sz="2000" dirty="0" smtClean="0">
              <a:effectLst/>
            </a:endParaRPr>
          </a:p>
          <a:p>
            <a:pPr>
              <a:lnSpc>
                <a:spcPts val="2600"/>
              </a:lnSpc>
            </a:pPr>
            <a:r>
              <a:rPr lang="en-US" sz="2000" dirty="0" smtClean="0"/>
              <a:t>Fragment</a:t>
            </a:r>
          </a:p>
          <a:p>
            <a:pPr>
              <a:lnSpc>
                <a:spcPts val="2600"/>
              </a:lnSpc>
            </a:pPr>
            <a:r>
              <a:rPr lang="en-US" dirty="0" smtClean="0"/>
              <a:t>Parallel </a:t>
            </a:r>
            <a:r>
              <a:rPr lang="en-US" sz="2000" dirty="0" smtClean="0">
                <a:effectLst/>
              </a:rPr>
              <a:t>&amp; perspective projections</a:t>
            </a:r>
          </a:p>
          <a:p>
            <a:pPr>
              <a:lnSpc>
                <a:spcPts val="2600"/>
              </a:lnSpc>
            </a:pPr>
            <a:r>
              <a:rPr lang="en-US" sz="2000" dirty="0" smtClean="0"/>
              <a:t>Bonus: Color channel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4970060" y="1905000"/>
            <a:ext cx="3335740" cy="2819400"/>
          </a:xfrm>
          <a:prstGeom prst="cloudCallout">
            <a:avLst>
              <a:gd name="adj1" fmla="val -89480"/>
              <a:gd name="adj2" fmla="val 11956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</a:rPr>
              <a:t>3D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 Basic concept?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8510192" cy="502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 smtClean="0"/>
              <a:t>Shader</a:t>
            </a:r>
            <a:r>
              <a:rPr lang="en-US" sz="2000" dirty="0" smtClean="0"/>
              <a:t> </a:t>
            </a:r>
            <a:r>
              <a:rPr lang="en-US" sz="2000" dirty="0"/>
              <a:t>defines certain behavior for all vertices and fragments that come into the rendering </a:t>
            </a:r>
            <a:r>
              <a:rPr lang="en-US" sz="2000" dirty="0" smtClean="0"/>
              <a:t>pipeline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Two types</a:t>
            </a:r>
          </a:p>
          <a:p>
            <a:pPr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Vertex </a:t>
            </a:r>
            <a:r>
              <a:rPr lang="en-US" dirty="0" err="1"/>
              <a:t>shader</a:t>
            </a:r>
            <a:endParaRPr lang="en-US" dirty="0"/>
          </a:p>
          <a:p>
            <a:pPr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Following steps must be done before </a:t>
            </a:r>
            <a:r>
              <a:rPr lang="en-US" sz="2000" dirty="0" err="1"/>
              <a:t>shaders</a:t>
            </a:r>
            <a:r>
              <a:rPr lang="en-US" sz="2000" dirty="0"/>
              <a:t> can be used: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Compile </a:t>
            </a:r>
            <a:r>
              <a:rPr lang="en-US" dirty="0" err="1"/>
              <a:t>shaders</a:t>
            </a:r>
            <a:endParaRPr lang="en-US" dirty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Attach </a:t>
            </a:r>
            <a:r>
              <a:rPr lang="en-US" dirty="0" err="1"/>
              <a:t>shaders</a:t>
            </a:r>
            <a:r>
              <a:rPr lang="en-US" dirty="0"/>
              <a:t> to program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Link program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Use program to send necessary information to GPU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Explosion 2 6"/>
          <p:cNvSpPr/>
          <p:nvPr/>
        </p:nvSpPr>
        <p:spPr>
          <a:xfrm>
            <a:off x="5379241" y="1381125"/>
            <a:ext cx="2852739" cy="145732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These are build-in variables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43401" y="2667000"/>
            <a:ext cx="2462209" cy="154305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05611" y="2667000"/>
            <a:ext cx="1576389" cy="1752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57584"/>
              </p:ext>
            </p:extLst>
          </p:nvPr>
        </p:nvGraphicFramePr>
        <p:xfrm>
          <a:off x="304800" y="1981200"/>
          <a:ext cx="990600" cy="200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856210"/>
              </p:ext>
            </p:extLst>
          </p:nvPr>
        </p:nvGraphicFramePr>
        <p:xfrm>
          <a:off x="3429000" y="1847850"/>
          <a:ext cx="895350" cy="226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366838" y="1771650"/>
            <a:ext cx="3076576" cy="2628900"/>
            <a:chOff x="1981200" y="762000"/>
            <a:chExt cx="3076576" cy="2628900"/>
          </a:xfrm>
        </p:grpSpPr>
        <p:sp>
          <p:nvSpPr>
            <p:cNvPr id="6" name="Rounded Rectangle 5"/>
            <p:cNvSpPr/>
            <p:nvPr/>
          </p:nvSpPr>
          <p:spPr>
            <a:xfrm>
              <a:off x="2362200" y="1524000"/>
              <a:ext cx="1219200" cy="9144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Vertex </a:t>
              </a:r>
              <a:r>
                <a:rPr lang="en-US" b="1" dirty="0" err="1" smtClean="0"/>
                <a:t>Shader</a:t>
              </a:r>
              <a:endParaRPr lang="en-US" b="1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981200" y="1905000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3657600" y="1828800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2362200" y="1143000"/>
              <a:ext cx="304800" cy="304800"/>
            </a:xfrm>
            <a:prstGeom prst="rightArrow">
              <a:avLst>
                <a:gd name="adj1" fmla="val 50000"/>
                <a:gd name="adj2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3200400" y="1143000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0" y="762000"/>
              <a:ext cx="914400" cy="3048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Uniforms</a:t>
              </a:r>
              <a:endParaRPr lang="en-US" sz="12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8000" y="762000"/>
              <a:ext cx="914400" cy="3048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Textures</a:t>
              </a:r>
              <a:endParaRPr lang="en-US" sz="14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0962" y="3200400"/>
              <a:ext cx="1166814" cy="1905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chemeClr val="tx1"/>
                  </a:solidFill>
                </a:rPr>
                <a:t>gl_Position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9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760354"/>
              </p:ext>
            </p:extLst>
          </p:nvPr>
        </p:nvGraphicFramePr>
        <p:xfrm>
          <a:off x="4724400" y="3429000"/>
          <a:ext cx="9144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8200" y="3352800"/>
            <a:ext cx="4267200" cy="3048000"/>
            <a:chOff x="938214" y="3429000"/>
            <a:chExt cx="4267200" cy="3048000"/>
          </a:xfrm>
        </p:grpSpPr>
        <p:grpSp>
          <p:nvGrpSpPr>
            <p:cNvPr id="29" name="Group 28"/>
            <p:cNvGrpSpPr/>
            <p:nvPr/>
          </p:nvGrpSpPr>
          <p:grpSpPr>
            <a:xfrm>
              <a:off x="938214" y="3429000"/>
              <a:ext cx="4267200" cy="2667000"/>
              <a:chOff x="890589" y="762000"/>
              <a:chExt cx="4267200" cy="26670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362200" y="1524000"/>
                <a:ext cx="1219200" cy="990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Fragment </a:t>
                </a:r>
                <a:r>
                  <a:rPr lang="en-US" sz="1600" b="1" dirty="0" err="1" smtClean="0"/>
                  <a:t>Shader</a:t>
                </a:r>
                <a:endParaRPr lang="en-US" sz="1600" b="1" dirty="0"/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1981200" y="1905000"/>
                <a:ext cx="3048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Arrow 31"/>
              <p:cNvSpPr/>
              <p:nvPr/>
            </p:nvSpPr>
            <p:spPr>
              <a:xfrm>
                <a:off x="3657600" y="1828800"/>
                <a:ext cx="3048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5400000">
                <a:off x="2362200" y="1143000"/>
                <a:ext cx="304800" cy="304800"/>
              </a:xfrm>
              <a:prstGeom prst="rightArrow">
                <a:avLst>
                  <a:gd name="adj1" fmla="val 50000"/>
                  <a:gd name="adj2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Arrow 33"/>
              <p:cNvSpPr/>
              <p:nvPr/>
            </p:nvSpPr>
            <p:spPr>
              <a:xfrm rot="5400000">
                <a:off x="3200400" y="1143000"/>
                <a:ext cx="3048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981200" y="762000"/>
                <a:ext cx="914400" cy="304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Uniforms</a:t>
                </a:r>
                <a:endParaRPr lang="en-US" sz="1200" b="1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48000" y="762000"/>
                <a:ext cx="914400" cy="304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Textures</a:t>
                </a:r>
                <a:endParaRPr lang="en-US" sz="1400" b="1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90975" y="1905000"/>
                <a:ext cx="1166814" cy="1905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>
                    <a:solidFill>
                      <a:schemeClr val="tx1"/>
                    </a:solidFill>
                  </a:rPr>
                  <a:t>gl_FragColor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90589" y="3238500"/>
                <a:ext cx="1166814" cy="1905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 smtClean="0">
                    <a:solidFill>
                      <a:schemeClr val="tx1"/>
                    </a:solidFill>
                  </a:rPr>
                  <a:t>gl_FrontFacing</a:t>
                </a:r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938214" y="6096000"/>
              <a:ext cx="1166814" cy="190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gl_FragCoord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8214" y="6286500"/>
              <a:ext cx="1166814" cy="190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gl_PointCoord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3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 calling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45337"/>
            <a:ext cx="8510192" cy="4800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14534" y="3719805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Load and Compile Fragment </a:t>
            </a:r>
            <a:r>
              <a:rPr lang="en-US" sz="1100" dirty="0" err="1" smtClean="0"/>
              <a:t>Shader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501630" y="371475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Load and Compile Vertex </a:t>
            </a:r>
            <a:r>
              <a:rPr lang="en-US" sz="1100" dirty="0" err="1" smtClean="0"/>
              <a:t>Shader</a:t>
            </a:r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701530" y="2514600"/>
            <a:ext cx="4099070" cy="2971800"/>
            <a:chOff x="701530" y="2514600"/>
            <a:chExt cx="4099070" cy="2971800"/>
          </a:xfrm>
        </p:grpSpPr>
        <p:grpSp>
          <p:nvGrpSpPr>
            <p:cNvPr id="53" name="Group 52"/>
            <p:cNvGrpSpPr/>
            <p:nvPr/>
          </p:nvGrpSpPr>
          <p:grpSpPr>
            <a:xfrm>
              <a:off x="1588346" y="2667000"/>
              <a:ext cx="3097813" cy="2627301"/>
              <a:chOff x="1104900" y="2499485"/>
              <a:chExt cx="2819399" cy="277653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748880" y="4267200"/>
                <a:ext cx="16002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US" sz="1200" b="1" dirty="0" err="1" smtClean="0">
                    <a:solidFill>
                      <a:srgbClr val="002060"/>
                    </a:solidFill>
                  </a:rPr>
                  <a:t>Gluint</a:t>
                </a:r>
                <a:r>
                  <a:rPr lang="en-US" sz="1200" b="1" dirty="0" smtClean="0">
                    <a:solidFill>
                      <a:srgbClr val="002060"/>
                    </a:solidFill>
                  </a:rPr>
                  <a:t>) </a:t>
                </a:r>
                <a:r>
                  <a:rPr lang="en-US" sz="1600" dirty="0" smtClean="0">
                    <a:solidFill>
                      <a:srgbClr val="002060"/>
                    </a:solidFill>
                  </a:rPr>
                  <a:t>Program</a:t>
                </a: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1104900" y="2499485"/>
                <a:ext cx="2819399" cy="2776537"/>
                <a:chOff x="1219202" y="2305050"/>
                <a:chExt cx="3124202" cy="3114674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219202" y="3438525"/>
                  <a:ext cx="3124202" cy="198119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219202" y="2305050"/>
                  <a:ext cx="3124202" cy="97155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1371602" y="2437804"/>
                  <a:ext cx="1219200" cy="5561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2060"/>
                      </a:solidFill>
                    </a:rPr>
                    <a:t>Vertex </a:t>
                  </a:r>
                  <a:r>
                    <a:rPr lang="en-US" sz="1400" dirty="0" err="1" smtClean="0">
                      <a:solidFill>
                        <a:srgbClr val="002060"/>
                      </a:solidFill>
                    </a:rPr>
                    <a:t>Shader</a:t>
                  </a:r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3048003" y="2437805"/>
                  <a:ext cx="1143001" cy="5561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rgbClr val="002060"/>
                      </a:solidFill>
                    </a:rPr>
                    <a:t>Fragment </a:t>
                  </a:r>
                  <a:r>
                    <a:rPr lang="en-US" sz="1400" dirty="0" err="1" smtClean="0">
                      <a:solidFill>
                        <a:srgbClr val="002060"/>
                      </a:solidFill>
                    </a:rPr>
                    <a:t>Shader</a:t>
                  </a:r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4" name="Straight Arrow Connector 13"/>
                <p:cNvCxnSpPr>
                  <a:stCxn id="9" idx="2"/>
                  <a:endCxn id="15" idx="0"/>
                </p:cNvCxnSpPr>
                <p:nvPr/>
              </p:nvCxnSpPr>
              <p:spPr>
                <a:xfrm>
                  <a:off x="1981203" y="2993945"/>
                  <a:ext cx="838197" cy="1294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5" idx="0"/>
                </p:cNvCxnSpPr>
                <p:nvPr/>
              </p:nvCxnSpPr>
              <p:spPr>
                <a:xfrm flipH="1">
                  <a:off x="2819400" y="2993946"/>
                  <a:ext cx="800104" cy="12940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Rectangle 47"/>
            <p:cNvSpPr/>
            <p:nvPr/>
          </p:nvSpPr>
          <p:spPr>
            <a:xfrm>
              <a:off x="701530" y="2514600"/>
              <a:ext cx="4099070" cy="29718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9630" y="2845929"/>
              <a:ext cx="771248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Shader</a:t>
              </a:r>
              <a:r>
                <a:rPr lang="en-US" sz="1200" b="1" dirty="0" smtClean="0"/>
                <a:t> source</a:t>
              </a:r>
              <a:endParaRPr lang="en-US" sz="1200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2001" y="4346286"/>
              <a:ext cx="748878" cy="4211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C++ source</a:t>
              </a:r>
              <a:endParaRPr lang="en-US" sz="12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054138" y="3429000"/>
            <a:ext cx="4632662" cy="1338485"/>
            <a:chOff x="4054138" y="3429000"/>
            <a:chExt cx="4632662" cy="1338485"/>
          </a:xfrm>
        </p:grpSpPr>
        <p:sp>
          <p:nvSpPr>
            <p:cNvPr id="54" name="Rectangle 53"/>
            <p:cNvSpPr/>
            <p:nvPr/>
          </p:nvSpPr>
          <p:spPr>
            <a:xfrm>
              <a:off x="6248400" y="3429000"/>
              <a:ext cx="2438400" cy="133848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GLUseProgram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Gluint</a:t>
              </a:r>
              <a:endParaRPr lang="en-US" sz="1400" dirty="0"/>
            </a:p>
            <a:p>
              <a:r>
                <a:rPr lang="en-US" sz="1400" dirty="0" smtClean="0"/>
                <a:t>	Program)</a:t>
              </a:r>
            </a:p>
            <a:p>
              <a:endParaRPr lang="en-US" sz="1400" dirty="0" smtClean="0"/>
            </a:p>
            <a:p>
              <a:r>
                <a:rPr lang="en-US" sz="1400" dirty="0" err="1" smtClean="0"/>
                <a:t>DrawObject</a:t>
              </a:r>
              <a:r>
                <a:rPr lang="en-US" sz="1400" dirty="0" smtClean="0"/>
                <a:t>()</a:t>
              </a:r>
            </a:p>
          </p:txBody>
        </p:sp>
        <p:cxnSp>
          <p:nvCxnSpPr>
            <p:cNvPr id="66" name="Straight Arrow Connector 65"/>
            <p:cNvCxnSpPr>
              <a:stCxn id="15" idx="6"/>
              <a:endCxn id="54" idx="1"/>
            </p:cNvCxnSpPr>
            <p:nvPr/>
          </p:nvCxnSpPr>
          <p:spPr>
            <a:xfrm flipV="1">
              <a:off x="4054138" y="4098243"/>
              <a:ext cx="2194262" cy="6019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029200" y="3630111"/>
              <a:ext cx="97312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Compile &amp; Linking</a:t>
              </a:r>
            </a:p>
            <a:p>
              <a:pPr algn="ctr"/>
              <a:r>
                <a:rPr lang="en-US" sz="1100" b="1" dirty="0" smtClean="0"/>
                <a:t>Program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13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752600"/>
            <a:ext cx="8510192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Pseudo: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Shader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51233"/>
              </p:ext>
            </p:extLst>
          </p:nvPr>
        </p:nvGraphicFramePr>
        <p:xfrm>
          <a:off x="533400" y="2374900"/>
          <a:ext cx="8305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Vertex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shader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Fragment </a:t>
                      </a:r>
                      <a:r>
                        <a:rPr lang="en-US" sz="2000" dirty="0" err="1" smtClean="0"/>
                        <a:t>shader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uniform mat4 </a:t>
                      </a:r>
                      <a:r>
                        <a:rPr lang="en-US" sz="1600" dirty="0" err="1" smtClean="0"/>
                        <a:t>u_mvpMatrix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r>
                        <a:rPr lang="en-US" sz="1600" dirty="0" smtClean="0"/>
                        <a:t>attribute vec3 </a:t>
                      </a:r>
                      <a:r>
                        <a:rPr lang="en-US" sz="1600" dirty="0" err="1" smtClean="0"/>
                        <a:t>a_position</a:t>
                      </a:r>
                      <a:r>
                        <a:rPr lang="en-US" sz="1600" dirty="0" smtClean="0"/>
                        <a:t>;    </a:t>
                      </a:r>
                    </a:p>
                    <a:p>
                      <a:r>
                        <a:rPr lang="en-US" sz="1600" dirty="0" smtClean="0"/>
                        <a:t>attribute vec4 </a:t>
                      </a:r>
                      <a:r>
                        <a:rPr lang="en-US" sz="1600" dirty="0" err="1" smtClean="0"/>
                        <a:t>a_color</a:t>
                      </a:r>
                      <a:r>
                        <a:rPr lang="en-US" sz="1600" dirty="0" smtClean="0"/>
                        <a:t>;	</a:t>
                      </a:r>
                    </a:p>
                    <a:p>
                      <a:r>
                        <a:rPr lang="en-US" sz="1600" dirty="0" smtClean="0"/>
                        <a:t>varying vec4 </a:t>
                      </a:r>
                      <a:r>
                        <a:rPr lang="en-US" sz="1600" dirty="0" err="1" smtClean="0"/>
                        <a:t>v_color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void main()              </a:t>
                      </a:r>
                    </a:p>
                    <a:p>
                      <a:r>
                        <a:rPr lang="en-US" sz="1600" dirty="0" smtClean="0"/>
                        <a:t>{                  </a:t>
                      </a:r>
                    </a:p>
                    <a:p>
                      <a:r>
                        <a:rPr lang="en-US" sz="1600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 //</a:t>
                      </a:r>
                      <a:r>
                        <a:rPr lang="en-US" sz="1600" i="1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gl_Position</a:t>
                      </a:r>
                      <a:r>
                        <a:rPr lang="en-US" sz="1600" i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must be set on </a:t>
                      </a:r>
                    </a:p>
                    <a:p>
                      <a:r>
                        <a:rPr lang="en-US" sz="1600" i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 //every vertex </a:t>
                      </a:r>
                      <a:r>
                        <a:rPr lang="en-US" sz="1600" i="1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shader</a:t>
                      </a:r>
                      <a:r>
                        <a:rPr lang="en-US" sz="1600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</a:t>
                      </a:r>
                    </a:p>
                    <a:p>
                      <a:r>
                        <a:rPr lang="en-US" sz="1600" dirty="0" smtClean="0"/>
                        <a:t>       </a:t>
                      </a:r>
                      <a:r>
                        <a:rPr lang="en-US" sz="1600" dirty="0" err="1" smtClean="0"/>
                        <a:t>gl_Position</a:t>
                      </a:r>
                      <a:r>
                        <a:rPr lang="en-US" sz="1600" dirty="0" smtClean="0"/>
                        <a:t> = vec4(</a:t>
                      </a:r>
                      <a:r>
                        <a:rPr lang="en-US" sz="1600" dirty="0" err="1" smtClean="0"/>
                        <a:t>a_position</a:t>
                      </a:r>
                      <a:r>
                        <a:rPr lang="en-US" sz="1600" dirty="0" smtClean="0"/>
                        <a:t>, 1.0);</a:t>
                      </a:r>
                    </a:p>
                    <a:p>
                      <a:r>
                        <a:rPr lang="en-US" sz="1600" dirty="0" smtClean="0"/>
                        <a:t>        </a:t>
                      </a:r>
                      <a:r>
                        <a:rPr lang="en-US" sz="1600" dirty="0" err="1" smtClean="0"/>
                        <a:t>v_color</a:t>
                      </a:r>
                      <a:r>
                        <a:rPr lang="en-US" sz="1600" dirty="0" smtClean="0"/>
                        <a:t> = </a:t>
                      </a:r>
                      <a:r>
                        <a:rPr lang="en-US" sz="1600" dirty="0" err="1" smtClean="0"/>
                        <a:t>a_color</a:t>
                      </a:r>
                      <a:r>
                        <a:rPr lang="en-US" sz="1600" dirty="0" smtClean="0"/>
                        <a:t>;	</a:t>
                      </a:r>
                    </a:p>
                    <a:p>
                      <a:r>
                        <a:rPr lang="en-US" sz="1600" dirty="0" smtClean="0"/>
                        <a:t>}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precision </a:t>
                      </a:r>
                      <a:r>
                        <a:rPr lang="en-US" sz="1600" dirty="0" err="1" smtClean="0"/>
                        <a:t>lowp</a:t>
                      </a:r>
                      <a:r>
                        <a:rPr lang="en-US" sz="1600" dirty="0" smtClean="0"/>
                        <a:t> float;	</a:t>
                      </a:r>
                    </a:p>
                    <a:p>
                      <a:r>
                        <a:rPr lang="en-US" sz="1600" dirty="0" smtClean="0"/>
                        <a:t>varying vec4 </a:t>
                      </a:r>
                      <a:r>
                        <a:rPr lang="en-US" sz="1600" dirty="0" err="1" smtClean="0"/>
                        <a:t>v_color</a:t>
                      </a:r>
                      <a:r>
                        <a:rPr lang="en-US" sz="1600" dirty="0" smtClean="0"/>
                        <a:t>;</a:t>
                      </a:r>
                    </a:p>
                    <a:p>
                      <a:r>
                        <a:rPr lang="en-US" sz="1600" dirty="0" smtClean="0"/>
                        <a:t>	</a:t>
                      </a:r>
                    </a:p>
                    <a:p>
                      <a:r>
                        <a:rPr lang="en-US" sz="1600" dirty="0" smtClean="0"/>
                        <a:t>	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void main()                    </a:t>
                      </a:r>
                    </a:p>
                    <a:p>
                      <a:r>
                        <a:rPr lang="en-US" sz="1600" dirty="0" smtClean="0"/>
                        <a:t>{                </a:t>
                      </a:r>
                    </a:p>
                    <a:p>
                      <a:r>
                        <a:rPr lang="en-US" sz="1600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//</a:t>
                      </a:r>
                      <a:r>
                        <a:rPr lang="en-US" sz="1600" i="1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gl_FragColor</a:t>
                      </a:r>
                      <a:r>
                        <a:rPr lang="en-US" sz="1600" i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must be set on </a:t>
                      </a:r>
                    </a:p>
                    <a:p>
                      <a:r>
                        <a:rPr lang="en-US" sz="1600" i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//every vertex </a:t>
                      </a:r>
                      <a:r>
                        <a:rPr lang="en-US" sz="1600" i="1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shader</a:t>
                      </a:r>
                      <a:r>
                        <a:rPr lang="en-US" sz="1600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//</a:t>
                      </a:r>
                      <a:r>
                        <a:rPr lang="en-US" sz="1600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gl_FragColor</a:t>
                      </a:r>
                      <a:r>
                        <a:rPr lang="en-US" sz="160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en-US" sz="1600" i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v_color</a:t>
                      </a:r>
                      <a:r>
                        <a:rPr lang="en-US" sz="160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;</a:t>
                      </a:r>
                      <a:r>
                        <a:rPr lang="en-US" sz="1600" i="0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</a:p>
                    <a:p>
                      <a:r>
                        <a:rPr lang="en-US" sz="1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</a:t>
                      </a:r>
                      <a:r>
                        <a:rPr lang="en-US" sz="1600" i="1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i="0" dirty="0" err="1" smtClean="0">
                          <a:solidFill>
                            <a:schemeClr val="tx1"/>
                          </a:solidFill>
                        </a:rPr>
                        <a:t>gl_FragColor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</a:rPr>
                        <a:t> =  vec4(1.0,</a:t>
                      </a:r>
                      <a:r>
                        <a:rPr lang="en-US" sz="1400" i="0" baseline="0" dirty="0" smtClean="0">
                          <a:solidFill>
                            <a:schemeClr val="tx1"/>
                          </a:solidFill>
                        </a:rPr>
                        <a:t> 0.0, 0.0, 1.0)</a:t>
                      </a:r>
                      <a:r>
                        <a:rPr lang="en-US" sz="1400" i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1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	</a:t>
                      </a:r>
                    </a:p>
                    <a:p>
                      <a:r>
                        <a:rPr lang="en-US" sz="1600" dirty="0" smtClean="0"/>
                        <a:t>}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2642690" y="585717"/>
            <a:ext cx="22479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variables are never used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971800" y="1652517"/>
            <a:ext cx="794840" cy="17764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73606" y="1652517"/>
            <a:ext cx="950794" cy="15478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05400" y="533400"/>
            <a:ext cx="3733800" cy="1471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When </a:t>
            </a:r>
            <a:r>
              <a:rPr lang="en-US" dirty="0" err="1">
                <a:solidFill>
                  <a:srgbClr val="FF0000"/>
                </a:solidFill>
              </a:rPr>
              <a:t>shaders</a:t>
            </a:r>
            <a:r>
              <a:rPr lang="en-US" dirty="0">
                <a:solidFill>
                  <a:srgbClr val="FF0000"/>
                </a:solidFill>
              </a:rPr>
              <a:t> are compiled, the varying, attributes, uniforms or any other  </a:t>
            </a:r>
            <a:r>
              <a:rPr lang="en-US" dirty="0" smtClean="0">
                <a:solidFill>
                  <a:srgbClr val="FF0000"/>
                </a:solidFill>
              </a:rPr>
              <a:t>unused local </a:t>
            </a:r>
            <a:r>
              <a:rPr lang="en-US" dirty="0">
                <a:solidFill>
                  <a:srgbClr val="FF0000"/>
                </a:solidFill>
              </a:rPr>
              <a:t>variable </a:t>
            </a:r>
            <a:r>
              <a:rPr lang="en-US" dirty="0" smtClean="0">
                <a:solidFill>
                  <a:srgbClr val="FF0000"/>
                </a:solidFill>
              </a:rPr>
              <a:t>will </a:t>
            </a:r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dirty="0" smtClean="0">
                <a:solidFill>
                  <a:srgbClr val="FF0000"/>
                </a:solidFill>
              </a:rPr>
              <a:t>removed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124700" y="3526596"/>
            <a:ext cx="1981200" cy="681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need </a:t>
            </a:r>
            <a:r>
              <a:rPr lang="en-US" dirty="0" smtClean="0">
                <a:solidFill>
                  <a:schemeClr val="tx1"/>
                </a:solidFill>
              </a:rPr>
              <a:t>precision</a:t>
            </a:r>
            <a:r>
              <a:rPr lang="en-US" dirty="0" smtClean="0"/>
              <a:t>?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781800" y="2971800"/>
            <a:ext cx="1333500" cy="5547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2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752600"/>
            <a:ext cx="8510192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Shader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0336"/>
              </p:ext>
            </p:extLst>
          </p:nvPr>
        </p:nvGraphicFramePr>
        <p:xfrm>
          <a:off x="329008" y="1464860"/>
          <a:ext cx="851019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192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Pseudo: </a:t>
                      </a:r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LoadShader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443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GLuint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LoadShader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Glenum</a:t>
                      </a:r>
                      <a:r>
                        <a:rPr lang="en-US" sz="1400" dirty="0" smtClean="0"/>
                        <a:t> type, 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const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*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shadersrc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GLint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compiled;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 create a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</a:rPr>
                        <a:t>shader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 and get his handle. 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 The type can be either GL_VERTEX_SHADER or GL_FRAGMENT_SHADER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GLuint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aShader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=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glCreateShader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(type);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 send the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</a:rPr>
                        <a:t>shader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 source code to be compiled -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</a:rPr>
                        <a:t>shadersrc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 is of type char*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glShaderSource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aShader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, 1 , &amp;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shadersrc,NULL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 compile the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</a:rPr>
                        <a:t>shader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glCompileShader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aShader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//check if the compilation of the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</a:rPr>
                        <a:t>shader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 succeeded 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glGetShaderiv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aShader,GL_COMPILE_STATUS,&amp;compiled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//if compilation has failed delete the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</a:rPr>
                        <a:t>shader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 and return a null handle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if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(!compiled)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{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	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glDeleteShader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aShader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	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0;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}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aShader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;	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}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752600"/>
            <a:ext cx="8510192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Shader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23305"/>
              </p:ext>
            </p:extLst>
          </p:nvPr>
        </p:nvGraphicFramePr>
        <p:xfrm>
          <a:off x="329008" y="1464860"/>
          <a:ext cx="8510192" cy="473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192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Pseudo: </a:t>
                      </a:r>
                      <a:r>
                        <a:rPr 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LoadShader</a:t>
                      </a:r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debug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log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4439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//debug by out put the info</a:t>
                      </a:r>
                    </a:p>
                    <a:p>
                      <a:endParaRPr lang="en-US" sz="1400" dirty="0" smtClean="0">
                        <a:solidFill>
                          <a:srgbClr val="008000"/>
                        </a:solidFill>
                      </a:endParaRPr>
                    </a:p>
                    <a:p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glGetShaderiv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(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shader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, GL_INFO_LOG_LENGTH, &amp;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infoLen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if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(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infoLen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&gt; 1 )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*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infoLog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= 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*)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malloc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(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</a:rPr>
                        <a:t>sizeof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) *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infoLen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);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sv-SE" sz="1600" dirty="0" smtClean="0">
                          <a:solidFill>
                            <a:prstClr val="black"/>
                          </a:solidFill>
                        </a:rPr>
                        <a:t>	glGetShaderInfoLog ( shader, infoLen, NULL, infoLog );</a:t>
                      </a:r>
                    </a:p>
                    <a:p>
                      <a:r>
                        <a:rPr lang="pt-BR" sz="1600" dirty="0" smtClean="0">
                          <a:solidFill>
                            <a:prstClr val="black"/>
                          </a:solidFill>
                        </a:rPr>
                        <a:t>	esLogMessage ( </a:t>
                      </a:r>
                      <a:r>
                        <a:rPr lang="pt-BR" sz="1600" dirty="0" smtClean="0">
                          <a:solidFill>
                            <a:srgbClr val="A31515"/>
                          </a:solidFill>
                        </a:rPr>
                        <a:t>"Error compiling shader:\n%s\n"</a:t>
                      </a:r>
                      <a:r>
                        <a:rPr lang="pt-BR" sz="1600" dirty="0" smtClean="0">
                          <a:solidFill>
                            <a:prstClr val="black"/>
                          </a:solidFill>
                        </a:rPr>
                        <a:t>, infoLog );            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	free (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infoLog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);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}</a:t>
                      </a:r>
                      <a:r>
                        <a:rPr lang="en-US" sz="1400" dirty="0" smtClean="0"/>
                        <a:t>	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68714"/>
              </p:ext>
            </p:extLst>
          </p:nvPr>
        </p:nvGraphicFramePr>
        <p:xfrm>
          <a:off x="355004" y="2743200"/>
          <a:ext cx="8510192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192"/>
              </a:tblGrid>
              <a:tr h="41063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Pseudo: Create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Program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3164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GLuint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CreateProgram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const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*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VertexShaderSrc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const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*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FragmentShaderSrc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{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GLuint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vertexShader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GLuint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fragmentShader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GLuint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programHandle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Glint linked;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//load and compile the vertex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</a:rPr>
                        <a:t>shader</a:t>
                      </a:r>
                      <a:endParaRPr lang="en-US" sz="1400" dirty="0" smtClean="0">
                        <a:solidFill>
                          <a:srgbClr val="008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vertexShader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=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LoadShader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GL_VERTEX_SHADER,VertexShaderSrc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     //load and compile the fragment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</a:rPr>
                        <a:t>shader</a:t>
                      </a:r>
                      <a:endParaRPr lang="en-US" sz="1400" dirty="0" smtClean="0">
                        <a:solidFill>
                          <a:srgbClr val="008000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fragmentShader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=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LoadShader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GL_FRAGMENT_SHADER,FragmentShaderSrc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endParaRPr lang="en-US" sz="1400" dirty="0" smtClean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//create a program and get it's handle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programHandle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=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glCreateProgram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();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752600"/>
            <a:ext cx="8510192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Need a program to </a:t>
            </a:r>
            <a:r>
              <a:rPr lang="en-US" sz="1800" dirty="0"/>
              <a:t>know what </a:t>
            </a:r>
            <a:r>
              <a:rPr lang="en-US" sz="1800" dirty="0" err="1"/>
              <a:t>shaders</a:t>
            </a:r>
            <a:r>
              <a:rPr lang="en-US" sz="1800" dirty="0"/>
              <a:t> to </a:t>
            </a:r>
            <a:r>
              <a:rPr lang="en-US" sz="1800" dirty="0" smtClean="0"/>
              <a:t>use</a:t>
            </a:r>
          </a:p>
          <a:p>
            <a:r>
              <a:rPr lang="en-US" sz="1800" dirty="0"/>
              <a:t>A program is composed from a vertex </a:t>
            </a:r>
            <a:r>
              <a:rPr lang="en-US" sz="1800" dirty="0" err="1"/>
              <a:t>shader</a:t>
            </a:r>
            <a:r>
              <a:rPr lang="en-US" sz="1800" dirty="0"/>
              <a:t> and a fragment </a:t>
            </a:r>
            <a:r>
              <a:rPr lang="en-US" sz="1800" dirty="0" err="1"/>
              <a:t>shader</a:t>
            </a:r>
            <a:endParaRPr lang="en-US" sz="1800" dirty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752600"/>
            <a:ext cx="8510192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Shader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55574"/>
              </p:ext>
            </p:extLst>
          </p:nvPr>
        </p:nvGraphicFramePr>
        <p:xfrm>
          <a:off x="329008" y="1464860"/>
          <a:ext cx="8510192" cy="473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192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Pseudo: Create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Program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744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    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     //attach the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</a:rPr>
                        <a:t>shaders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 to the program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glAttachShader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programHandle,vertexShader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glAttachShader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programHandle,fragmentShader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endParaRPr lang="en-US" sz="1400" dirty="0" smtClean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//link the program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glLinkProgram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programHandle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endParaRPr lang="en-US" sz="1400" dirty="0" smtClean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     //check if linking was successful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glGetProgramiv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programHandle,GL_LINK_STATUS,&amp;linked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endParaRPr lang="en-US" sz="1400" dirty="0" smtClean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//delete the program if the link was not successful and return an invalid handle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if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(!linked)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{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    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glDeleteProgram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programHandle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    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0;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}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</a:rPr>
                        <a:t>programHandle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;	</a:t>
                      </a:r>
                    </a:p>
                    <a:p>
                      <a:r>
                        <a:rPr lang="en-US" sz="1400" dirty="0" smtClean="0">
                          <a:solidFill>
                            <a:prstClr val="black"/>
                          </a:solidFill>
                        </a:rPr>
                        <a:t>}</a:t>
                      </a:r>
                      <a:endParaRPr lang="en-US" sz="140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752600"/>
            <a:ext cx="8510192" cy="472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only data we can send to the GPU RAM are </a:t>
            </a:r>
            <a:r>
              <a:rPr lang="en-US" sz="2000" b="1" dirty="0">
                <a:solidFill>
                  <a:srgbClr val="FF0000"/>
                </a:solidFill>
              </a:rPr>
              <a:t>attributes</a:t>
            </a:r>
            <a:r>
              <a:rPr lang="en-US" sz="2000" dirty="0">
                <a:solidFill>
                  <a:srgbClr val="FF0000"/>
                </a:solidFill>
              </a:rPr>
              <a:t> and </a:t>
            </a:r>
            <a:r>
              <a:rPr lang="en-US" sz="2000" b="1" dirty="0">
                <a:solidFill>
                  <a:srgbClr val="FF0000"/>
                </a:solidFill>
              </a:rPr>
              <a:t>uniforms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Varying </a:t>
            </a:r>
            <a:r>
              <a:rPr lang="en-US" sz="2000" dirty="0">
                <a:solidFill>
                  <a:srgbClr val="FF0000"/>
                </a:solidFill>
              </a:rPr>
              <a:t>values are passed from the vertex </a:t>
            </a:r>
            <a:r>
              <a:rPr lang="en-US" sz="2000" dirty="0" err="1">
                <a:solidFill>
                  <a:srgbClr val="FF0000"/>
                </a:solidFill>
              </a:rPr>
              <a:t>shader</a:t>
            </a:r>
            <a:r>
              <a:rPr lang="en-US" sz="2000" dirty="0">
                <a:solidFill>
                  <a:srgbClr val="FF0000"/>
                </a:solidFill>
              </a:rPr>
              <a:t> to the fragment </a:t>
            </a:r>
            <a:r>
              <a:rPr lang="en-US" sz="2000" dirty="0" err="1" smtClean="0">
                <a:solidFill>
                  <a:srgbClr val="FF0000"/>
                </a:solidFill>
              </a:rPr>
              <a:t>shader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Finding </a:t>
            </a:r>
            <a:r>
              <a:rPr lang="en-US" sz="2000" dirty="0"/>
              <a:t>the location of the attributes and uniforms we want to send to the </a:t>
            </a:r>
            <a:r>
              <a:rPr lang="en-US" sz="2000" dirty="0" smtClean="0"/>
              <a:t>GPU by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glGetAttribLocation</a:t>
            </a:r>
            <a:endParaRPr lang="en-US" sz="2000" dirty="0" smtClean="0">
              <a:solidFill>
                <a:srgbClr val="3207E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glGetUniformLocation</a:t>
            </a:r>
            <a:endParaRPr lang="en-US" sz="2000" dirty="0" smtClean="0">
              <a:solidFill>
                <a:srgbClr val="3207E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/>
              <a:t>Make </a:t>
            </a:r>
            <a:r>
              <a:rPr lang="en-US" sz="2000" dirty="0"/>
              <a:t>sure that these calls are AFTER the program has been successfully linked.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49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600200"/>
            <a:ext cx="8510192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our two </a:t>
            </a:r>
            <a:r>
              <a:rPr lang="en-US" sz="2000" dirty="0" err="1"/>
              <a:t>shaders</a:t>
            </a:r>
            <a:r>
              <a:rPr lang="en-US" sz="2000" dirty="0"/>
              <a:t> we will have the following code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Use </a:t>
            </a:r>
            <a:r>
              <a:rPr lang="en-US" sz="1700" dirty="0" err="1" smtClean="0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glVertexAttribPointe</a:t>
            </a:r>
            <a:r>
              <a:rPr lang="en-US" sz="1900" dirty="0" err="1" smtClean="0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/>
              <a:t> </a:t>
            </a:r>
            <a:r>
              <a:rPr lang="en-US" sz="2000" dirty="0"/>
              <a:t>for each data sent to G</a:t>
            </a:r>
            <a:r>
              <a:rPr lang="en-US" sz="2000" dirty="0" smtClean="0"/>
              <a:t>PU</a:t>
            </a:r>
          </a:p>
          <a:p>
            <a:r>
              <a:rPr lang="en-US" sz="2000" dirty="0" smtClean="0"/>
              <a:t>Use </a:t>
            </a:r>
            <a:r>
              <a:rPr lang="en-US" sz="1700" dirty="0" smtClean="0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glUniformMatrix4fv</a:t>
            </a:r>
            <a:r>
              <a:rPr lang="en-US" sz="2000" dirty="0" smtClean="0"/>
              <a:t> to send uniform matrix to GPU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1900" dirty="0" smtClean="0"/>
              <a:t>Notice: </a:t>
            </a:r>
            <a:r>
              <a:rPr lang="en-US" sz="1900" dirty="0" err="1" smtClean="0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glGetAttribLocation</a:t>
            </a:r>
            <a:r>
              <a:rPr lang="en-US" sz="1900" dirty="0" smtClean="0"/>
              <a:t> </a:t>
            </a:r>
            <a:r>
              <a:rPr lang="en-US" sz="1900" dirty="0"/>
              <a:t>will return -1 for </a:t>
            </a:r>
            <a:r>
              <a:rPr lang="en-US" sz="1900" dirty="0" err="1" smtClean="0">
                <a:solidFill>
                  <a:srgbClr val="350CE4"/>
                </a:solidFill>
                <a:latin typeface="Courier New" pitchFamily="49" charset="0"/>
                <a:cs typeface="Courier New" pitchFamily="49" charset="0"/>
              </a:rPr>
              <a:t>a_color</a:t>
            </a:r>
            <a:r>
              <a:rPr lang="en-US" sz="1900" dirty="0" smtClean="0"/>
              <a:t> because </a:t>
            </a:r>
            <a:r>
              <a:rPr lang="en-US" sz="1900" dirty="0"/>
              <a:t>after the compile it has been removed</a:t>
            </a:r>
            <a:r>
              <a:rPr lang="en-US" sz="1900" dirty="0" smtClean="0"/>
              <a:t>.</a:t>
            </a:r>
            <a:endParaRPr lang="en-US" sz="19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Shader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9414"/>
              </p:ext>
            </p:extLst>
          </p:nvPr>
        </p:nvGraphicFramePr>
        <p:xfrm>
          <a:off x="381000" y="2087880"/>
          <a:ext cx="851019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01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GLint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 position</a:t>
                      </a:r>
                      <a:r>
                        <a:rPr lang="en-US" sz="14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= 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glGet</a:t>
                      </a:r>
                      <a:r>
                        <a:rPr lang="en-US" sz="1400" dirty="0" err="1" smtClean="0">
                          <a:solidFill>
                            <a:srgbClr val="00B0F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AttribLocation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 New" pitchFamily="49" charset="0"/>
                          <a:cs typeface="Courier New" pitchFamily="49" charset="0"/>
                        </a:rPr>
                        <a:t>programHandle</a:t>
                      </a:r>
                      <a:r>
                        <a:rPr lang="en-US" sz="1400" dirty="0" smtClean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400" dirty="0" err="1" smtClean="0">
                          <a:solidFill>
                            <a:srgbClr val="A3151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a_position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GLint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color</a:t>
                      </a:r>
                      <a:r>
                        <a:rPr lang="en-US" sz="1400" baseline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glGetAttribLocation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programHandle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400" dirty="0" err="1" smtClean="0">
                          <a:solidFill>
                            <a:srgbClr val="A3151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a_color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this return 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82515"/>
              </p:ext>
            </p:extLst>
          </p:nvPr>
        </p:nvGraphicFramePr>
        <p:xfrm>
          <a:off x="381000" y="3733800"/>
          <a:ext cx="8510192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0192"/>
              </a:tblGrid>
              <a:tr h="16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lang="en-US" sz="1400" i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(position != -1)</a:t>
                      </a:r>
                    </a:p>
                    <a:p>
                      <a:r>
                        <a:rPr lang="fr-FR" sz="1400" i="0" dirty="0" smtClean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fr-FR" sz="1400" i="0" dirty="0" err="1" smtClean="0">
                          <a:latin typeface="Courier New" pitchFamily="49" charset="0"/>
                          <a:cs typeface="Courier New" pitchFamily="49" charset="0"/>
                        </a:rPr>
                        <a:t>glVertexAttribPointer</a:t>
                      </a:r>
                      <a:r>
                        <a:rPr lang="fr-FR" sz="1400" i="0" dirty="0" smtClean="0">
                          <a:latin typeface="Courier New" pitchFamily="49" charset="0"/>
                          <a:cs typeface="Courier New" pitchFamily="49" charset="0"/>
                        </a:rPr>
                        <a:t>(position, 3,</a:t>
                      </a:r>
                      <a:r>
                        <a:rPr lang="fr-FR" sz="1400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br>
                        <a:rPr lang="fr-FR" sz="1400" i="0" baseline="0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fr-FR" sz="1400" i="0" baseline="0" dirty="0" smtClean="0">
                          <a:latin typeface="Courier New" pitchFamily="49" charset="0"/>
                          <a:cs typeface="Courier New" pitchFamily="49" charset="0"/>
                        </a:rPr>
                        <a:t>                                  </a:t>
                      </a:r>
                      <a:r>
                        <a:rPr lang="fr-FR" sz="1400" i="0" dirty="0" smtClean="0">
                          <a:latin typeface="Courier New" pitchFamily="49" charset="0"/>
                          <a:cs typeface="Courier New" pitchFamily="49" charset="0"/>
                        </a:rPr>
                        <a:t>GL_FLOAT,GL_FALSE,0,&amp;vertices_positions);</a:t>
                      </a:r>
                    </a:p>
                    <a:p>
                      <a:endParaRPr lang="en-US" sz="1400" i="0" dirty="0" smtClean="0">
                        <a:solidFill>
                          <a:srgbClr val="0000FF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400" i="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lang="en-US" sz="1400" i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(color != -1)</a:t>
                      </a:r>
                    </a:p>
                    <a:p>
                      <a:r>
                        <a:rPr lang="en-US" sz="1400" i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</a:t>
                      </a:r>
                      <a:r>
                        <a:rPr lang="en-US" sz="1400" i="0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glVertexAttribPointer</a:t>
                      </a:r>
                      <a:r>
                        <a:rPr lang="en-US" sz="1400" i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(color, 4, GL_FLOAT,</a:t>
                      </a:r>
                      <a:r>
                        <a:rPr lang="fr-FR" sz="1400" i="0" dirty="0" smtClean="0">
                          <a:latin typeface="Courier New" pitchFamily="49" charset="0"/>
                          <a:cs typeface="Courier New" pitchFamily="49" charset="0"/>
                        </a:rPr>
                        <a:t>GL_FALSE,</a:t>
                      </a:r>
                      <a:r>
                        <a:rPr lang="en-US" sz="1400" i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0,</a:t>
                      </a:r>
                      <a:r>
                        <a:rPr lang="fr-FR" sz="1400" i="0" dirty="0" smtClean="0">
                          <a:latin typeface="Courier New" pitchFamily="49" charset="0"/>
                          <a:cs typeface="Courier New" pitchFamily="49" charset="0"/>
                        </a:rPr>
                        <a:t> &amp;</a:t>
                      </a:r>
                      <a:r>
                        <a:rPr lang="en-US" sz="1400" i="0" dirty="0" err="1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vertices_color</a:t>
                      </a:r>
                      <a:r>
                        <a:rPr lang="en-US" sz="1400" i="0" dirty="0" smtClean="0">
                          <a:solidFill>
                            <a:prstClr val="black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  <a:p>
                      <a:endParaRPr lang="en-US" sz="1400" i="1" dirty="0" smtClean="0">
                        <a:solidFill>
                          <a:prstClr val="black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Introduction: </a:t>
            </a:r>
            <a:r>
              <a:rPr lang="en-US" b="1" dirty="0" smtClean="0"/>
              <a:t>3D Coordinates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3200400" cy="240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5367" y="16764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/>
              <a:t>The right handed coordinate system is used by OpenGL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/>
              <a:t>The left handed coordinate system is used by DirectX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50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752600"/>
            <a:ext cx="8510192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Shader</a:t>
            </a:r>
            <a:r>
              <a:rPr lang="en-US" dirty="0" smtClean="0"/>
              <a:t>: Draw TRIANGLE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70547"/>
              </p:ext>
            </p:extLst>
          </p:nvPr>
        </p:nvGraphicFramePr>
        <p:xfrm>
          <a:off x="381000" y="1676400"/>
          <a:ext cx="84582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0"/>
              </a:tblGrid>
              <a:tr h="25146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NON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VBO: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prstClr val="black"/>
                          </a:solidFill>
                        </a:rPr>
                        <a:t>verticesArray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[9] = {};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prstClr val="black"/>
                          </a:solidFill>
                        </a:rPr>
                        <a:t>colorArray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[12] = {};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600" b="0" dirty="0" err="1" smtClean="0">
                          <a:solidFill>
                            <a:srgbClr val="0070C0"/>
                          </a:solidFill>
                        </a:rPr>
                        <a:t>glVertexAttribPointer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(position, 3, GL_FLOAT, </a:t>
                      </a:r>
                      <a:r>
                        <a:rPr lang="en-US" sz="16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verticesArray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70C0"/>
                          </a:solidFill>
                        </a:rPr>
                        <a:t>glEnableVertexAttribArray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(position);</a:t>
                      </a:r>
                    </a:p>
                    <a:p>
                      <a:endParaRPr lang="en-US" sz="1600" b="0" dirty="0" smtClean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600" b="0" dirty="0" err="1" smtClean="0">
                          <a:solidFill>
                            <a:srgbClr val="0070C0"/>
                          </a:solidFill>
                        </a:rPr>
                        <a:t>glVertexAttribPointer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(color,     4, GL_FLOAT, </a:t>
                      </a:r>
                      <a:r>
                        <a:rPr lang="en-US" sz="1600" b="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colorArray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70C0"/>
                          </a:solidFill>
                        </a:rPr>
                        <a:t>glEnableVertexAttribArray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(color);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600" b="0" dirty="0" err="1" smtClean="0">
                          <a:solidFill>
                            <a:srgbClr val="0070C0"/>
                          </a:solidFill>
                        </a:rPr>
                        <a:t>glDrawArrays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(GL_TRIANGLES, 0, </a:t>
                      </a:r>
                      <a:r>
                        <a:rPr lang="en-US" sz="1600" b="0" baseline="0" dirty="0" smtClean="0">
                          <a:solidFill>
                            <a:prstClr val="black"/>
                          </a:solidFill>
                        </a:rPr>
                        <a:t>3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Oval Callout 2"/>
          <p:cNvSpPr/>
          <p:nvPr/>
        </p:nvSpPr>
        <p:spPr>
          <a:xfrm>
            <a:off x="5676900" y="1476375"/>
            <a:ext cx="3124200" cy="1371600"/>
          </a:xfrm>
          <a:prstGeom prst="wedgeEllipseCallout">
            <a:avLst>
              <a:gd name="adj1" fmla="val -132363"/>
              <a:gd name="adj2" fmla="val 59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Must call to </a:t>
            </a:r>
            <a:r>
              <a:rPr lang="en-US" b="1" dirty="0">
                <a:solidFill>
                  <a:schemeClr val="tx1"/>
                </a:solidFill>
              </a:rPr>
              <a:t>attributes will actually get to the </a:t>
            </a:r>
            <a:r>
              <a:rPr lang="en-US" b="1" dirty="0" smtClean="0">
                <a:solidFill>
                  <a:schemeClr val="tx1"/>
                </a:solidFill>
              </a:rPr>
              <a:t>GPU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4876800" y="4800600"/>
            <a:ext cx="3124200" cy="1371600"/>
          </a:xfrm>
          <a:prstGeom prst="wedgeEllipseCallout">
            <a:avLst>
              <a:gd name="adj1" fmla="val -86632"/>
              <a:gd name="adj2" fmla="val -1157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What happens without this method?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9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51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999" y="3886200"/>
            <a:ext cx="7543801" cy="24384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u="sng" dirty="0" smtClean="0">
                <a:solidFill>
                  <a:srgbClr val="FF33CC"/>
                </a:solidFill>
              </a:rPr>
              <a:t>Position</a:t>
            </a:r>
            <a:r>
              <a:rPr lang="en-US" sz="1600" dirty="0" smtClean="0"/>
              <a:t> </a:t>
            </a:r>
            <a:r>
              <a:rPr lang="en-US" sz="1600" dirty="0"/>
              <a:t>inside the </a:t>
            </a:r>
            <a:r>
              <a:rPr lang="en-US" sz="1600" dirty="0" err="1"/>
              <a:t>shader</a:t>
            </a:r>
            <a:r>
              <a:rPr lang="en-US" sz="1600" dirty="0"/>
              <a:t> of the </a:t>
            </a:r>
            <a:r>
              <a:rPr lang="en-US" sz="1600" dirty="0" smtClean="0"/>
              <a:t>attribute</a:t>
            </a:r>
          </a:p>
          <a:p>
            <a:r>
              <a:rPr lang="en-US" sz="1600" i="1" u="sng" dirty="0" smtClean="0">
                <a:solidFill>
                  <a:srgbClr val="FF33CC"/>
                </a:solidFill>
              </a:rPr>
              <a:t>Size</a:t>
            </a:r>
            <a:r>
              <a:rPr lang="en-US" sz="1600" dirty="0" smtClean="0"/>
              <a:t> </a:t>
            </a:r>
            <a:r>
              <a:rPr lang="en-US" sz="1600" dirty="0"/>
              <a:t>of the </a:t>
            </a:r>
            <a:r>
              <a:rPr lang="en-US" sz="1600" dirty="0" smtClean="0"/>
              <a:t>attribute</a:t>
            </a:r>
            <a:endParaRPr lang="en-US" sz="1600" dirty="0"/>
          </a:p>
          <a:p>
            <a:r>
              <a:rPr lang="en-US" sz="1600" i="1" u="sng" dirty="0" smtClean="0">
                <a:solidFill>
                  <a:srgbClr val="FF33CC"/>
                </a:solidFill>
              </a:rPr>
              <a:t>Type</a:t>
            </a:r>
            <a:r>
              <a:rPr lang="en-US" sz="1600" dirty="0" smtClean="0"/>
              <a:t> </a:t>
            </a:r>
            <a:r>
              <a:rPr lang="en-US" sz="1600" dirty="0"/>
              <a:t>of the </a:t>
            </a:r>
            <a:r>
              <a:rPr lang="en-US" sz="1600" dirty="0" smtClean="0"/>
              <a:t>attribute</a:t>
            </a:r>
          </a:p>
          <a:p>
            <a:r>
              <a:rPr lang="en-US" sz="1600" dirty="0" smtClean="0"/>
              <a:t>The </a:t>
            </a:r>
            <a:r>
              <a:rPr lang="en-US" sz="1600" i="1" u="sng" dirty="0" smtClean="0">
                <a:solidFill>
                  <a:srgbClr val="FF33CC"/>
                </a:solidFill>
              </a:rPr>
              <a:t>stride</a:t>
            </a:r>
            <a:endParaRPr lang="en-US" sz="1600" dirty="0" smtClean="0"/>
          </a:p>
          <a:p>
            <a:pPr lvl="1"/>
            <a:r>
              <a:rPr lang="en-US" sz="1400" dirty="0" smtClean="0"/>
              <a:t>For </a:t>
            </a:r>
            <a:r>
              <a:rPr lang="en-US" sz="1400" dirty="0" smtClean="0">
                <a:solidFill>
                  <a:srgbClr val="00B0F0"/>
                </a:solidFill>
              </a:rPr>
              <a:t>non-interleaved</a:t>
            </a:r>
            <a:r>
              <a:rPr lang="en-US" sz="1400" dirty="0" smtClean="0"/>
              <a:t> vertex data,  it’s 0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 smtClean="0">
                <a:solidFill>
                  <a:srgbClr val="00B0F0"/>
                </a:solidFill>
              </a:rPr>
              <a:t>interleaved</a:t>
            </a:r>
            <a:r>
              <a:rPr lang="en-US" sz="1400" dirty="0" smtClean="0"/>
              <a:t> data, it’s the </a:t>
            </a:r>
            <a:r>
              <a:rPr lang="en-US" sz="1400" dirty="0"/>
              <a:t>offset in the vector between the </a:t>
            </a:r>
            <a:r>
              <a:rPr lang="en-US" sz="1400" dirty="0" smtClean="0"/>
              <a:t>data for interleaved data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 </a:t>
            </a:r>
            <a:r>
              <a:rPr lang="en-US" sz="1600" i="1" u="sng" dirty="0">
                <a:solidFill>
                  <a:srgbClr val="FF33CC"/>
                </a:solidFill>
              </a:rPr>
              <a:t>pointer</a:t>
            </a:r>
            <a:r>
              <a:rPr lang="en-US" sz="1600" dirty="0"/>
              <a:t> to the buffer that holds the </a:t>
            </a:r>
            <a:r>
              <a:rPr lang="en-US" sz="1600" dirty="0" smtClean="0"/>
              <a:t>values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52600" y="6483350"/>
            <a:ext cx="2133600" cy="365125"/>
          </a:xfrm>
        </p:spPr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9574" y="1524000"/>
            <a:ext cx="7820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 smtClean="0">
                <a:solidFill>
                  <a:srgbClr val="3207E9"/>
                </a:solidFill>
              </a:rPr>
              <a:t>glVertexAttribPointer</a:t>
            </a:r>
            <a:r>
              <a:rPr lang="en-US" sz="1400" dirty="0" smtClean="0"/>
              <a:t>(</a:t>
            </a:r>
          </a:p>
          <a:p>
            <a:pPr lvl="4"/>
            <a:r>
              <a:rPr lang="en-US" sz="1400" dirty="0" err="1" smtClean="0"/>
              <a:t>GLuint</a:t>
            </a:r>
            <a:r>
              <a:rPr lang="en-US" sz="1400" dirty="0" smtClean="0"/>
              <a:t>  </a:t>
            </a:r>
            <a:r>
              <a:rPr lang="en-US" sz="1400" dirty="0"/>
              <a:t>index</a:t>
            </a:r>
            <a:r>
              <a:rPr lang="en-US" sz="1400" dirty="0" smtClean="0"/>
              <a:t>,</a:t>
            </a:r>
          </a:p>
          <a:p>
            <a:pPr lvl="4"/>
            <a:r>
              <a:rPr lang="en-US" sz="1400" dirty="0" err="1" smtClean="0"/>
              <a:t>GLint</a:t>
            </a:r>
            <a:r>
              <a:rPr lang="en-US" sz="1400" dirty="0" smtClean="0"/>
              <a:t>  </a:t>
            </a:r>
            <a:r>
              <a:rPr lang="en-US" sz="1400" dirty="0"/>
              <a:t>size, </a:t>
            </a:r>
            <a:endParaRPr lang="en-US" sz="1400" dirty="0" smtClean="0"/>
          </a:p>
          <a:p>
            <a:pPr lvl="4"/>
            <a:r>
              <a:rPr lang="en-US" sz="1400" dirty="0" err="1" smtClean="0"/>
              <a:t>GLenum</a:t>
            </a:r>
            <a:r>
              <a:rPr lang="en-US" sz="1400" dirty="0" smtClean="0"/>
              <a:t>  </a:t>
            </a:r>
            <a:r>
              <a:rPr lang="en-US" sz="1400" dirty="0"/>
              <a:t>type,  </a:t>
            </a:r>
            <a:endParaRPr lang="en-US" sz="1400" dirty="0" smtClean="0"/>
          </a:p>
          <a:p>
            <a:pPr lvl="4"/>
            <a:r>
              <a:rPr lang="en-US" sz="1400" dirty="0" err="1" smtClean="0"/>
              <a:t>GLboolean</a:t>
            </a:r>
            <a:r>
              <a:rPr lang="en-US" sz="1400" dirty="0" smtClean="0"/>
              <a:t>  </a:t>
            </a:r>
            <a:r>
              <a:rPr lang="en-US" sz="1400" dirty="0"/>
              <a:t>normalized,  </a:t>
            </a:r>
            <a:endParaRPr lang="en-US" sz="1400" dirty="0" smtClean="0"/>
          </a:p>
          <a:p>
            <a:pPr lvl="4"/>
            <a:r>
              <a:rPr lang="en-US" sz="1400" dirty="0" err="1" smtClean="0"/>
              <a:t>GLsizei</a:t>
            </a:r>
            <a:r>
              <a:rPr lang="en-US" sz="1400" dirty="0" smtClean="0"/>
              <a:t>  </a:t>
            </a:r>
            <a:r>
              <a:rPr lang="en-US" sz="1400" dirty="0"/>
              <a:t>stride,  </a:t>
            </a:r>
            <a:endParaRPr lang="en-US" sz="1400" dirty="0" smtClean="0"/>
          </a:p>
          <a:p>
            <a:pPr lvl="4"/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GLvoid</a:t>
            </a:r>
            <a:r>
              <a:rPr lang="en-US" sz="1400" dirty="0"/>
              <a:t> *  pointer</a:t>
            </a:r>
            <a:r>
              <a:rPr lang="en-US" sz="1400" dirty="0" smtClean="0"/>
              <a:t>);</a:t>
            </a:r>
          </a:p>
          <a:p>
            <a:pPr lvl="4"/>
            <a:endParaRPr lang="en-US" sz="1400" dirty="0" smtClean="0"/>
          </a:p>
          <a:p>
            <a:r>
              <a:rPr lang="en-US" sz="1600" dirty="0" smtClean="0"/>
              <a:t>To pass </a:t>
            </a:r>
            <a:r>
              <a:rPr lang="en-US" sz="1600" dirty="0"/>
              <a:t>all properties of each vertex of model to </a:t>
            </a:r>
            <a:r>
              <a:rPr lang="en-US" sz="1600" dirty="0" smtClean="0"/>
              <a:t>OpenGL </a:t>
            </a:r>
            <a:r>
              <a:rPr lang="en-US" sz="1600" dirty="0"/>
              <a:t>method's </a:t>
            </a:r>
            <a:r>
              <a:rPr lang="en-US" sz="1600" dirty="0" smtClean="0"/>
              <a:t>parameters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0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Non-Interleaved and Interleaved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vertex has 4 basic properties:</a:t>
            </a:r>
          </a:p>
          <a:p>
            <a:pPr lvl="2"/>
            <a:r>
              <a:rPr lang="en-US" sz="1600" dirty="0"/>
              <a:t>Position (x, y, z) or (x, y, z, w)</a:t>
            </a:r>
          </a:p>
          <a:p>
            <a:pPr lvl="2"/>
            <a:r>
              <a:rPr lang="en-US" sz="1600" dirty="0"/>
              <a:t>Color (r, g, b) or (a, r, g, b)</a:t>
            </a:r>
          </a:p>
          <a:p>
            <a:pPr lvl="2"/>
            <a:r>
              <a:rPr lang="en-US" sz="1600" dirty="0"/>
              <a:t>Texture coordinate (s, t) aka (u, v)</a:t>
            </a:r>
          </a:p>
          <a:p>
            <a:pPr lvl="2"/>
            <a:r>
              <a:rPr lang="en-US" sz="1600" dirty="0"/>
              <a:t>Normal vector (x, y, z</a:t>
            </a:r>
            <a:r>
              <a:rPr lang="en-US" sz="1600" dirty="0" smtClean="0"/>
              <a:t>)</a:t>
            </a:r>
          </a:p>
          <a:p>
            <a:r>
              <a:rPr lang="en-US" dirty="0" smtClean="0"/>
              <a:t>Basically, we can store Position, Color, </a:t>
            </a:r>
            <a:r>
              <a:rPr lang="en-US" dirty="0" err="1" smtClean="0"/>
              <a:t>Texcoord</a:t>
            </a:r>
            <a:r>
              <a:rPr lang="en-US" dirty="0" smtClean="0"/>
              <a:t> and Normal in independent arrays.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non-interleaved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76559"/>
              </p:ext>
            </p:extLst>
          </p:nvPr>
        </p:nvGraphicFramePr>
        <p:xfrm>
          <a:off x="990600" y="4876800"/>
          <a:ext cx="7162800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pVertex</a:t>
                      </a:r>
                      <a:r>
                        <a:rPr lang="en-US" sz="1200" dirty="0" smtClean="0"/>
                        <a:t> = { 0, 1, 1,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//position of vertex 0 </a:t>
                      </a:r>
                    </a:p>
                    <a:p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            2, 4, 2,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//position of vertex 1 </a:t>
                      </a:r>
                    </a:p>
                    <a:p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            1, 4, 6,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//position of vertex 2 </a:t>
                      </a:r>
                    </a:p>
                    <a:p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            5, 1, 5 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//position of vertex 3 </a:t>
                      </a:r>
                    </a:p>
                    <a:p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      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prstClr val="black"/>
                          </a:solidFill>
                        </a:rPr>
                        <a:t>pTexCor</a:t>
                      </a:r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 = { 0.1, 0.1,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en-US" sz="1200" dirty="0" err="1" smtClean="0">
                          <a:solidFill>
                            <a:srgbClr val="008000"/>
                          </a:solidFill>
                        </a:rPr>
                        <a:t>tex-coord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 of vertex 0</a:t>
                      </a:r>
                    </a:p>
                    <a:p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            0.2, 0.5,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en-US" sz="1200" dirty="0" err="1" smtClean="0">
                          <a:solidFill>
                            <a:srgbClr val="008000"/>
                          </a:solidFill>
                        </a:rPr>
                        <a:t>tex-coord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 of vertex 1</a:t>
                      </a:r>
                    </a:p>
                    <a:p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            0.1, 0.7,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en-US" sz="1200" dirty="0" err="1" smtClean="0">
                          <a:solidFill>
                            <a:srgbClr val="008000"/>
                          </a:solidFill>
                        </a:rPr>
                        <a:t>tex-coord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 of vertex 2</a:t>
                      </a:r>
                    </a:p>
                    <a:p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            0.9, 0.1  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en-US" sz="1200" dirty="0" err="1" smtClean="0">
                          <a:solidFill>
                            <a:srgbClr val="008000"/>
                          </a:solidFill>
                        </a:rPr>
                        <a:t>tex-coord</a:t>
                      </a:r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 of vertex 3</a:t>
                      </a:r>
                    </a:p>
                    <a:p>
                      <a:r>
                        <a:rPr lang="en-US" sz="1200" dirty="0" smtClean="0">
                          <a:solidFill>
                            <a:prstClr val="black"/>
                          </a:solidFill>
                        </a:rPr>
                        <a:t>          }</a:t>
                      </a:r>
                      <a:endParaRPr lang="en-US" sz="1200" dirty="0" smtClean="0"/>
                    </a:p>
                    <a:p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Non-Interleaved and Interleaved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Otherwise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b="1" dirty="0" smtClean="0">
                <a:solidFill>
                  <a:schemeClr val="tx1"/>
                </a:solidFill>
              </a:rPr>
              <a:t>Interleaved data</a:t>
            </a:r>
            <a:r>
              <a:rPr lang="en-US" sz="1600" dirty="0" smtClean="0"/>
              <a:t>, we could you only one array, stored in a structure</a:t>
            </a:r>
          </a:p>
          <a:p>
            <a:pPr marL="640080" lvl="2" indent="0">
              <a:buNone/>
            </a:pPr>
            <a:r>
              <a:rPr lang="en-US" sz="1200" dirty="0" err="1">
                <a:solidFill>
                  <a:srgbClr val="0000FF"/>
                </a:solidFill>
              </a:rPr>
              <a:t>struct</a:t>
            </a:r>
            <a:r>
              <a:rPr lang="en-US" sz="1200" dirty="0">
                <a:solidFill>
                  <a:prstClr val="black"/>
                </a:solidFill>
              </a:rPr>
              <a:t> Vertex</a:t>
            </a:r>
          </a:p>
          <a:p>
            <a:pPr marL="640080" lvl="2" indent="0">
              <a:buNone/>
            </a:pPr>
            <a:r>
              <a:rPr lang="en-US" sz="1200" dirty="0">
                <a:solidFill>
                  <a:prstClr val="black"/>
                </a:solidFill>
              </a:rPr>
              <a:t> {</a:t>
            </a:r>
          </a:p>
          <a:p>
            <a:pPr marL="640080" lvl="2" indent="0">
              <a:buNone/>
            </a:pPr>
            <a:r>
              <a:rPr lang="en-US" sz="1200" dirty="0">
                <a:solidFill>
                  <a:prstClr val="black"/>
                </a:solidFill>
              </a:rPr>
              <a:t>     </a:t>
            </a:r>
            <a:r>
              <a:rPr lang="en-US" sz="1200" dirty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x,y,z</a:t>
            </a:r>
            <a:r>
              <a:rPr lang="en-US" sz="1200" dirty="0">
                <a:solidFill>
                  <a:prstClr val="black"/>
                </a:solidFill>
              </a:rPr>
              <a:t>;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 err="1" smtClean="0">
                <a:solidFill>
                  <a:srgbClr val="008000"/>
                </a:solidFill>
              </a:rPr>
              <a:t>pos</a:t>
            </a:r>
            <a:r>
              <a:rPr lang="en-US" sz="1200" dirty="0" smtClean="0">
                <a:solidFill>
                  <a:srgbClr val="008000"/>
                </a:solidFill>
              </a:rPr>
              <a:t> // Vector3 </a:t>
            </a:r>
            <a:r>
              <a:rPr lang="en-US" sz="1200" dirty="0" err="1" smtClean="0">
                <a:solidFill>
                  <a:srgbClr val="008000"/>
                </a:solidFill>
              </a:rPr>
              <a:t>pos</a:t>
            </a:r>
            <a:endParaRPr lang="en-US" sz="1200" dirty="0">
              <a:solidFill>
                <a:srgbClr val="008000"/>
              </a:solidFill>
            </a:endParaRPr>
          </a:p>
          <a:p>
            <a:pPr marL="640080" lvl="2" indent="0">
              <a:buNone/>
            </a:pPr>
            <a:r>
              <a:rPr lang="en-US" sz="1200" dirty="0">
                <a:solidFill>
                  <a:prstClr val="black"/>
                </a:solidFill>
              </a:rPr>
              <a:t>     </a:t>
            </a:r>
            <a:r>
              <a:rPr lang="en-US" sz="1200" dirty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u,v</a:t>
            </a:r>
            <a:r>
              <a:rPr lang="en-US" sz="1200" dirty="0">
                <a:solidFill>
                  <a:prstClr val="black"/>
                </a:solidFill>
              </a:rPr>
              <a:t>;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 err="1" smtClean="0">
                <a:solidFill>
                  <a:srgbClr val="008000"/>
                </a:solidFill>
              </a:rPr>
              <a:t>texcoord</a:t>
            </a:r>
            <a:r>
              <a:rPr lang="en-US" sz="1200" dirty="0" smtClean="0">
                <a:solidFill>
                  <a:srgbClr val="008000"/>
                </a:solidFill>
              </a:rPr>
              <a:t> // Vector2 </a:t>
            </a:r>
            <a:r>
              <a:rPr lang="en-US" sz="1200" dirty="0" err="1" smtClean="0">
                <a:solidFill>
                  <a:srgbClr val="008000"/>
                </a:solidFill>
              </a:rPr>
              <a:t>uv</a:t>
            </a:r>
            <a:endParaRPr lang="en-US" sz="1200" dirty="0">
              <a:solidFill>
                <a:srgbClr val="008000"/>
              </a:solidFill>
            </a:endParaRPr>
          </a:p>
          <a:p>
            <a:pPr marL="640080" lvl="2" indent="0">
              <a:buNone/>
            </a:pPr>
            <a:r>
              <a:rPr lang="en-US" sz="1200" dirty="0">
                <a:solidFill>
                  <a:prstClr val="black"/>
                </a:solidFill>
              </a:rPr>
              <a:t>     </a:t>
            </a:r>
            <a:r>
              <a:rPr lang="en-US" sz="1200" dirty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r,g,b,a</a:t>
            </a:r>
            <a:r>
              <a:rPr lang="en-US" sz="1200" dirty="0">
                <a:solidFill>
                  <a:prstClr val="black"/>
                </a:solidFill>
              </a:rPr>
              <a:t>;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008000"/>
                </a:solidFill>
              </a:rPr>
              <a:t>color // Vector4 color</a:t>
            </a:r>
            <a:endParaRPr lang="en-US" sz="1200" dirty="0">
              <a:solidFill>
                <a:srgbClr val="008000"/>
              </a:solidFill>
            </a:endParaRPr>
          </a:p>
          <a:p>
            <a:pPr marL="640080" lvl="2" indent="0">
              <a:buNone/>
            </a:pPr>
            <a:r>
              <a:rPr lang="en-US" sz="1200" dirty="0">
                <a:solidFill>
                  <a:prstClr val="black"/>
                </a:solidFill>
              </a:rPr>
              <a:t>     </a:t>
            </a:r>
            <a:r>
              <a:rPr lang="en-US" sz="1200" dirty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 x, y, z;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008000"/>
                </a:solidFill>
              </a:rPr>
              <a:t>normal // Vector3 normal</a:t>
            </a:r>
            <a:endParaRPr lang="en-US" sz="1200" dirty="0">
              <a:solidFill>
                <a:srgbClr val="008000"/>
              </a:solidFill>
            </a:endParaRPr>
          </a:p>
          <a:p>
            <a:pPr marL="640080" lvl="2" indent="0">
              <a:buNone/>
            </a:pPr>
            <a:r>
              <a:rPr lang="en-US" sz="1200" dirty="0" smtClean="0">
                <a:solidFill>
                  <a:prstClr val="black"/>
                </a:solidFill>
              </a:rPr>
              <a:t>}</a:t>
            </a:r>
            <a:endParaRPr lang="en-US" sz="1200" dirty="0" smtClean="0"/>
          </a:p>
          <a:p>
            <a:r>
              <a:rPr lang="en-US" sz="1600" dirty="0" smtClean="0"/>
              <a:t>Now calculate </a:t>
            </a:r>
            <a:r>
              <a:rPr lang="en-US" sz="1600" b="1" i="1" u="sng" dirty="0" smtClean="0"/>
              <a:t>stride</a:t>
            </a:r>
            <a:r>
              <a:rPr lang="en-US" sz="16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Position: include 3 </a:t>
            </a:r>
            <a:r>
              <a:rPr lang="en-US" sz="1200" dirty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 numbers (x, y, z) take 3*</a:t>
            </a:r>
            <a:r>
              <a:rPr lang="en-US" sz="1200" dirty="0" err="1">
                <a:solidFill>
                  <a:srgbClr val="0000FF"/>
                </a:solidFill>
              </a:rPr>
              <a:t>sizeof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) = 12 bytes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err="1" smtClean="0">
                <a:solidFill>
                  <a:prstClr val="black"/>
                </a:solidFill>
              </a:rPr>
              <a:t>Texcoord</a:t>
            </a:r>
            <a:r>
              <a:rPr lang="en-US" sz="1200" dirty="0">
                <a:solidFill>
                  <a:prstClr val="black"/>
                </a:solidFill>
              </a:rPr>
              <a:t>: include 2 </a:t>
            </a:r>
            <a:r>
              <a:rPr lang="en-US" sz="1200" dirty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 numbers </a:t>
            </a:r>
            <a:r>
              <a:rPr lang="en-US" sz="1200" dirty="0" smtClean="0">
                <a:solidFill>
                  <a:prstClr val="black"/>
                </a:solidFill>
              </a:rPr>
              <a:t>(u, v) </a:t>
            </a:r>
            <a:r>
              <a:rPr lang="en-US" sz="1200" dirty="0">
                <a:solidFill>
                  <a:prstClr val="black"/>
                </a:solidFill>
              </a:rPr>
              <a:t>take 2*</a:t>
            </a:r>
            <a:r>
              <a:rPr lang="en-US" sz="1200" dirty="0" err="1">
                <a:solidFill>
                  <a:srgbClr val="0000FF"/>
                </a:solidFill>
              </a:rPr>
              <a:t>sizeof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) = 8 </a:t>
            </a:r>
            <a:r>
              <a:rPr lang="en-US" sz="1200" dirty="0" smtClean="0">
                <a:solidFill>
                  <a:prstClr val="black"/>
                </a:solidFill>
              </a:rPr>
              <a:t>bytes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/>
              <a:t>Color: </a:t>
            </a:r>
            <a:r>
              <a:rPr lang="en-US" sz="1200" dirty="0"/>
              <a:t>include </a:t>
            </a:r>
            <a:r>
              <a:rPr lang="en-US" sz="1200" dirty="0" smtClean="0"/>
              <a:t>4 </a:t>
            </a:r>
            <a:r>
              <a:rPr lang="en-US" sz="1200" dirty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 numbers </a:t>
            </a:r>
            <a:r>
              <a:rPr lang="en-US" sz="1200" dirty="0" smtClean="0">
                <a:solidFill>
                  <a:prstClr val="black"/>
                </a:solidFill>
              </a:rPr>
              <a:t>(r, g, b, a) </a:t>
            </a:r>
            <a:r>
              <a:rPr lang="en-US" sz="1200" dirty="0">
                <a:solidFill>
                  <a:prstClr val="black"/>
                </a:solidFill>
              </a:rPr>
              <a:t>take </a:t>
            </a:r>
            <a:r>
              <a:rPr lang="en-US" sz="1200" dirty="0" smtClean="0">
                <a:solidFill>
                  <a:prstClr val="black"/>
                </a:solidFill>
              </a:rPr>
              <a:t>4*</a:t>
            </a:r>
            <a:r>
              <a:rPr lang="en-US" sz="1200" dirty="0" err="1" smtClean="0">
                <a:solidFill>
                  <a:srgbClr val="0000FF"/>
                </a:solidFill>
              </a:rPr>
              <a:t>sizeof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 smtClean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) = </a:t>
            </a:r>
            <a:r>
              <a:rPr lang="en-US" sz="1200" dirty="0" smtClean="0">
                <a:solidFill>
                  <a:prstClr val="black"/>
                </a:solidFill>
              </a:rPr>
              <a:t>16 </a:t>
            </a:r>
            <a:r>
              <a:rPr lang="en-US" sz="1200" dirty="0">
                <a:solidFill>
                  <a:prstClr val="black"/>
                </a:solidFill>
              </a:rPr>
              <a:t>bytes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 smtClean="0">
                <a:solidFill>
                  <a:prstClr val="black"/>
                </a:solidFill>
              </a:rPr>
              <a:t>Normal: </a:t>
            </a:r>
            <a:r>
              <a:rPr lang="en-US" sz="1200" dirty="0">
                <a:solidFill>
                  <a:prstClr val="black"/>
                </a:solidFill>
              </a:rPr>
              <a:t>include </a:t>
            </a:r>
            <a:r>
              <a:rPr lang="en-US" sz="1200" dirty="0" smtClean="0">
                <a:solidFill>
                  <a:prstClr val="black"/>
                </a:solidFill>
              </a:rPr>
              <a:t>3 </a:t>
            </a:r>
            <a:r>
              <a:rPr lang="en-US" sz="1200" dirty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 numbers </a:t>
            </a:r>
            <a:r>
              <a:rPr lang="en-US" sz="1200" dirty="0" smtClean="0">
                <a:solidFill>
                  <a:prstClr val="black"/>
                </a:solidFill>
              </a:rPr>
              <a:t>(x, y, z) </a:t>
            </a:r>
            <a:r>
              <a:rPr lang="en-US" sz="1200" dirty="0">
                <a:solidFill>
                  <a:prstClr val="black"/>
                </a:solidFill>
              </a:rPr>
              <a:t>take </a:t>
            </a:r>
            <a:r>
              <a:rPr lang="en-US" sz="1200" dirty="0" smtClean="0">
                <a:solidFill>
                  <a:prstClr val="black"/>
                </a:solidFill>
              </a:rPr>
              <a:t>3*</a:t>
            </a:r>
            <a:r>
              <a:rPr lang="en-US" sz="1200" dirty="0" err="1" smtClean="0">
                <a:solidFill>
                  <a:srgbClr val="0000FF"/>
                </a:solidFill>
              </a:rPr>
              <a:t>sizeof</a:t>
            </a:r>
            <a:r>
              <a:rPr lang="en-US" sz="1200" dirty="0" smtClean="0">
                <a:solidFill>
                  <a:prstClr val="black"/>
                </a:solidFill>
              </a:rPr>
              <a:t>(</a:t>
            </a:r>
            <a:r>
              <a:rPr lang="en-US" sz="1200" dirty="0" smtClean="0">
                <a:solidFill>
                  <a:srgbClr val="0000FF"/>
                </a:solidFill>
              </a:rPr>
              <a:t>float</a:t>
            </a:r>
            <a:r>
              <a:rPr lang="en-US" sz="1200" dirty="0">
                <a:solidFill>
                  <a:prstClr val="black"/>
                </a:solidFill>
              </a:rPr>
              <a:t>) = </a:t>
            </a:r>
            <a:r>
              <a:rPr lang="en-US" sz="1200" dirty="0" smtClean="0">
                <a:solidFill>
                  <a:prstClr val="black"/>
                </a:solidFill>
              </a:rPr>
              <a:t>12 bytes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So, </a:t>
            </a:r>
            <a:r>
              <a:rPr lang="en-US" sz="1600" b="1" i="1" u="sng" dirty="0" smtClean="0">
                <a:solidFill>
                  <a:prstClr val="black"/>
                </a:solidFill>
              </a:rPr>
              <a:t>stride</a:t>
            </a:r>
            <a:r>
              <a:rPr lang="en-US" sz="1600" dirty="0" smtClean="0">
                <a:solidFill>
                  <a:prstClr val="black"/>
                </a:solidFill>
              </a:rPr>
              <a:t> is equal to 12 + 8 + 16 + 12 == 48 or </a:t>
            </a:r>
            <a:r>
              <a:rPr lang="en-US" sz="1600" dirty="0" err="1" smtClean="0">
                <a:solidFill>
                  <a:srgbClr val="0000FF"/>
                </a:solidFill>
              </a:rPr>
              <a:t>sizeof</a:t>
            </a:r>
            <a:r>
              <a:rPr lang="en-US" sz="1600" dirty="0" smtClean="0">
                <a:solidFill>
                  <a:prstClr val="black"/>
                </a:solidFill>
              </a:rPr>
              <a:t>(</a:t>
            </a:r>
            <a:r>
              <a:rPr lang="en-US" sz="1600" dirty="0" smtClean="0">
                <a:solidFill>
                  <a:srgbClr val="0000FF"/>
                </a:solidFill>
              </a:rPr>
              <a:t>Vertex</a:t>
            </a:r>
            <a:r>
              <a:rPr lang="en-US" sz="1600" dirty="0" smtClean="0">
                <a:solidFill>
                  <a:prstClr val="black"/>
                </a:solidFill>
              </a:rPr>
              <a:t>)</a:t>
            </a:r>
            <a:endParaRPr lang="en-US" sz="1600" dirty="0"/>
          </a:p>
          <a:p>
            <a:pPr lvl="1"/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365760" lvl="1" indent="0">
              <a:buNone/>
            </a:pPr>
            <a:endParaRPr lang="en-US" sz="1400" dirty="0" smtClean="0"/>
          </a:p>
          <a:p>
            <a:pPr marL="365760" lvl="1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Non-Interleaved and Interleaved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When passing </a:t>
            </a:r>
            <a:r>
              <a:rPr lang="en-US" sz="1800" dirty="0"/>
              <a:t>all properties of each vertex of model to OpenGL method's </a:t>
            </a:r>
            <a:r>
              <a:rPr lang="en-US" sz="1800" dirty="0" smtClean="0"/>
              <a:t>parameters by </a:t>
            </a:r>
            <a:r>
              <a:rPr lang="en-US" sz="1800" dirty="0" err="1">
                <a:solidFill>
                  <a:srgbClr val="3207E9"/>
                </a:solidFill>
              </a:rPr>
              <a:t>glVertexAttribPointer</a:t>
            </a:r>
            <a:r>
              <a:rPr lang="en-US" sz="1800" dirty="0" smtClean="0"/>
              <a:t>,  you need to find the pointer pointed to exact location of a stride:</a:t>
            </a:r>
          </a:p>
          <a:p>
            <a:pPr marL="68580" indent="0">
              <a:buNone/>
            </a:pPr>
            <a:r>
              <a:rPr lang="en-US" sz="1700" dirty="0" err="1" smtClean="0">
                <a:solidFill>
                  <a:srgbClr val="3207E9"/>
                </a:solidFill>
              </a:rPr>
              <a:t>glVertexAttribPointer</a:t>
            </a:r>
            <a:r>
              <a:rPr lang="en-US" sz="1700" dirty="0" smtClean="0"/>
              <a:t>(index</a:t>
            </a:r>
            <a:r>
              <a:rPr lang="en-US" sz="1700" dirty="0"/>
              <a:t>,  size, type,  normalized,  stride,  </a:t>
            </a:r>
            <a:r>
              <a:rPr lang="en-US" sz="1700" b="1" i="1" u="sng" dirty="0" err="1">
                <a:solidFill>
                  <a:schemeClr val="tx1"/>
                </a:solidFill>
              </a:rPr>
              <a:t>const</a:t>
            </a:r>
            <a:r>
              <a:rPr lang="en-US" sz="1700" b="1" i="1" u="sng" dirty="0">
                <a:solidFill>
                  <a:schemeClr val="tx1"/>
                </a:solidFill>
              </a:rPr>
              <a:t> </a:t>
            </a:r>
            <a:r>
              <a:rPr lang="en-US" sz="1700" b="1" i="1" u="sng" dirty="0" err="1">
                <a:solidFill>
                  <a:schemeClr val="tx1"/>
                </a:solidFill>
              </a:rPr>
              <a:t>GLvoid</a:t>
            </a:r>
            <a:r>
              <a:rPr lang="en-US" sz="1700" b="1" i="1" u="sng" dirty="0">
                <a:solidFill>
                  <a:schemeClr val="tx1"/>
                </a:solidFill>
              </a:rPr>
              <a:t> *  pointer</a:t>
            </a:r>
            <a:r>
              <a:rPr lang="en-US" sz="1700" dirty="0" smtClean="0"/>
              <a:t>);</a:t>
            </a:r>
          </a:p>
          <a:p>
            <a:pPr marL="68580" indent="0">
              <a:buNone/>
            </a:pPr>
            <a:endParaRPr lang="en-US" sz="14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800" dirty="0" smtClean="0"/>
          </a:p>
          <a:p>
            <a:endParaRPr lang="en-US" sz="1800" dirty="0" smtClean="0">
              <a:solidFill>
                <a:srgbClr val="3207E9"/>
              </a:solidFill>
            </a:endParaRPr>
          </a:p>
          <a:p>
            <a:r>
              <a:rPr lang="en-US" sz="1800" dirty="0" err="1" smtClean="0">
                <a:solidFill>
                  <a:srgbClr val="3207E9"/>
                </a:solidFill>
              </a:rPr>
              <a:t>Pos</a:t>
            </a:r>
            <a:r>
              <a:rPr lang="en-US" sz="1800" dirty="0" smtClean="0">
                <a:solidFill>
                  <a:srgbClr val="3207E9"/>
                </a:solidFill>
              </a:rPr>
              <a:t>: </a:t>
            </a:r>
            <a:r>
              <a:rPr lang="en-US" sz="1700" dirty="0" err="1" smtClean="0">
                <a:solidFill>
                  <a:srgbClr val="3207E9"/>
                </a:solidFill>
              </a:rPr>
              <a:t>glVertexAttribPointer</a:t>
            </a:r>
            <a:r>
              <a:rPr lang="en-US" sz="1700" dirty="0" smtClean="0"/>
              <a:t>(</a:t>
            </a:r>
            <a:r>
              <a:rPr lang="en-US" sz="1700" dirty="0" err="1" smtClean="0"/>
              <a:t>posLocation</a:t>
            </a:r>
            <a:r>
              <a:rPr lang="en-US" sz="1700" dirty="0" smtClean="0"/>
              <a:t>,  </a:t>
            </a:r>
            <a:r>
              <a:rPr lang="en-US" sz="1700" dirty="0"/>
              <a:t>size, type,  normalized,  stride,  </a:t>
            </a:r>
            <a:r>
              <a:rPr lang="en-US" sz="1700" b="1" i="1" u="sng" dirty="0" smtClean="0">
                <a:solidFill>
                  <a:schemeClr val="tx1"/>
                </a:solidFill>
              </a:rPr>
              <a:t>0</a:t>
            </a:r>
            <a:r>
              <a:rPr lang="en-US" sz="1700" dirty="0" smtClean="0"/>
              <a:t>);</a:t>
            </a:r>
            <a:endParaRPr lang="en-US" sz="1700" dirty="0"/>
          </a:p>
          <a:p>
            <a:r>
              <a:rPr lang="en-US" sz="1800" dirty="0" smtClean="0"/>
              <a:t>UV:  </a:t>
            </a:r>
            <a:r>
              <a:rPr lang="en-US" sz="1700" dirty="0" err="1" smtClean="0">
                <a:solidFill>
                  <a:srgbClr val="3207E9"/>
                </a:solidFill>
              </a:rPr>
              <a:t>glVertexAttribPointer</a:t>
            </a:r>
            <a:r>
              <a:rPr lang="en-US" sz="1700" dirty="0" smtClean="0"/>
              <a:t>(</a:t>
            </a:r>
            <a:r>
              <a:rPr lang="en-US" sz="1700" dirty="0" err="1" smtClean="0"/>
              <a:t>UVLocation</a:t>
            </a:r>
            <a:r>
              <a:rPr lang="en-US" sz="1700" dirty="0"/>
              <a:t>,  size, type,  normalized,  stride, </a:t>
            </a:r>
            <a:r>
              <a:rPr lang="en-US" sz="1700" b="1" dirty="0">
                <a:solidFill>
                  <a:prstClr val="black"/>
                </a:solidFill>
                <a:latin typeface="+mj-lt"/>
              </a:rPr>
              <a:t>(char*) 0 + </a:t>
            </a:r>
            <a:r>
              <a:rPr lang="en-US" sz="1700" b="1" dirty="0" err="1">
                <a:solidFill>
                  <a:srgbClr val="090521"/>
                </a:solidFill>
                <a:latin typeface="+mj-lt"/>
              </a:rPr>
              <a:t>sizeof</a:t>
            </a:r>
            <a:r>
              <a:rPr lang="en-US" sz="1700" b="1" dirty="0">
                <a:solidFill>
                  <a:srgbClr val="090521"/>
                </a:solidFill>
                <a:latin typeface="+mj-lt"/>
              </a:rPr>
              <a:t>(Vector3</a:t>
            </a:r>
            <a:r>
              <a:rPr lang="en-US" sz="1700" b="1" dirty="0" smtClean="0">
                <a:solidFill>
                  <a:srgbClr val="090521"/>
                </a:solidFill>
                <a:latin typeface="+mj-lt"/>
              </a:rPr>
              <a:t>)</a:t>
            </a:r>
            <a:r>
              <a:rPr lang="en-US" sz="1700" dirty="0" smtClean="0">
                <a:solidFill>
                  <a:srgbClr val="090521"/>
                </a:solidFill>
              </a:rPr>
              <a:t>);</a:t>
            </a:r>
            <a:endParaRPr lang="en-US" sz="1700" dirty="0">
              <a:solidFill>
                <a:srgbClr val="090521"/>
              </a:solidFill>
            </a:endParaRPr>
          </a:p>
          <a:p>
            <a:r>
              <a:rPr lang="en-US" sz="1800" dirty="0" smtClean="0"/>
              <a:t>The same for Color: </a:t>
            </a:r>
            <a:r>
              <a:rPr lang="en-US" sz="1700" b="1" dirty="0" smtClean="0">
                <a:solidFill>
                  <a:prstClr val="black"/>
                </a:solidFill>
                <a:latin typeface="+mj-lt"/>
              </a:rPr>
              <a:t>(char*) 0 + </a:t>
            </a:r>
            <a:r>
              <a:rPr lang="en-US" sz="1700" b="1" dirty="0" err="1" smtClean="0">
                <a:solidFill>
                  <a:srgbClr val="090521"/>
                </a:solidFill>
                <a:latin typeface="+mj-lt"/>
              </a:rPr>
              <a:t>sizeof</a:t>
            </a:r>
            <a:r>
              <a:rPr lang="en-US" sz="1700" b="1" dirty="0" smtClean="0">
                <a:solidFill>
                  <a:srgbClr val="090521"/>
                </a:solidFill>
                <a:latin typeface="+mj-lt"/>
              </a:rPr>
              <a:t>(Vector3</a:t>
            </a:r>
            <a:r>
              <a:rPr lang="en-US" sz="1700" b="1" dirty="0">
                <a:solidFill>
                  <a:srgbClr val="090521"/>
                </a:solidFill>
                <a:latin typeface="+mj-lt"/>
              </a:rPr>
              <a:t>) + </a:t>
            </a:r>
            <a:r>
              <a:rPr lang="en-US" sz="1700" b="1" dirty="0" err="1">
                <a:solidFill>
                  <a:srgbClr val="090521"/>
                </a:solidFill>
                <a:latin typeface="+mj-lt"/>
              </a:rPr>
              <a:t>sizeof</a:t>
            </a:r>
            <a:r>
              <a:rPr lang="en-US" sz="1700" b="1" dirty="0">
                <a:solidFill>
                  <a:srgbClr val="090521"/>
                </a:solidFill>
                <a:latin typeface="+mj-lt"/>
              </a:rPr>
              <a:t>(Vector2</a:t>
            </a:r>
            <a:r>
              <a:rPr lang="en-US" sz="1700" b="1" dirty="0">
                <a:solidFill>
                  <a:prstClr val="black"/>
                </a:solidFill>
                <a:latin typeface="+mj-lt"/>
              </a:rPr>
              <a:t>)</a:t>
            </a:r>
            <a:endParaRPr lang="en-US" sz="1700" b="1" dirty="0">
              <a:latin typeface="+mj-lt"/>
            </a:endParaRPr>
          </a:p>
          <a:p>
            <a:pPr marL="68580" indent="0">
              <a:buNone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365760" lvl="1" indent="0">
              <a:buNone/>
            </a:pPr>
            <a:endParaRPr lang="en-US" sz="1400" dirty="0" smtClean="0"/>
          </a:p>
          <a:p>
            <a:pPr marL="365760" lvl="1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82674"/>
              </p:ext>
            </p:extLst>
          </p:nvPr>
        </p:nvGraphicFramePr>
        <p:xfrm>
          <a:off x="838200" y="3886200"/>
          <a:ext cx="7315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: 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UV: 12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Color: 20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Normal: 32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914400" y="34290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67000" y="3505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86200" y="3418046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24600" y="3505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43000" y="3438525"/>
            <a:ext cx="1524000" cy="295275"/>
            <a:chOff x="1143000" y="3438525"/>
            <a:chExt cx="1524000" cy="29527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143000" y="3733800"/>
              <a:ext cx="1524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447800" y="3438525"/>
              <a:ext cx="723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12 bytes</a:t>
              </a:r>
              <a:endParaRPr lang="en-US" sz="1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3429000"/>
            <a:ext cx="990600" cy="304800"/>
            <a:chOff x="1066800" y="3438525"/>
            <a:chExt cx="990600" cy="3048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066800" y="3733800"/>
              <a:ext cx="990600" cy="95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57300" y="3438525"/>
              <a:ext cx="723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8 bytes</a:t>
              </a:r>
              <a:endParaRPr lang="en-US" sz="10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4800" y="3429000"/>
            <a:ext cx="2133600" cy="304800"/>
            <a:chOff x="533400" y="3438525"/>
            <a:chExt cx="2133600" cy="304800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533400" y="3733800"/>
              <a:ext cx="2133600" cy="95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19200" y="3438525"/>
              <a:ext cx="723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16 bytes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4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VBO: Vertex Buffer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Vertex data is stored in System memory, each call to </a:t>
            </a:r>
            <a:r>
              <a:rPr lang="en-US" dirty="0" err="1" smtClean="0"/>
              <a:t>glDrawArray</a:t>
            </a:r>
            <a:r>
              <a:rPr lang="en-US" dirty="0" smtClean="0"/>
              <a:t> or </a:t>
            </a:r>
            <a:r>
              <a:rPr lang="en-US" dirty="0" err="1" smtClean="0"/>
              <a:t>glDrawElements</a:t>
            </a:r>
            <a:r>
              <a:rPr lang="en-US" dirty="0" smtClean="0"/>
              <a:t> is made, this data is copied to Graphic Memory.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To avoid copying data on every draw call, we will use VBO to cache the data in graphic memory to:</a:t>
            </a:r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mprove the rendering performance</a:t>
            </a:r>
          </a:p>
          <a:p>
            <a:pPr lvl="2"/>
            <a:r>
              <a:rPr lang="en-US" sz="1600" dirty="0" smtClean="0"/>
              <a:t>Additional reduce the memory bandwidth</a:t>
            </a:r>
          </a:p>
          <a:p>
            <a:pPr lvl="2"/>
            <a:r>
              <a:rPr lang="en-US" sz="1600" dirty="0" smtClean="0"/>
              <a:t>Reduce power consumption requirements.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3209925"/>
            <a:ext cx="13716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System Memory</a:t>
            </a:r>
            <a:endParaRPr lang="en-US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3200400"/>
            <a:ext cx="15240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Graphic Memory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352800" y="3581400"/>
            <a:ext cx="19050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317182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Copying data for every draw call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69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VBO: Vertex Buffer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VBO?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2 kinds: GL_ARRAY_BUFFER for vertex array and GL_ELEMENT_ARRAY_BUFFER for indices array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15695"/>
              </p:ext>
            </p:extLst>
          </p:nvPr>
        </p:nvGraphicFramePr>
        <p:xfrm>
          <a:off x="685800" y="2179320"/>
          <a:ext cx="78486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sng" dirty="0" smtClean="0"/>
                        <a:t>Initialize Vertex buffer:</a:t>
                      </a:r>
                    </a:p>
                    <a:p>
                      <a:r>
                        <a:rPr lang="en-US" sz="1600" dirty="0" err="1" smtClean="0"/>
                        <a:t>glGenBuffers</a:t>
                      </a:r>
                      <a:r>
                        <a:rPr lang="en-US" sz="1600" dirty="0" smtClean="0"/>
                        <a:t>(1, &amp;</a:t>
                      </a:r>
                      <a:r>
                        <a:rPr lang="en-US" sz="1600" dirty="0" err="1" smtClean="0"/>
                        <a:t>vboId</a:t>
                      </a:r>
                      <a:r>
                        <a:rPr lang="en-US" sz="1600" dirty="0" smtClean="0"/>
                        <a:t>);</a:t>
                      </a:r>
                    </a:p>
                    <a:p>
                      <a:r>
                        <a:rPr lang="en-US" sz="1600" dirty="0" err="1" smtClean="0"/>
                        <a:t>glBindBuffer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GL_ARRAY_BUFFER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vboId</a:t>
                      </a:r>
                      <a:r>
                        <a:rPr lang="en-US" sz="1600" dirty="0" smtClean="0"/>
                        <a:t>);</a:t>
                      </a:r>
                    </a:p>
                    <a:p>
                      <a:r>
                        <a:rPr lang="en-US" sz="1600" dirty="0" err="1" smtClean="0"/>
                        <a:t>glBufferData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GL_ARRAY_BUFFER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sizeof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verticesData</a:t>
                      </a:r>
                      <a:r>
                        <a:rPr lang="en-US" sz="1600" dirty="0" smtClean="0"/>
                        <a:t>), </a:t>
                      </a:r>
                      <a:r>
                        <a:rPr lang="en-US" sz="1600" dirty="0" err="1" smtClean="0"/>
                        <a:t>verticesData</a:t>
                      </a:r>
                      <a:r>
                        <a:rPr lang="en-US" sz="1600" dirty="0" smtClean="0"/>
                        <a:t>, </a:t>
                      </a:r>
                    </a:p>
                    <a:p>
                      <a:r>
                        <a:rPr lang="en-US" sz="1600" dirty="0" smtClean="0"/>
                        <a:t>                                                                                                GL_STATIC_DRAW);</a:t>
                      </a:r>
                    </a:p>
                    <a:p>
                      <a:r>
                        <a:rPr lang="en-US" sz="1600" dirty="0" err="1" smtClean="0"/>
                        <a:t>glBindBuffer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GL_ARRAY_BUFFER</a:t>
                      </a:r>
                      <a:r>
                        <a:rPr lang="en-US" sz="1600" dirty="0" smtClean="0"/>
                        <a:t>, 0);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6965"/>
              </p:ext>
            </p:extLst>
          </p:nvPr>
        </p:nvGraphicFramePr>
        <p:xfrm>
          <a:off x="685800" y="4800600"/>
          <a:ext cx="78486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sng" dirty="0" smtClean="0"/>
                        <a:t>Initialize Indices buffer:</a:t>
                      </a:r>
                    </a:p>
                    <a:p>
                      <a:r>
                        <a:rPr lang="en-US" sz="1600" dirty="0" err="1" smtClean="0"/>
                        <a:t>glGenBuffers</a:t>
                      </a:r>
                      <a:r>
                        <a:rPr lang="en-US" sz="1600" dirty="0" smtClean="0"/>
                        <a:t>(1, &amp;</a:t>
                      </a:r>
                      <a:r>
                        <a:rPr lang="en-US" sz="1600" dirty="0" err="1" smtClean="0"/>
                        <a:t>iboId</a:t>
                      </a:r>
                      <a:r>
                        <a:rPr lang="en-US" sz="1600" dirty="0" smtClean="0"/>
                        <a:t>);</a:t>
                      </a:r>
                    </a:p>
                    <a:p>
                      <a:r>
                        <a:rPr lang="en-US" sz="1600" dirty="0" err="1" smtClean="0"/>
                        <a:t>glBindBuffer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GL_ELEMENT_ARRAY_BUFFER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iboId</a:t>
                      </a:r>
                      <a:r>
                        <a:rPr lang="en-US" sz="1600" dirty="0" smtClean="0"/>
                        <a:t>);</a:t>
                      </a:r>
                    </a:p>
                    <a:p>
                      <a:r>
                        <a:rPr lang="en-US" sz="1600" dirty="0" err="1" smtClean="0"/>
                        <a:t>glBufferData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GL_ELEMENT_ARRAY_BUFFER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sizeof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verticesData</a:t>
                      </a:r>
                      <a:r>
                        <a:rPr lang="en-US" sz="1600" dirty="0" smtClean="0"/>
                        <a:t>), </a:t>
                      </a:r>
                      <a:r>
                        <a:rPr lang="en-US" sz="1600" dirty="0" err="1" smtClean="0"/>
                        <a:t>verticesData</a:t>
                      </a:r>
                      <a:r>
                        <a:rPr lang="en-US" sz="1600" dirty="0" smtClean="0"/>
                        <a:t>, </a:t>
                      </a:r>
                    </a:p>
                    <a:p>
                      <a:r>
                        <a:rPr lang="en-US" sz="1600" dirty="0" smtClean="0"/>
                        <a:t>                                                                                                GL_STATIC_DRAW);</a:t>
                      </a:r>
                    </a:p>
                    <a:p>
                      <a:r>
                        <a:rPr lang="en-US" sz="1600" dirty="0" err="1" smtClean="0"/>
                        <a:t>glBindBuffer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GL_ELEMENT_ARRAY_BUFFER</a:t>
                      </a:r>
                      <a:r>
                        <a:rPr lang="en-US" sz="1600" dirty="0" smtClean="0"/>
                        <a:t>, 0);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8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VBO: Vertex Buffer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VBO?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57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05728"/>
              </p:ext>
            </p:extLst>
          </p:nvPr>
        </p:nvGraphicFramePr>
        <p:xfrm>
          <a:off x="685800" y="2331720"/>
          <a:ext cx="78486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sng" dirty="0" smtClean="0"/>
                        <a:t>Drawing Vertex buffer &amp; Element Buffer:</a:t>
                      </a:r>
                    </a:p>
                    <a:p>
                      <a:endParaRPr lang="en-US" sz="1600" u="sng" dirty="0" smtClean="0"/>
                    </a:p>
                    <a:p>
                      <a:r>
                        <a:rPr lang="en-US" sz="1600" dirty="0" err="1" smtClean="0"/>
                        <a:t>glBindBuffer</a:t>
                      </a:r>
                      <a:r>
                        <a:rPr lang="en-US" sz="1600" dirty="0" smtClean="0"/>
                        <a:t>(GL_ARRAY_BUFFER, </a:t>
                      </a:r>
                      <a:r>
                        <a:rPr lang="en-US" sz="1600" dirty="0" err="1" smtClean="0"/>
                        <a:t>vboId</a:t>
                      </a:r>
                      <a:r>
                        <a:rPr lang="en-US" sz="1600" dirty="0" smtClean="0"/>
                        <a:t>);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glEnableVertexAttribArray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myShaders.positionAttribute</a:t>
                      </a:r>
                      <a:r>
                        <a:rPr lang="en-US" sz="1600" dirty="0" smtClean="0"/>
                        <a:t>);</a:t>
                      </a:r>
                    </a:p>
                    <a:p>
                      <a:r>
                        <a:rPr lang="en-US" sz="1600" dirty="0" err="1" smtClean="0"/>
                        <a:t>glVertexAttribPointer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myShaders.positionAttribute</a:t>
                      </a:r>
                      <a:r>
                        <a:rPr lang="en-US" sz="1600" dirty="0" smtClean="0"/>
                        <a:t>, 3, GL_FLOAT, GL_FALSE,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(Vertex), 0);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glBindBuffer</a:t>
                      </a:r>
                      <a:r>
                        <a:rPr lang="en-US" sz="1600" dirty="0" smtClean="0"/>
                        <a:t>(GL_ELEMENT_ARRAY_BUFFER, </a:t>
                      </a:r>
                      <a:r>
                        <a:rPr lang="en-US" sz="1600" dirty="0" err="1" smtClean="0"/>
                        <a:t>iboID</a:t>
                      </a:r>
                      <a:r>
                        <a:rPr lang="en-US" sz="1600" dirty="0" smtClean="0"/>
                        <a:t>);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glDrawElements</a:t>
                      </a:r>
                      <a:r>
                        <a:rPr lang="en-US" sz="1600" dirty="0" smtClean="0"/>
                        <a:t>(GL_TRIANGLES, 3, GL_UNSIGNED_INT, 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en-US" sz="1600" dirty="0" err="1" smtClean="0">
                          <a:solidFill>
                            <a:srgbClr val="008000"/>
                          </a:solidFill>
                        </a:rPr>
                        <a:t>glDrawArrays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(GL_TRIANGLES, 0, 3);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r>
                        <a:rPr lang="en-US" sz="1600" dirty="0" err="1" smtClean="0"/>
                        <a:t>glBindBuffer</a:t>
                      </a:r>
                      <a:r>
                        <a:rPr lang="en-US" sz="1600" dirty="0" smtClean="0"/>
                        <a:t>(GL_ARRAY_BUFFER, 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glBindBuffer</a:t>
                      </a:r>
                      <a:r>
                        <a:rPr lang="en-US" sz="1600" dirty="0" smtClean="0"/>
                        <a:t>(GL_ELEMENT_ARRAY_BUFFER, 0);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4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81000" y="1371600"/>
            <a:ext cx="4419600" cy="5029199"/>
            <a:chOff x="533401" y="1447800"/>
            <a:chExt cx="4419600" cy="5029199"/>
          </a:xfrm>
          <a:blipFill>
            <a:blip r:embed="rId2"/>
            <a:tile tx="0" ty="0" sx="100000" sy="100000" flip="none" algn="tl"/>
          </a:blipFill>
        </p:grpSpPr>
        <p:sp>
          <p:nvSpPr>
            <p:cNvPr id="54" name="Freeform 53"/>
            <p:cNvSpPr/>
            <p:nvPr/>
          </p:nvSpPr>
          <p:spPr>
            <a:xfrm>
              <a:off x="533401" y="1447800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Introduction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33401" y="199174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Rendering pipeline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33401" y="253569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33401" y="307963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</a:rPr>
                <a:t>Basic GLSL-ES</a:t>
              </a:r>
              <a:endParaRPr lang="en-US" sz="24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33401" y="362358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Basic Math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33401" y="4167533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MVP matrices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33401" y="4711479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Textures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33401" y="5255426"/>
              <a:ext cx="4419600" cy="494496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smtClean="0">
                  <a:solidFill>
                    <a:schemeClr val="bg1">
                      <a:lumMod val="75000"/>
                    </a:schemeClr>
                  </a:solidFill>
                </a:rPr>
                <a:t>Model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33401" y="5799372"/>
              <a:ext cx="4419600" cy="677627"/>
            </a:xfrm>
            <a:custGeom>
              <a:avLst/>
              <a:gdLst>
                <a:gd name="connsiteX0" fmla="*/ 0 w 4876800"/>
                <a:gd name="connsiteY0" fmla="*/ 49450 h 494496"/>
                <a:gd name="connsiteX1" fmla="*/ 49450 w 4876800"/>
                <a:gd name="connsiteY1" fmla="*/ 0 h 494496"/>
                <a:gd name="connsiteX2" fmla="*/ 4827350 w 4876800"/>
                <a:gd name="connsiteY2" fmla="*/ 0 h 494496"/>
                <a:gd name="connsiteX3" fmla="*/ 4876800 w 4876800"/>
                <a:gd name="connsiteY3" fmla="*/ 49450 h 494496"/>
                <a:gd name="connsiteX4" fmla="*/ 4876800 w 4876800"/>
                <a:gd name="connsiteY4" fmla="*/ 445046 h 494496"/>
                <a:gd name="connsiteX5" fmla="*/ 4827350 w 4876800"/>
                <a:gd name="connsiteY5" fmla="*/ 494496 h 494496"/>
                <a:gd name="connsiteX6" fmla="*/ 49450 w 4876800"/>
                <a:gd name="connsiteY6" fmla="*/ 494496 h 494496"/>
                <a:gd name="connsiteX7" fmla="*/ 0 w 4876800"/>
                <a:gd name="connsiteY7" fmla="*/ 445046 h 494496"/>
                <a:gd name="connsiteX8" fmla="*/ 0 w 4876800"/>
                <a:gd name="connsiteY8" fmla="*/ 49450 h 4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94496">
                  <a:moveTo>
                    <a:pt x="0" y="49450"/>
                  </a:moveTo>
                  <a:cubicBezTo>
                    <a:pt x="0" y="22140"/>
                    <a:pt x="22140" y="0"/>
                    <a:pt x="49450" y="0"/>
                  </a:cubicBezTo>
                  <a:lnTo>
                    <a:pt x="4827350" y="0"/>
                  </a:lnTo>
                  <a:cubicBezTo>
                    <a:pt x="4854660" y="0"/>
                    <a:pt x="4876800" y="22140"/>
                    <a:pt x="4876800" y="49450"/>
                  </a:cubicBezTo>
                  <a:lnTo>
                    <a:pt x="4876800" y="445046"/>
                  </a:lnTo>
                  <a:cubicBezTo>
                    <a:pt x="4876800" y="472356"/>
                    <a:pt x="4854660" y="494496"/>
                    <a:pt x="4827350" y="494496"/>
                  </a:cubicBezTo>
                  <a:lnTo>
                    <a:pt x="49450" y="494496"/>
                  </a:lnTo>
                  <a:cubicBezTo>
                    <a:pt x="22140" y="494496"/>
                    <a:pt x="0" y="472356"/>
                    <a:pt x="0" y="445046"/>
                  </a:cubicBezTo>
                  <a:lnTo>
                    <a:pt x="0" y="4945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074339" tIns="49530" rIns="49531" bIns="4953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Shader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effect: </a:t>
              </a:r>
              <a:r>
                <a:rPr lang="en-US" sz="2000" b="1" kern="1200" dirty="0" err="1" smtClean="0">
                  <a:solidFill>
                    <a:schemeClr val="bg1">
                      <a:lumMod val="75000"/>
                    </a:schemeClr>
                  </a:solidFill>
                </a:rPr>
                <a:t>Skydome</a:t>
              </a:r>
              <a:r>
                <a:rPr lang="en-US" sz="2000" b="1" kern="1200" dirty="0" smtClean="0">
                  <a:solidFill>
                    <a:schemeClr val="bg1">
                      <a:lumMod val="75000"/>
                    </a:schemeClr>
                  </a:solidFill>
                </a:rPr>
                <a:t> using cube mapping</a:t>
              </a:r>
              <a:endParaRPr lang="en-US" sz="2000" b="1" kern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73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59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752600"/>
            <a:ext cx="8510192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Introduction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GLSL declaration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Basic GLSL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Introduction: </a:t>
            </a:r>
            <a:r>
              <a:rPr lang="en-US" b="1" dirty="0" smtClean="0"/>
              <a:t>3D Coordinates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856773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Ex: The </a:t>
            </a:r>
            <a:r>
              <a:rPr lang="en-US" sz="1600" dirty="0"/>
              <a:t>triangle </a:t>
            </a:r>
            <a:r>
              <a:rPr lang="en-US" sz="1600" dirty="0" smtClean="0"/>
              <a:t>is defined </a:t>
            </a:r>
            <a:r>
              <a:rPr lang="en-US" sz="1600" dirty="0"/>
              <a:t>by the </a:t>
            </a:r>
            <a:r>
              <a:rPr lang="en-US" sz="1600" dirty="0" smtClean="0"/>
              <a:t>points	A </a:t>
            </a:r>
            <a:r>
              <a:rPr lang="en-US" sz="1600" dirty="0"/>
              <a:t>(1.0</a:t>
            </a:r>
            <a:r>
              <a:rPr lang="en-US" sz="1600" dirty="0" smtClean="0"/>
              <a:t>, -1.0, 0.0</a:t>
            </a:r>
            <a:r>
              <a:rPr lang="en-US" sz="1600" dirty="0"/>
              <a:t>),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	B (0.0, 1.0, 0.0</a:t>
            </a:r>
            <a:r>
              <a:rPr lang="en-US" sz="1600" dirty="0"/>
              <a:t>),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dirty="0" smtClean="0"/>
              <a:t>C </a:t>
            </a:r>
            <a:r>
              <a:rPr lang="en-US" sz="1600" dirty="0"/>
              <a:t>(-</a:t>
            </a:r>
            <a:r>
              <a:rPr lang="en-US" sz="1600" dirty="0" smtClean="0"/>
              <a:t>1.0, -1.0, 0.0)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80997" y="1600200"/>
            <a:ext cx="5722805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The OpenGL Coordinate System</a:t>
            </a:r>
            <a:endParaRPr lang="en-US" sz="2000" dirty="0"/>
          </a:p>
          <a:p>
            <a:pPr marL="3429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 smtClean="0"/>
              <a:t>3D </a:t>
            </a:r>
            <a:r>
              <a:rPr lang="en-US" dirty="0"/>
              <a:t>point in </a:t>
            </a:r>
            <a:r>
              <a:rPr lang="en-US" dirty="0" smtClean="0"/>
              <a:t>clip coordinates </a:t>
            </a:r>
            <a:r>
              <a:rPr lang="en-US" dirty="0"/>
              <a:t>is mapped to a cube (NDC) </a:t>
            </a:r>
            <a:r>
              <a:rPr lang="en-US" dirty="0" smtClean="0"/>
              <a:t>(</a:t>
            </a:r>
            <a:r>
              <a:rPr lang="en-US" b="1" dirty="0" smtClean="0"/>
              <a:t>N</a:t>
            </a:r>
            <a:r>
              <a:rPr lang="en-US" dirty="0" smtClean="0"/>
              <a:t>ormal </a:t>
            </a:r>
            <a:r>
              <a:rPr lang="en-US" b="1" dirty="0" smtClean="0"/>
              <a:t>D</a:t>
            </a:r>
            <a:r>
              <a:rPr lang="en-US" dirty="0" smtClean="0"/>
              <a:t>evice </a:t>
            </a:r>
            <a:r>
              <a:rPr lang="en-US" b="1" dirty="0" smtClean="0"/>
              <a:t>C</a:t>
            </a:r>
            <a:r>
              <a:rPr lang="en-US" dirty="0" smtClean="0"/>
              <a:t>oordination)</a:t>
            </a:r>
          </a:p>
          <a:p>
            <a:pPr marL="3429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dirty="0"/>
              <a:t>NDC uses </a:t>
            </a:r>
            <a:r>
              <a:rPr lang="en-US" b="1" i="1" dirty="0"/>
              <a:t>left-handed</a:t>
            </a:r>
            <a:r>
              <a:rPr lang="en-US" dirty="0"/>
              <a:t> coordinate </a:t>
            </a:r>
            <a:r>
              <a:rPr lang="en-US" dirty="0" smtClean="0"/>
              <a:t>system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/>
              <a:t>In the bounds of [-1,-1,-1] and [1, 1, 1]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/>
              <a:t>Everything outside that bound will not be taken into consideration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6/6/2011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80970" y="1364331"/>
            <a:ext cx="3010630" cy="2140869"/>
            <a:chOff x="5646520" y="1219200"/>
            <a:chExt cx="3425063" cy="2439320"/>
          </a:xfrm>
        </p:grpSpPr>
        <p:grpSp>
          <p:nvGrpSpPr>
            <p:cNvPr id="10" name="Group 9"/>
            <p:cNvGrpSpPr/>
            <p:nvPr/>
          </p:nvGrpSpPr>
          <p:grpSpPr>
            <a:xfrm>
              <a:off x="5646520" y="1219200"/>
              <a:ext cx="3425063" cy="2439320"/>
              <a:chOff x="571500" y="2405390"/>
              <a:chExt cx="3670302" cy="255547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219200" y="2667000"/>
                <a:ext cx="2209800" cy="1981200"/>
                <a:chOff x="1219200" y="2667000"/>
                <a:chExt cx="2667000" cy="2514600"/>
              </a:xfrm>
            </p:grpSpPr>
            <p:sp>
              <p:nvSpPr>
                <p:cNvPr id="21" name="Cube 20"/>
                <p:cNvSpPr/>
                <p:nvPr/>
              </p:nvSpPr>
              <p:spPr>
                <a:xfrm>
                  <a:off x="1219200" y="2667000"/>
                  <a:ext cx="2667000" cy="2514600"/>
                </a:xfrm>
                <a:prstGeom prst="cube">
                  <a:avLst/>
                </a:pr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Elbow Connector 21"/>
                <p:cNvCxnSpPr/>
                <p:nvPr/>
              </p:nvCxnSpPr>
              <p:spPr>
                <a:xfrm>
                  <a:off x="1828800" y="2667000"/>
                  <a:ext cx="2057400" cy="1905000"/>
                </a:xfrm>
                <a:prstGeom prst="bentConnector3">
                  <a:avLst>
                    <a:gd name="adj1" fmla="val 938"/>
                  </a:avLst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1219200" y="4572000"/>
                  <a:ext cx="609600" cy="609600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726539" y="4648200"/>
                <a:ext cx="873660" cy="27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-1, -1, -1</a:t>
                </a:r>
                <a:endParaRPr 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21180" y="4686795"/>
                <a:ext cx="957625" cy="27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1</a:t>
                </a:r>
                <a:r>
                  <a:rPr lang="en-US" sz="1100" dirty="0" smtClean="0"/>
                  <a:t>, -1, -1</a:t>
                </a:r>
                <a:endParaRPr 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06979" y="4130787"/>
                <a:ext cx="934820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1, -1, 1</a:t>
                </a:r>
                <a:endParaRPr lang="en-US" sz="11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76002" y="4167910"/>
                <a:ext cx="838597" cy="27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-1, -1, 1</a:t>
                </a:r>
                <a:endParaRPr lang="en-US" sz="11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1500" y="2971800"/>
                <a:ext cx="874181" cy="27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-1, 1, -1</a:t>
                </a:r>
                <a:endParaRPr 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92482" y="2405390"/>
                <a:ext cx="906117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-1, 1, 1</a:t>
                </a:r>
                <a:endParaRPr 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92135" y="2405390"/>
                <a:ext cx="949667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1, 1, 1</a:t>
                </a:r>
                <a:endParaRPr lang="en-US" sz="11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324100" y="36576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085006" y="3327289"/>
                <a:ext cx="963222" cy="312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0</a:t>
                </a:r>
                <a:r>
                  <a:rPr lang="en-US" sz="1100" dirty="0" smtClean="0"/>
                  <a:t>, 0, </a:t>
                </a:r>
                <a:r>
                  <a:rPr lang="en-US" sz="1100" dirty="0"/>
                  <a:t>0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7539444" y="1675662"/>
              <a:ext cx="773645" cy="29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1, 1, -1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1201" y="4126046"/>
            <a:ext cx="3276600" cy="2300387"/>
            <a:chOff x="4604960" y="4398694"/>
            <a:chExt cx="3051895" cy="2303453"/>
          </a:xfrm>
        </p:grpSpPr>
        <p:grpSp>
          <p:nvGrpSpPr>
            <p:cNvPr id="24" name="Group 23"/>
            <p:cNvGrpSpPr/>
            <p:nvPr/>
          </p:nvGrpSpPr>
          <p:grpSpPr>
            <a:xfrm>
              <a:off x="4604960" y="4398694"/>
              <a:ext cx="3051895" cy="2303453"/>
              <a:chOff x="571499" y="2405388"/>
              <a:chExt cx="3594169" cy="254704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71499" y="2405388"/>
                <a:ext cx="3594169" cy="2547044"/>
                <a:chOff x="571500" y="2405390"/>
                <a:chExt cx="3594173" cy="2547047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219200" y="2667000"/>
                  <a:ext cx="2209800" cy="1981200"/>
                  <a:chOff x="1219200" y="2667000"/>
                  <a:chExt cx="2667000" cy="2514600"/>
                </a:xfrm>
              </p:grpSpPr>
              <p:sp>
                <p:nvSpPr>
                  <p:cNvPr id="40" name="Cube 39"/>
                  <p:cNvSpPr/>
                  <p:nvPr/>
                </p:nvSpPr>
                <p:spPr>
                  <a:xfrm>
                    <a:off x="1219200" y="2667000"/>
                    <a:ext cx="2667000" cy="2514600"/>
                  </a:xfrm>
                  <a:prstGeom prst="cube">
                    <a:avLst/>
                  </a:prstGeom>
                  <a:noFill/>
                  <a:ln w="28575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Elbow Connector 40"/>
                  <p:cNvCxnSpPr/>
                  <p:nvPr/>
                </p:nvCxnSpPr>
                <p:spPr>
                  <a:xfrm>
                    <a:off x="1828800" y="2667000"/>
                    <a:ext cx="2057400" cy="1905000"/>
                  </a:xfrm>
                  <a:prstGeom prst="bentConnector3">
                    <a:avLst>
                      <a:gd name="adj1" fmla="val 938"/>
                    </a:avLst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H="1">
                    <a:off x="1219200" y="4572000"/>
                    <a:ext cx="609600" cy="609600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914400" y="4648200"/>
                  <a:ext cx="1042701" cy="289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-1, -1, -1</a:t>
                  </a:r>
                  <a:endParaRPr lang="en-US" sz="1100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621180" y="4686795"/>
                  <a:ext cx="959781" cy="265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1</a:t>
                  </a:r>
                  <a:r>
                    <a:rPr lang="en-US" sz="1100" dirty="0" smtClean="0"/>
                    <a:t>, -1, -1</a:t>
                  </a:r>
                  <a:endParaRPr lang="en-US" sz="11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306980" y="4130787"/>
                  <a:ext cx="858693" cy="265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1, -1, 1</a:t>
                  </a:r>
                  <a:endParaRPr lang="en-US" sz="11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676002" y="4167909"/>
                  <a:ext cx="838597" cy="265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-1, -1, 1</a:t>
                  </a:r>
                  <a:endParaRPr lang="en-US" sz="11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71500" y="2971800"/>
                  <a:ext cx="900249" cy="265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-1, 1, -1</a:t>
                  </a:r>
                  <a:endParaRPr lang="en-US" sz="11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92481" y="2405390"/>
                  <a:ext cx="892525" cy="265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-1, 1, 1</a:t>
                  </a:r>
                  <a:endParaRPr lang="en-US" sz="11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100250" y="2405390"/>
                  <a:ext cx="877687" cy="305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1, 1, 1</a:t>
                  </a:r>
                  <a:endParaRPr lang="en-US" sz="11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24100" y="36576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085006" y="3327289"/>
                  <a:ext cx="685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0</a:t>
                  </a:r>
                  <a:r>
                    <a:rPr lang="en-US" sz="1100" dirty="0" smtClean="0"/>
                    <a:t>, 0, </a:t>
                  </a:r>
                  <a:r>
                    <a:rPr lang="en-US" sz="1100" dirty="0"/>
                    <a:t>0</a:t>
                  </a:r>
                </a:p>
              </p:txBody>
            </p:sp>
          </p:grpSp>
          <p:sp>
            <p:nvSpPr>
              <p:cNvPr id="26" name="Isosceles Triangle 25"/>
              <p:cNvSpPr/>
              <p:nvPr/>
            </p:nvSpPr>
            <p:spPr>
              <a:xfrm>
                <a:off x="1447798" y="2850387"/>
                <a:ext cx="1728650" cy="1532356"/>
              </a:xfrm>
              <a:prstGeom prst="triangle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100246" y="4267195"/>
                <a:ext cx="252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41117" y="2526267"/>
                <a:ext cx="52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81099" y="4050268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364727" y="4769442"/>
              <a:ext cx="6399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1, 1, -1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Basic GLSL: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b="1" dirty="0"/>
              <a:t>What Is </a:t>
            </a:r>
            <a:r>
              <a:rPr lang="en-US" b="1" dirty="0" smtClean="0"/>
              <a:t>GLSL? </a:t>
            </a:r>
            <a:r>
              <a:rPr lang="en-US" dirty="0" smtClean="0"/>
              <a:t>Open</a:t>
            </a:r>
            <a:r>
              <a:rPr lang="en-US" b="1" dirty="0" smtClean="0"/>
              <a:t>GL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dirty="0"/>
              <a:t>hading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C/C</a:t>
            </a:r>
            <a:r>
              <a:rPr lang="en-US" dirty="0"/>
              <a:t>++ similar high level programming language for several parts of the graphic </a:t>
            </a:r>
            <a:r>
              <a:rPr lang="en-US" dirty="0" smtClean="0"/>
              <a:t>card</a:t>
            </a:r>
          </a:p>
          <a:p>
            <a:r>
              <a:rPr lang="en-US" dirty="0" smtClean="0"/>
              <a:t>Can </a:t>
            </a:r>
            <a:r>
              <a:rPr lang="en-US" dirty="0"/>
              <a:t>code (right up to) short programs, called </a:t>
            </a:r>
            <a:r>
              <a:rPr lang="en-US" dirty="0" err="1"/>
              <a:t>shaders</a:t>
            </a:r>
            <a:r>
              <a:rPr lang="en-US" dirty="0"/>
              <a:t>, which are executed on the GPU.</a:t>
            </a:r>
          </a:p>
          <a:p>
            <a:pPr marL="68580" indent="0">
              <a:buNone/>
            </a:pPr>
            <a:r>
              <a:rPr lang="en-US" b="1" dirty="0" smtClean="0"/>
              <a:t>Why </a:t>
            </a:r>
            <a:r>
              <a:rPr lang="en-US" b="1" dirty="0" err="1"/>
              <a:t>Shaders</a:t>
            </a:r>
            <a:r>
              <a:rPr lang="en-US" b="1" dirty="0"/>
              <a:t>? 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OpenGLES</a:t>
            </a:r>
            <a:r>
              <a:rPr lang="en-US" dirty="0"/>
              <a:t> 1.1, the graphic pipeline could only be configured, but not be programmed.</a:t>
            </a:r>
          </a:p>
          <a:p>
            <a:r>
              <a:rPr lang="en-US" dirty="0"/>
              <a:t>With </a:t>
            </a:r>
            <a:r>
              <a:rPr lang="en-US" dirty="0" err="1"/>
              <a:t>Shaders</a:t>
            </a:r>
            <a:r>
              <a:rPr lang="en-US" dirty="0"/>
              <a:t> you are able to </a:t>
            </a:r>
            <a:r>
              <a:rPr lang="en-US" dirty="0" smtClean="0"/>
              <a:t>program: your  lighting mode, </a:t>
            </a:r>
            <a:r>
              <a:rPr lang="en-US" dirty="0"/>
              <a:t>Shadows, Environment </a:t>
            </a:r>
            <a:r>
              <a:rPr lang="en-US" dirty="0" smtClean="0"/>
              <a:t>Mapping, </a:t>
            </a:r>
            <a:r>
              <a:rPr lang="en-US" dirty="0"/>
              <a:t>Bump Mapping, Parallax Bump Mapping, HDR, and much more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Basic GLSL: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Environment Mapping</a:t>
            </a:r>
          </a:p>
          <a:p>
            <a:pPr marL="68580" indent="0">
              <a:buNone/>
            </a:pPr>
            <a:r>
              <a:rPr lang="en-US" dirty="0" smtClean="0"/>
              <a:t>Shadow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Bump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6" name="AutoShape 5" descr="mailbox://D%7C/Profiles/Thunderbird/Mail/Local%20Folders/Inbox.sbd/Trainers%20team?number=806208901&amp;part=1.2&amp;type=image/png&amp;filename=Untitled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mailbox://D%7C/Profiles/Thunderbird/Mail/Local%20Folders/Inbox.sbd/Trainers%20team?number=806208901&amp;part=1.2&amp;type=image/png&amp;filename=Untitled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9" descr="mailbox://D%7C/Profiles/Thunderbird/Mail/Local%20Folders/Inbox.sbd/Trainers%20team?number=806208901&amp;part=1.2&amp;type=image/png&amp;filename=Untitled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mailbox://D%7C/Profiles/Thunderbird/Mail/Local%20Folders/Inbox.sbd/Trainers%20team?number=806208901&amp;part=1.2&amp;type=image/png&amp;filename=Untitled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C:\Users\thuy.vuthiminh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55398"/>
            <a:ext cx="3992016" cy="239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352800" y="4457700"/>
            <a:ext cx="4114800" cy="1543050"/>
            <a:chOff x="990600" y="4438650"/>
            <a:chExt cx="4114800" cy="15430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457700"/>
              <a:ext cx="1524000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4438650"/>
              <a:ext cx="1524000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2743200" y="51054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60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nearly full </a:t>
            </a:r>
            <a:r>
              <a:rPr lang="en-US" dirty="0"/>
              <a:t>control over what is happening with each </a:t>
            </a:r>
            <a:r>
              <a:rPr lang="en-US" dirty="0" smtClean="0"/>
              <a:t>vertex / fragment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33250"/>
              </p:ext>
            </p:extLst>
          </p:nvPr>
        </p:nvGraphicFramePr>
        <p:xfrm>
          <a:off x="457200" y="2880360"/>
          <a:ext cx="822960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Vertex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shader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Fragment </a:t>
                      </a:r>
                      <a:r>
                        <a:rPr lang="en-US" sz="2000" dirty="0" err="1" smtClean="0"/>
                        <a:t>shader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Vertex Transformation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 Transformation, Normalization and Rescaling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Texture Coordinate Generation and Transformation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more.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Texture access and application (Texture environments)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Lightning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itchFamily="2" charset="2"/>
                        <a:buChar char="ü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more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GLSL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</a:t>
            </a:r>
          </a:p>
          <a:p>
            <a:r>
              <a:rPr lang="en-US" dirty="0" smtClean="0"/>
              <a:t>Vector constructor</a:t>
            </a:r>
          </a:p>
          <a:p>
            <a:r>
              <a:rPr lang="en-US" dirty="0" smtClean="0"/>
              <a:t>Matrix constructor</a:t>
            </a:r>
          </a:p>
          <a:p>
            <a:r>
              <a:rPr lang="en-US" dirty="0" smtClean="0"/>
              <a:t>Array constructor</a:t>
            </a:r>
          </a:p>
          <a:p>
            <a:r>
              <a:rPr lang="en-US" dirty="0" smtClean="0"/>
              <a:t>Structure constructor</a:t>
            </a:r>
          </a:p>
          <a:p>
            <a:r>
              <a:rPr lang="en-US" dirty="0" smtClean="0"/>
              <a:t>Vector component</a:t>
            </a:r>
          </a:p>
          <a:p>
            <a:r>
              <a:rPr lang="en-US" dirty="0" smtClean="0"/>
              <a:t>Function definition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GLSL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b="1" dirty="0" smtClean="0"/>
              <a:t>Data types</a:t>
            </a:r>
          </a:p>
          <a:p>
            <a:r>
              <a:rPr lang="en-US" dirty="0" smtClean="0"/>
              <a:t>There </a:t>
            </a:r>
            <a:r>
              <a:rPr lang="en-US" dirty="0"/>
              <a:t>are four main types: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207E9"/>
                </a:solidFill>
              </a:rPr>
              <a:t>sampler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For the first three types, vector types are </a:t>
            </a:r>
            <a:r>
              <a:rPr lang="en-US" dirty="0" smtClean="0"/>
              <a:t>available:</a:t>
            </a:r>
          </a:p>
          <a:p>
            <a:pPr marL="68580" indent="0">
              <a:buNone/>
            </a:pPr>
            <a:r>
              <a:rPr lang="en-US" sz="1600" dirty="0">
                <a:solidFill>
                  <a:srgbClr val="3207E9"/>
                </a:solidFill>
              </a:rPr>
              <a:t>	</a:t>
            </a:r>
            <a:r>
              <a:rPr lang="en-US" sz="1600" dirty="0" smtClean="0">
                <a:solidFill>
                  <a:srgbClr val="3207E9"/>
                </a:solidFill>
              </a:rPr>
              <a:t>vec2, vec3, vec4</a:t>
            </a:r>
            <a:r>
              <a:rPr lang="en-US" sz="1600" dirty="0"/>
              <a:t>	</a:t>
            </a:r>
            <a:r>
              <a:rPr lang="en-US" sz="1600" dirty="0" smtClean="0"/>
              <a:t>	2D</a:t>
            </a:r>
            <a:r>
              <a:rPr lang="en-US" sz="1600" dirty="0"/>
              <a:t>, 3D and 4D floating point vector</a:t>
            </a:r>
          </a:p>
          <a:p>
            <a:pPr marL="365760" lvl="1" indent="0">
              <a:buNone/>
            </a:pPr>
            <a:r>
              <a:rPr lang="en-US" sz="1600" dirty="0" smtClean="0">
                <a:solidFill>
                  <a:srgbClr val="3207E9"/>
                </a:solidFill>
              </a:rPr>
              <a:t>	ivec2</a:t>
            </a:r>
            <a:r>
              <a:rPr lang="en-US" sz="1600" dirty="0">
                <a:solidFill>
                  <a:srgbClr val="3207E9"/>
                </a:solidFill>
              </a:rPr>
              <a:t>, ivec3, ivec4</a:t>
            </a:r>
            <a:r>
              <a:rPr lang="en-US" sz="1600" dirty="0"/>
              <a:t>	</a:t>
            </a:r>
            <a:r>
              <a:rPr lang="en-US" sz="1600" dirty="0" smtClean="0"/>
              <a:t> 	2D</a:t>
            </a:r>
            <a:r>
              <a:rPr lang="en-US" sz="1600" dirty="0"/>
              <a:t>, 3D and 4D integer vector</a:t>
            </a:r>
          </a:p>
          <a:p>
            <a:pPr marL="365760" lvl="1" indent="0">
              <a:buNone/>
            </a:pPr>
            <a:r>
              <a:rPr lang="en-US" sz="1600" dirty="0" smtClean="0">
                <a:solidFill>
                  <a:srgbClr val="3207E9"/>
                </a:solidFill>
              </a:rPr>
              <a:t>	bvec2</a:t>
            </a:r>
            <a:r>
              <a:rPr lang="en-US" sz="1600" dirty="0">
                <a:solidFill>
                  <a:srgbClr val="3207E9"/>
                </a:solidFill>
              </a:rPr>
              <a:t>, bvec3, bvec4</a:t>
            </a:r>
            <a:r>
              <a:rPr lang="en-US" sz="1600" dirty="0"/>
              <a:t>	2D, 3D and 4D </a:t>
            </a:r>
            <a:r>
              <a:rPr lang="en-US" sz="1600" dirty="0" err="1"/>
              <a:t>boolean</a:t>
            </a:r>
            <a:r>
              <a:rPr lang="en-US" sz="1600" dirty="0"/>
              <a:t> vectors</a:t>
            </a:r>
          </a:p>
          <a:p>
            <a:r>
              <a:rPr lang="en-US" dirty="0" smtClean="0"/>
              <a:t>For </a:t>
            </a:r>
            <a:r>
              <a:rPr lang="en-US" dirty="0"/>
              <a:t>floats here are also matrix types: </a:t>
            </a:r>
            <a:endParaRPr lang="en-US" dirty="0" smtClean="0"/>
          </a:p>
          <a:p>
            <a:pPr marL="365760" lvl="1" indent="0">
              <a:buNone/>
            </a:pPr>
            <a:r>
              <a:rPr lang="en-US" sz="1600" dirty="0" smtClean="0">
                <a:solidFill>
                  <a:srgbClr val="3207E9"/>
                </a:solidFill>
              </a:rPr>
              <a:t>	mat2</a:t>
            </a:r>
            <a:r>
              <a:rPr lang="en-US" sz="1600" dirty="0">
                <a:solidFill>
                  <a:srgbClr val="3207E9"/>
                </a:solidFill>
              </a:rPr>
              <a:t>, mat3, mat4	</a:t>
            </a:r>
            <a:r>
              <a:rPr lang="en-US" sz="1600" dirty="0"/>
              <a:t>	2x2, 3x3, 4x4 floating point </a:t>
            </a:r>
            <a:r>
              <a:rPr lang="en-US" sz="1600" dirty="0" smtClean="0"/>
              <a:t>matrix</a:t>
            </a:r>
            <a:endParaRPr lang="en-US" dirty="0" smtClean="0"/>
          </a:p>
          <a:p>
            <a:r>
              <a:rPr lang="en-US" dirty="0" smtClean="0"/>
              <a:t>Some common errors (cause error without notices) :</a:t>
            </a:r>
          </a:p>
          <a:p>
            <a:pPr marL="685800" lvl="2" indent="0">
              <a:buNone/>
            </a:pPr>
            <a:r>
              <a:rPr lang="en-US" dirty="0" smtClean="0"/>
              <a:t>   </a:t>
            </a:r>
            <a:r>
              <a:rPr lang="en-US" sz="1700" dirty="0" smtClean="0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700" dirty="0">
                <a:solidFill>
                  <a:srgbClr val="3207E9"/>
                </a:solidFill>
                <a:latin typeface="Courier New" pitchFamily="49" charset="0"/>
                <a:cs typeface="Courier New" pitchFamily="49" charset="0"/>
              </a:rPr>
              <a:t>b = 3;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must be 3.0</a:t>
            </a:r>
            <a:endParaRPr lang="en-US" sz="17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600" dirty="0" smtClean="0">
                <a:solidFill>
                  <a:srgbClr val="3207E9"/>
                </a:solidFill>
              </a:rPr>
              <a:t>	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GLSL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b="1" dirty="0"/>
              <a:t>Vector constructors</a:t>
            </a:r>
          </a:p>
          <a:p>
            <a:r>
              <a:rPr lang="en-US" dirty="0" smtClean="0"/>
              <a:t>vec3(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// initializes each component of with the float</a:t>
            </a:r>
          </a:p>
          <a:p>
            <a:r>
              <a:rPr lang="en-US" dirty="0">
                <a:solidFill>
                  <a:prstClr val="black"/>
                </a:solidFill>
              </a:rPr>
              <a:t>vec2(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// initializes a vec2 with 2 floats</a:t>
            </a:r>
          </a:p>
          <a:p>
            <a:r>
              <a:rPr lang="en-US" dirty="0">
                <a:solidFill>
                  <a:prstClr val="black"/>
                </a:solidFill>
              </a:rPr>
              <a:t>ivec3(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// initializes an ivec3 with 3 </a:t>
            </a:r>
            <a:r>
              <a:rPr lang="en-US" dirty="0" err="1">
                <a:solidFill>
                  <a:srgbClr val="008000"/>
                </a:solidFill>
              </a:rPr>
              <a:t>ints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vec3(</a:t>
            </a:r>
            <a:r>
              <a:rPr lang="en-US" dirty="0">
                <a:solidFill>
                  <a:srgbClr val="350CE4"/>
                </a:solidFill>
              </a:rPr>
              <a:t>vec4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// drops the fourth component of a vec4</a:t>
            </a:r>
          </a:p>
          <a:p>
            <a:r>
              <a:rPr lang="en-US" dirty="0">
                <a:solidFill>
                  <a:prstClr val="black"/>
                </a:solidFill>
              </a:rPr>
              <a:t>vec3(</a:t>
            </a:r>
            <a:r>
              <a:rPr lang="en-US" dirty="0">
                <a:solidFill>
                  <a:srgbClr val="350CE4"/>
                </a:solidFill>
              </a:rPr>
              <a:t>vec2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// vec3.x = vec2.x, vec3.y = vec2.y, vec3.z = float</a:t>
            </a:r>
          </a:p>
          <a:p>
            <a:r>
              <a:rPr lang="en-US" dirty="0">
                <a:solidFill>
                  <a:prstClr val="black"/>
                </a:solidFill>
              </a:rPr>
              <a:t>vec3(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350CE4"/>
                </a:solidFill>
              </a:rPr>
              <a:t>vec2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// vec3.x = float, vec3.y = vec2.x, vec3.z = vec2.y</a:t>
            </a:r>
          </a:p>
          <a:p>
            <a:r>
              <a:rPr lang="en-US" dirty="0">
                <a:solidFill>
                  <a:prstClr val="black"/>
                </a:solidFill>
              </a:rPr>
              <a:t>vec4(</a:t>
            </a:r>
            <a:r>
              <a:rPr lang="en-US" dirty="0">
                <a:solidFill>
                  <a:srgbClr val="350CE4"/>
                </a:solidFill>
              </a:rPr>
              <a:t>vec2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350CE4"/>
                </a:solidFill>
              </a:rPr>
              <a:t>vec2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// ???</a:t>
            </a:r>
          </a:p>
          <a:p>
            <a:pPr marL="68580" indent="0">
              <a:buNone/>
            </a:pPr>
            <a:r>
              <a:rPr lang="en-US" b="1" dirty="0">
                <a:solidFill>
                  <a:prstClr val="black"/>
                </a:solidFill>
              </a:rPr>
              <a:t>Examples</a:t>
            </a:r>
          </a:p>
          <a:p>
            <a:r>
              <a:rPr lang="en-US" dirty="0">
                <a:solidFill>
                  <a:prstClr val="black"/>
                </a:solidFill>
              </a:rPr>
              <a:t>vec4 color = vec4(0.0, 1.0, 0.0, 1.0); </a:t>
            </a:r>
            <a:r>
              <a:rPr lang="en-US" dirty="0">
                <a:solidFill>
                  <a:srgbClr val="008000"/>
                </a:solidFill>
              </a:rPr>
              <a:t>// 1.0 not 1.0f like C++</a:t>
            </a:r>
          </a:p>
          <a:p>
            <a:r>
              <a:rPr lang="en-US" dirty="0">
                <a:solidFill>
                  <a:prstClr val="black"/>
                </a:solidFill>
              </a:rPr>
              <a:t>vec4 </a:t>
            </a:r>
            <a:r>
              <a:rPr lang="en-US" dirty="0" err="1">
                <a:solidFill>
                  <a:prstClr val="black"/>
                </a:solidFill>
              </a:rPr>
              <a:t>rgba</a:t>
            </a:r>
            <a:r>
              <a:rPr lang="en-US" dirty="0">
                <a:solidFill>
                  <a:prstClr val="black"/>
                </a:solidFill>
              </a:rPr>
              <a:t> = vec4(1.0); </a:t>
            </a:r>
            <a:r>
              <a:rPr lang="en-US" dirty="0">
                <a:solidFill>
                  <a:srgbClr val="008000"/>
                </a:solidFill>
              </a:rPr>
              <a:t>// sets each component to 1.0</a:t>
            </a:r>
          </a:p>
          <a:p>
            <a:r>
              <a:rPr lang="en-US" dirty="0">
                <a:solidFill>
                  <a:prstClr val="black"/>
                </a:solidFill>
              </a:rPr>
              <a:t>vec3 </a:t>
            </a:r>
            <a:r>
              <a:rPr lang="en-US" dirty="0" err="1">
                <a:solidFill>
                  <a:prstClr val="black"/>
                </a:solidFill>
              </a:rPr>
              <a:t>rgb</a:t>
            </a:r>
            <a:r>
              <a:rPr lang="en-US" dirty="0">
                <a:solidFill>
                  <a:prstClr val="black"/>
                </a:solidFill>
              </a:rPr>
              <a:t> = vec3(color); </a:t>
            </a:r>
            <a:r>
              <a:rPr lang="en-US" dirty="0">
                <a:solidFill>
                  <a:srgbClr val="008000"/>
                </a:solidFill>
              </a:rPr>
              <a:t>// drop the 4th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GLSL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b="1" dirty="0"/>
              <a:t>Matrix Constructors </a:t>
            </a:r>
          </a:p>
          <a:p>
            <a:r>
              <a:rPr lang="en-US" dirty="0" smtClean="0"/>
              <a:t>To </a:t>
            </a:r>
            <a:r>
              <a:rPr lang="en-US" dirty="0"/>
              <a:t>initialize the diagonal of a matrix with all other elements set to zero: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sz="1700" dirty="0" smtClean="0"/>
              <a:t>mat2(</a:t>
            </a:r>
            <a:r>
              <a:rPr lang="en-US" sz="1700" dirty="0" smtClean="0">
                <a:solidFill>
                  <a:srgbClr val="0000FF"/>
                </a:solidFill>
              </a:rPr>
              <a:t>float</a:t>
            </a:r>
            <a:r>
              <a:rPr lang="en-US" sz="1700" dirty="0">
                <a:solidFill>
                  <a:prstClr val="black"/>
                </a:solidFill>
              </a:rPr>
              <a:t>), mat3(</a:t>
            </a:r>
            <a:r>
              <a:rPr lang="en-US" sz="1700" dirty="0">
                <a:solidFill>
                  <a:srgbClr val="0000FF"/>
                </a:solidFill>
              </a:rPr>
              <a:t>float</a:t>
            </a:r>
            <a:r>
              <a:rPr lang="en-US" sz="1700" dirty="0">
                <a:solidFill>
                  <a:prstClr val="black"/>
                </a:solidFill>
              </a:rPr>
              <a:t>), mat4(</a:t>
            </a:r>
            <a:r>
              <a:rPr lang="en-US" sz="1700" dirty="0">
                <a:solidFill>
                  <a:srgbClr val="0000FF"/>
                </a:solidFill>
              </a:rPr>
              <a:t>float</a:t>
            </a:r>
            <a:r>
              <a:rPr lang="en-US" sz="1700" dirty="0">
                <a:solidFill>
                  <a:prstClr val="black"/>
                </a:solidFill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</a:rPr>
              <a:t>To initialize a matrix by specifying vectors or scalars, the components are assigned to the matrix elements in column-major order:</a:t>
            </a:r>
          </a:p>
          <a:p>
            <a:pPr marL="6858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1700" dirty="0" smtClean="0">
                <a:solidFill>
                  <a:prstClr val="black"/>
                </a:solidFill>
              </a:rPr>
              <a:t>mat2(</a:t>
            </a:r>
            <a:r>
              <a:rPr lang="en-US" sz="1700" dirty="0" smtClean="0">
                <a:solidFill>
                  <a:srgbClr val="350CE4"/>
                </a:solidFill>
              </a:rPr>
              <a:t>vec2</a:t>
            </a:r>
            <a:r>
              <a:rPr lang="en-US" sz="1700" dirty="0">
                <a:solidFill>
                  <a:prstClr val="black"/>
                </a:solidFill>
              </a:rPr>
              <a:t>, </a:t>
            </a:r>
            <a:r>
              <a:rPr lang="en-US" sz="1700" dirty="0">
                <a:solidFill>
                  <a:srgbClr val="350CE4"/>
                </a:solidFill>
              </a:rPr>
              <a:t>vec2</a:t>
            </a:r>
            <a:r>
              <a:rPr lang="en-US" sz="1700" dirty="0">
                <a:solidFill>
                  <a:prstClr val="black"/>
                </a:solidFill>
              </a:rPr>
              <a:t>); </a:t>
            </a:r>
            <a:r>
              <a:rPr lang="en-US" sz="1700" dirty="0">
                <a:solidFill>
                  <a:srgbClr val="008000"/>
                </a:solidFill>
              </a:rPr>
              <a:t>// one column per argument</a:t>
            </a:r>
          </a:p>
          <a:p>
            <a:pPr marL="68580" indent="0">
              <a:buNone/>
            </a:pPr>
            <a:r>
              <a:rPr lang="en-US" sz="1700" dirty="0" smtClean="0">
                <a:solidFill>
                  <a:prstClr val="black"/>
                </a:solidFill>
              </a:rPr>
              <a:t>	mat3(</a:t>
            </a:r>
            <a:r>
              <a:rPr lang="en-US" sz="1700" dirty="0" smtClean="0">
                <a:solidFill>
                  <a:srgbClr val="350CE4"/>
                </a:solidFill>
              </a:rPr>
              <a:t>vec3</a:t>
            </a:r>
            <a:r>
              <a:rPr lang="en-US" sz="1700" dirty="0">
                <a:solidFill>
                  <a:prstClr val="black"/>
                </a:solidFill>
              </a:rPr>
              <a:t>, </a:t>
            </a:r>
            <a:r>
              <a:rPr lang="en-US" sz="1700" dirty="0">
                <a:solidFill>
                  <a:srgbClr val="350CE4"/>
                </a:solidFill>
              </a:rPr>
              <a:t>vec3</a:t>
            </a:r>
            <a:r>
              <a:rPr lang="en-US" sz="1700" dirty="0">
                <a:solidFill>
                  <a:prstClr val="black"/>
                </a:solidFill>
              </a:rPr>
              <a:t>, </a:t>
            </a:r>
            <a:r>
              <a:rPr lang="en-US" sz="1700" dirty="0">
                <a:solidFill>
                  <a:srgbClr val="350CE4"/>
                </a:solidFill>
              </a:rPr>
              <a:t>vec3</a:t>
            </a:r>
            <a:r>
              <a:rPr lang="en-US" sz="1700" dirty="0">
                <a:solidFill>
                  <a:prstClr val="black"/>
                </a:solidFill>
              </a:rPr>
              <a:t>); </a:t>
            </a:r>
            <a:r>
              <a:rPr lang="en-US" sz="1700" dirty="0">
                <a:solidFill>
                  <a:srgbClr val="008000"/>
                </a:solidFill>
              </a:rPr>
              <a:t>// one column per argument</a:t>
            </a:r>
          </a:p>
          <a:p>
            <a:pPr marL="68580" indent="0">
              <a:buNone/>
            </a:pPr>
            <a:r>
              <a:rPr lang="en-US" sz="1700" dirty="0" smtClean="0">
                <a:solidFill>
                  <a:prstClr val="black"/>
                </a:solidFill>
              </a:rPr>
              <a:t>	mat4(</a:t>
            </a:r>
            <a:r>
              <a:rPr lang="en-US" sz="1700" dirty="0" smtClean="0">
                <a:solidFill>
                  <a:srgbClr val="350CE4"/>
                </a:solidFill>
              </a:rPr>
              <a:t>vec4</a:t>
            </a:r>
            <a:r>
              <a:rPr lang="en-US" sz="1700" dirty="0">
                <a:solidFill>
                  <a:prstClr val="black"/>
                </a:solidFill>
              </a:rPr>
              <a:t>, </a:t>
            </a:r>
            <a:r>
              <a:rPr lang="en-US" sz="1700" dirty="0">
                <a:solidFill>
                  <a:srgbClr val="350CE4"/>
                </a:solidFill>
              </a:rPr>
              <a:t>vec4</a:t>
            </a:r>
            <a:r>
              <a:rPr lang="en-US" sz="1700" dirty="0">
                <a:solidFill>
                  <a:prstClr val="black"/>
                </a:solidFill>
              </a:rPr>
              <a:t>, </a:t>
            </a:r>
            <a:r>
              <a:rPr lang="en-US" sz="1700" dirty="0">
                <a:solidFill>
                  <a:srgbClr val="350CE4"/>
                </a:solidFill>
              </a:rPr>
              <a:t>vec4</a:t>
            </a:r>
            <a:r>
              <a:rPr lang="en-US" sz="1700" dirty="0">
                <a:solidFill>
                  <a:prstClr val="black"/>
                </a:solidFill>
              </a:rPr>
              <a:t>, </a:t>
            </a:r>
            <a:r>
              <a:rPr lang="en-US" sz="1700" dirty="0">
                <a:solidFill>
                  <a:srgbClr val="350CE4"/>
                </a:solidFill>
              </a:rPr>
              <a:t>vec4</a:t>
            </a:r>
            <a:r>
              <a:rPr lang="en-US" sz="1700" dirty="0">
                <a:solidFill>
                  <a:prstClr val="black"/>
                </a:solidFill>
              </a:rPr>
              <a:t>); </a:t>
            </a:r>
            <a:r>
              <a:rPr lang="en-US" sz="1700" dirty="0">
                <a:solidFill>
                  <a:srgbClr val="008000"/>
                </a:solidFill>
              </a:rPr>
              <a:t>// one column per argument</a:t>
            </a:r>
          </a:p>
          <a:p>
            <a:pPr marL="68580" indent="0">
              <a:buNone/>
            </a:pPr>
            <a:r>
              <a:rPr lang="en-US" sz="1700" dirty="0" smtClean="0">
                <a:solidFill>
                  <a:prstClr val="black"/>
                </a:solidFill>
              </a:rPr>
              <a:t>	mat3x2(</a:t>
            </a:r>
            <a:r>
              <a:rPr lang="en-US" sz="1700" dirty="0" smtClean="0">
                <a:solidFill>
                  <a:srgbClr val="350CE4"/>
                </a:solidFill>
              </a:rPr>
              <a:t>vec2</a:t>
            </a:r>
            <a:r>
              <a:rPr lang="en-US" sz="1700" dirty="0">
                <a:solidFill>
                  <a:prstClr val="black"/>
                </a:solidFill>
              </a:rPr>
              <a:t>, </a:t>
            </a:r>
            <a:r>
              <a:rPr lang="en-US" sz="1700" dirty="0">
                <a:solidFill>
                  <a:srgbClr val="350CE4"/>
                </a:solidFill>
              </a:rPr>
              <a:t>vec2</a:t>
            </a:r>
            <a:r>
              <a:rPr lang="en-US" sz="1700" dirty="0">
                <a:solidFill>
                  <a:prstClr val="black"/>
                </a:solidFill>
              </a:rPr>
              <a:t>, </a:t>
            </a:r>
            <a:r>
              <a:rPr lang="en-US" sz="1700" dirty="0">
                <a:solidFill>
                  <a:srgbClr val="350CE4"/>
                </a:solidFill>
              </a:rPr>
              <a:t>vec2</a:t>
            </a:r>
            <a:r>
              <a:rPr lang="en-US" sz="1700" dirty="0">
                <a:solidFill>
                  <a:prstClr val="black"/>
                </a:solidFill>
              </a:rPr>
              <a:t>); </a:t>
            </a:r>
            <a:r>
              <a:rPr lang="en-US" sz="1700" dirty="0">
                <a:solidFill>
                  <a:srgbClr val="008000"/>
                </a:solidFill>
              </a:rPr>
              <a:t>// one column per argument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GLSL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mat2(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// first column</a:t>
            </a:r>
          </a:p>
          <a:p>
            <a:pPr marL="6858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); </a:t>
            </a:r>
            <a:r>
              <a:rPr lang="en-US" dirty="0">
                <a:solidFill>
                  <a:srgbClr val="008000"/>
                </a:solidFill>
              </a:rPr>
              <a:t>// second column</a:t>
            </a:r>
          </a:p>
          <a:p>
            <a:r>
              <a:rPr lang="en-US" dirty="0">
                <a:solidFill>
                  <a:prstClr val="black"/>
                </a:solidFill>
              </a:rPr>
              <a:t>mat3(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// first column</a:t>
            </a:r>
          </a:p>
          <a:p>
            <a:pPr marL="6858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// second </a:t>
            </a:r>
            <a:r>
              <a:rPr lang="en-US" dirty="0" smtClean="0">
                <a:solidFill>
                  <a:srgbClr val="008000"/>
                </a:solidFill>
              </a:rPr>
              <a:t>column</a:t>
            </a:r>
          </a:p>
          <a:p>
            <a:pPr marL="6858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); </a:t>
            </a:r>
            <a:r>
              <a:rPr lang="en-US" dirty="0">
                <a:solidFill>
                  <a:srgbClr val="008000"/>
                </a:solidFill>
              </a:rPr>
              <a:t>// third column</a:t>
            </a:r>
          </a:p>
          <a:p>
            <a:r>
              <a:rPr lang="en-US" dirty="0">
                <a:solidFill>
                  <a:prstClr val="black"/>
                </a:solidFill>
              </a:rPr>
              <a:t>mat4(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// first column</a:t>
            </a:r>
          </a:p>
          <a:p>
            <a:pPr marL="6858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// second </a:t>
            </a:r>
            <a:r>
              <a:rPr lang="en-US" dirty="0" smtClean="0">
                <a:solidFill>
                  <a:srgbClr val="008000"/>
                </a:solidFill>
              </a:rPr>
              <a:t>column</a:t>
            </a:r>
          </a:p>
          <a:p>
            <a:pPr marL="6858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// third column</a:t>
            </a:r>
          </a:p>
          <a:p>
            <a:pPr marL="6858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); </a:t>
            </a:r>
            <a:r>
              <a:rPr lang="en-US" dirty="0">
                <a:solidFill>
                  <a:srgbClr val="008000"/>
                </a:solidFill>
              </a:rPr>
              <a:t>// fourth column</a:t>
            </a:r>
          </a:p>
          <a:p>
            <a:r>
              <a:rPr lang="en-US" dirty="0">
                <a:solidFill>
                  <a:prstClr val="black"/>
                </a:solidFill>
              </a:rPr>
              <a:t>mat2x3(</a:t>
            </a:r>
            <a:r>
              <a:rPr lang="en-US" dirty="0">
                <a:solidFill>
                  <a:srgbClr val="350CE4"/>
                </a:solidFill>
              </a:rPr>
              <a:t>vec2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// first column</a:t>
            </a:r>
          </a:p>
          <a:p>
            <a:pPr marL="6858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	  </a:t>
            </a:r>
            <a:r>
              <a:rPr lang="en-US" dirty="0">
                <a:solidFill>
                  <a:srgbClr val="350CE4"/>
                </a:solidFill>
              </a:rPr>
              <a:t>vec2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>
                <a:solidFill>
                  <a:prstClr val="black"/>
                </a:solidFill>
              </a:rPr>
              <a:t>); </a:t>
            </a:r>
            <a:r>
              <a:rPr lang="en-US" dirty="0">
                <a:solidFill>
                  <a:srgbClr val="008000"/>
                </a:solidFill>
              </a:rPr>
              <a:t>// second column</a:t>
            </a:r>
          </a:p>
          <a:p>
            <a:r>
              <a:rPr lang="en-US" dirty="0">
                <a:solidFill>
                  <a:prstClr val="black"/>
                </a:solidFill>
              </a:rPr>
              <a:t>mat2x3(</a:t>
            </a:r>
            <a:r>
              <a:rPr lang="en-US" dirty="0">
                <a:solidFill>
                  <a:srgbClr val="350CE4"/>
                </a:solidFill>
              </a:rPr>
              <a:t>mat4x2</a:t>
            </a:r>
            <a:r>
              <a:rPr lang="en-US" dirty="0">
                <a:solidFill>
                  <a:prstClr val="black"/>
                </a:solidFill>
              </a:rPr>
              <a:t>); </a:t>
            </a:r>
            <a:r>
              <a:rPr lang="en-US" dirty="0">
                <a:solidFill>
                  <a:srgbClr val="008000"/>
                </a:solidFill>
              </a:rPr>
              <a:t>// takes the upper-left 2x2 of the mat4x4, last row is 0,0</a:t>
            </a:r>
          </a:p>
          <a:p>
            <a:r>
              <a:rPr lang="en-US" dirty="0">
                <a:solidFill>
                  <a:prstClr val="black"/>
                </a:solidFill>
              </a:rPr>
              <a:t>mat4x4(</a:t>
            </a:r>
            <a:r>
              <a:rPr lang="en-US" dirty="0">
                <a:solidFill>
                  <a:srgbClr val="350CE4"/>
                </a:solidFill>
              </a:rPr>
              <a:t>mat3x3</a:t>
            </a:r>
            <a:r>
              <a:rPr lang="en-US" dirty="0">
                <a:solidFill>
                  <a:prstClr val="black"/>
                </a:solidFill>
              </a:rPr>
              <a:t>); </a:t>
            </a:r>
            <a:r>
              <a:rPr lang="en-US" dirty="0">
                <a:solidFill>
                  <a:srgbClr val="008000"/>
                </a:solidFill>
              </a:rPr>
              <a:t>// puts the mat3x3 in the upper-left, sets the lower right component to 1, and the rest to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GLSL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/>
              <a:t>Array Constructors </a:t>
            </a:r>
            <a:endParaRPr lang="en-US" dirty="0"/>
          </a:p>
          <a:p>
            <a:r>
              <a:rPr lang="en-US" dirty="0"/>
              <a:t>Array types can also be used as constructor names, which can then be used in expressions or initializers. For example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468172"/>
              </p:ext>
            </p:extLst>
          </p:nvPr>
        </p:nvGraphicFramePr>
        <p:xfrm>
          <a:off x="914400" y="3352800"/>
          <a:ext cx="609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640080" lvl="2"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</a:rPr>
                        <a:t>const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 c[3] =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[3](5.0, 7.2, 1.1);</a:t>
                      </a:r>
                    </a:p>
                    <a:p>
                      <a:pPr marL="640080" lvl="2"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</a:rPr>
                        <a:t>const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 d[3] =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[](5.0, 7.2, 1.1);</a:t>
                      </a:r>
                    </a:p>
                    <a:p>
                      <a:pPr marL="640080" lvl="2"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 g;</a:t>
                      </a:r>
                    </a:p>
                    <a:p>
                      <a:pPr marL="640080" lvl="2"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...</a:t>
                      </a:r>
                    </a:p>
                    <a:p>
                      <a:pPr marL="640080" lvl="2"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 a[5] =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[5](g, 1, g, 2.3, g);</a:t>
                      </a:r>
                    </a:p>
                    <a:p>
                      <a:pPr marL="640080" lvl="2"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 b[3];</a:t>
                      </a:r>
                    </a:p>
                    <a:p>
                      <a:pPr marL="640080" lvl="2"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b =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b="0" dirty="0" smtClean="0">
                          <a:solidFill>
                            <a:prstClr val="black"/>
                          </a:solidFill>
                        </a:rPr>
                        <a:t>[3](g, g + 1.0, g + 2.0);</a:t>
                      </a:r>
                      <a:endParaRPr lang="en-US" sz="1600" b="0" dirty="0" smtClean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GLSL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b="1" dirty="0"/>
              <a:t>Structure Constructors </a:t>
            </a:r>
            <a:endParaRPr lang="en-US" dirty="0"/>
          </a:p>
          <a:p>
            <a:r>
              <a:rPr lang="en-US" dirty="0"/>
              <a:t>Once a structure is defined, and its type is given a name, a constructor is available with the same name to construct instances of that structure. For 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69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65040"/>
              </p:ext>
            </p:extLst>
          </p:nvPr>
        </p:nvGraphicFramePr>
        <p:xfrm>
          <a:off x="1676400" y="3886200"/>
          <a:ext cx="60960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light 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   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intensity;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    vec3 position;</a:t>
                      </a: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};</a:t>
                      </a:r>
                    </a:p>
                    <a:p>
                      <a:endParaRPr lang="en-US" sz="1600" dirty="0" smtClean="0">
                        <a:solidFill>
                          <a:prstClr val="black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light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lightVar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= light(</a:t>
                      </a:r>
                      <a:r>
                        <a:rPr lang="en-US" sz="1600" dirty="0" smtClean="0">
                          <a:solidFill>
                            <a:srgbClr val="350CE4"/>
                          </a:solidFill>
                        </a:rPr>
                        <a:t>3.0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, </a:t>
                      </a:r>
                      <a:r>
                        <a:rPr lang="en-US" sz="1600" dirty="0" smtClean="0">
                          <a:solidFill>
                            <a:srgbClr val="FF33CC"/>
                          </a:solidFill>
                        </a:rPr>
                        <a:t>vec3(1.0, 2.0, 3.0)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);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Introduction: </a:t>
            </a:r>
            <a:r>
              <a:rPr lang="en-US" b="1" dirty="0" smtClean="0"/>
              <a:t>3D Coordinates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0" y="4029075"/>
            <a:ext cx="52197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1524000"/>
            <a:ext cx="769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/>
              <a:t>Every geometry, can be </a:t>
            </a:r>
            <a:r>
              <a:rPr lang="en-US" sz="2000" dirty="0"/>
              <a:t>a triangle or a object composed from multiple triangles has a pivot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/>
              <a:t>The </a:t>
            </a:r>
            <a:r>
              <a:rPr lang="en-US" sz="2000" dirty="0"/>
              <a:t>pivot is the point around which the triangle will </a:t>
            </a:r>
            <a:r>
              <a:rPr lang="en-US" sz="2000" dirty="0" smtClean="0"/>
              <a:t>rotate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/>
              <a:t>Object </a:t>
            </a:r>
            <a:r>
              <a:rPr lang="en-US" sz="2000" dirty="0"/>
              <a:t>space the pivot is always in (0,0,0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32251" y="4307147"/>
            <a:ext cx="2630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207E9"/>
                </a:solidFill>
              </a:rPr>
              <a:t>90</a:t>
            </a:r>
            <a:r>
              <a:rPr lang="en-US" sz="1400" baseline="30000" dirty="0" smtClean="0">
                <a:solidFill>
                  <a:srgbClr val="3207E9"/>
                </a:solidFill>
              </a:rPr>
              <a:t>0</a:t>
            </a:r>
            <a:r>
              <a:rPr lang="en-US" sz="1400" dirty="0" smtClean="0">
                <a:solidFill>
                  <a:srgbClr val="3207E9"/>
                </a:solidFill>
              </a:rPr>
              <a:t> degrees rotation around the pivot. </a:t>
            </a:r>
          </a:p>
          <a:p>
            <a:pPr marL="171450" indent="-171450">
              <a:buFont typeface="Courier New" pitchFamily="49" charset="0"/>
              <a:buChar char="o"/>
            </a:pPr>
            <a:r>
              <a:rPr lang="en-US" sz="1400" dirty="0" smtClean="0">
                <a:solidFill>
                  <a:srgbClr val="3207E9"/>
                </a:solidFill>
              </a:rPr>
              <a:t>The </a:t>
            </a:r>
            <a:r>
              <a:rPr lang="en-US" sz="1400" dirty="0" smtClean="0"/>
              <a:t>black triangle </a:t>
            </a:r>
            <a:r>
              <a:rPr lang="en-US" sz="1400" dirty="0" smtClean="0">
                <a:solidFill>
                  <a:srgbClr val="3207E9"/>
                </a:solidFill>
              </a:rPr>
              <a:t>has his pivot in the centroid</a:t>
            </a:r>
          </a:p>
          <a:p>
            <a:pPr marL="171450" indent="-171450">
              <a:buFont typeface="Courier New" pitchFamily="49" charset="0"/>
              <a:buChar char="o"/>
            </a:pPr>
            <a:r>
              <a:rPr lang="en-US" sz="1400" dirty="0">
                <a:solidFill>
                  <a:srgbClr val="3207E9"/>
                </a:solidFill>
              </a:rPr>
              <a:t>T</a:t>
            </a:r>
            <a:r>
              <a:rPr lang="en-US" sz="1400" dirty="0" smtClean="0">
                <a:solidFill>
                  <a:srgbClr val="3207E9"/>
                </a:solidFill>
              </a:rPr>
              <a:t>he </a:t>
            </a:r>
            <a:r>
              <a:rPr lang="en-US" sz="1400" dirty="0" smtClean="0">
                <a:solidFill>
                  <a:srgbClr val="FF0000"/>
                </a:solidFill>
              </a:rPr>
              <a:t>red triangle </a:t>
            </a:r>
            <a:r>
              <a:rPr lang="en-US" sz="1400" dirty="0" smtClean="0">
                <a:solidFill>
                  <a:srgbClr val="3207E9"/>
                </a:solidFill>
              </a:rPr>
              <a:t>has his pivot in the point A. </a:t>
            </a:r>
            <a:endParaRPr lang="en-US" sz="1400" baseline="30000" dirty="0">
              <a:solidFill>
                <a:srgbClr val="3207E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GLSL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b="1" dirty="0"/>
              <a:t>Vector Components</a:t>
            </a:r>
            <a:endParaRPr lang="en-US" dirty="0"/>
          </a:p>
          <a:p>
            <a:r>
              <a:rPr lang="en-US" dirty="0"/>
              <a:t>The component names supported are:</a:t>
            </a:r>
          </a:p>
          <a:p>
            <a:pPr marL="68580" indent="0">
              <a:buNone/>
            </a:pPr>
            <a:r>
              <a:rPr lang="en-US" i="1" dirty="0" smtClean="0"/>
              <a:t>	</a:t>
            </a:r>
            <a:r>
              <a:rPr lang="en-US" sz="1600" i="1" dirty="0" smtClean="0">
                <a:solidFill>
                  <a:srgbClr val="3207E9"/>
                </a:solidFill>
              </a:rPr>
              <a:t>{</a:t>
            </a:r>
            <a:r>
              <a:rPr lang="en-US" sz="1600" i="1" dirty="0">
                <a:solidFill>
                  <a:srgbClr val="3207E9"/>
                </a:solidFill>
              </a:rPr>
              <a:t>x, y, z, w} </a:t>
            </a:r>
            <a:r>
              <a:rPr lang="en-US" sz="1600" dirty="0"/>
              <a:t>Useful when accessing vectors that represent points or </a:t>
            </a:r>
            <a:r>
              <a:rPr lang="en-US" sz="1600" dirty="0" err="1"/>
              <a:t>normals</a:t>
            </a:r>
            <a:endParaRPr lang="en-US" sz="1600" dirty="0"/>
          </a:p>
          <a:p>
            <a:pPr marL="68580" indent="0">
              <a:buNone/>
            </a:pPr>
            <a:r>
              <a:rPr lang="en-US" sz="1600" i="1" dirty="0" smtClean="0"/>
              <a:t>	</a:t>
            </a:r>
            <a:r>
              <a:rPr lang="en-US" sz="1600" i="1" dirty="0" smtClean="0">
                <a:solidFill>
                  <a:srgbClr val="3207E9"/>
                </a:solidFill>
              </a:rPr>
              <a:t>{</a:t>
            </a:r>
            <a:r>
              <a:rPr lang="en-US" sz="1600" i="1" dirty="0">
                <a:solidFill>
                  <a:srgbClr val="3207E9"/>
                </a:solidFill>
              </a:rPr>
              <a:t>r, g, b, a} </a:t>
            </a:r>
            <a:r>
              <a:rPr lang="en-US" sz="1600" dirty="0"/>
              <a:t>Useful when accessing vectors that represent colors</a:t>
            </a:r>
          </a:p>
          <a:p>
            <a:pPr marL="68580" indent="0">
              <a:buNone/>
            </a:pPr>
            <a:r>
              <a:rPr lang="en-US" sz="1600" i="1" dirty="0" smtClean="0"/>
              <a:t>	</a:t>
            </a:r>
            <a:r>
              <a:rPr lang="en-US" sz="1600" i="1" dirty="0" smtClean="0">
                <a:solidFill>
                  <a:srgbClr val="3207E9"/>
                </a:solidFill>
              </a:rPr>
              <a:t>{</a:t>
            </a:r>
            <a:r>
              <a:rPr lang="en-US" sz="1600" i="1" dirty="0">
                <a:solidFill>
                  <a:srgbClr val="3207E9"/>
                </a:solidFill>
              </a:rPr>
              <a:t>s, t, p, q} </a:t>
            </a:r>
            <a:r>
              <a:rPr lang="en-US" sz="1600" dirty="0"/>
              <a:t>Useful when accessing vectors that represent texture coordinates</a:t>
            </a:r>
          </a:p>
          <a:p>
            <a:r>
              <a:rPr lang="en-US" dirty="0"/>
              <a:t>The component names </a:t>
            </a:r>
            <a:r>
              <a:rPr lang="en-US" i="1" dirty="0"/>
              <a:t>x, r, </a:t>
            </a:r>
            <a:r>
              <a:rPr lang="en-US" dirty="0"/>
              <a:t>and </a:t>
            </a:r>
            <a:r>
              <a:rPr lang="en-US" i="1" dirty="0"/>
              <a:t>s </a:t>
            </a:r>
            <a:r>
              <a:rPr lang="en-US" dirty="0"/>
              <a:t>are, for example, synonyms for the same (first) component in a vector.</a:t>
            </a:r>
          </a:p>
          <a:p>
            <a:r>
              <a:rPr lang="en-US" dirty="0"/>
              <a:t>Accessing components beyond vector type is error. For example</a:t>
            </a:r>
            <a:r>
              <a:rPr lang="en-US" dirty="0" smtClean="0"/>
              <a:t>:</a:t>
            </a:r>
          </a:p>
          <a:p>
            <a:pPr marL="850392" lvl="3" indent="0">
              <a:buNone/>
            </a:pPr>
            <a:r>
              <a:rPr lang="en-US" sz="1700" dirty="0" smtClean="0">
                <a:solidFill>
                  <a:srgbClr val="3207E9"/>
                </a:solidFill>
              </a:rPr>
              <a:t>vec2 </a:t>
            </a:r>
            <a:r>
              <a:rPr lang="en-US" sz="1700" dirty="0" err="1">
                <a:solidFill>
                  <a:schemeClr val="tx1"/>
                </a:solidFill>
              </a:rPr>
              <a:t>pos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pPr marL="850392" lvl="3" indent="0">
              <a:buNone/>
            </a:pPr>
            <a:r>
              <a:rPr lang="en-US" sz="1700" dirty="0" err="1">
                <a:solidFill>
                  <a:srgbClr val="3207E9"/>
                </a:solidFill>
              </a:rPr>
              <a:t>pos.x</a:t>
            </a:r>
            <a:r>
              <a:rPr lang="en-US" sz="1700" dirty="0">
                <a:solidFill>
                  <a:srgbClr val="3207E9"/>
                </a:solidFill>
              </a:rPr>
              <a:t> </a:t>
            </a:r>
            <a:r>
              <a:rPr lang="en-US" sz="1700" dirty="0">
                <a:solidFill>
                  <a:srgbClr val="008000"/>
                </a:solidFill>
              </a:rPr>
              <a:t>// is legal</a:t>
            </a:r>
          </a:p>
          <a:p>
            <a:pPr marL="850392" lvl="3" indent="0">
              <a:buNone/>
            </a:pPr>
            <a:r>
              <a:rPr lang="en-US" sz="1700" dirty="0" err="1">
                <a:solidFill>
                  <a:srgbClr val="3207E9"/>
                </a:solidFill>
              </a:rPr>
              <a:t>pos.z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>
                <a:solidFill>
                  <a:srgbClr val="008000"/>
                </a:solidFill>
              </a:rPr>
              <a:t>// is illegal</a:t>
            </a:r>
            <a:endParaRPr lang="en-US" sz="17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1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Data Types In </a:t>
            </a:r>
            <a:r>
              <a:rPr lang="en-US" dirty="0" smtClean="0"/>
              <a:t>GLSL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b="1" dirty="0" smtClean="0"/>
              <a:t>Vector component (</a:t>
            </a:r>
            <a:r>
              <a:rPr lang="en-US" b="1" dirty="0" err="1" smtClean="0"/>
              <a:t>conts</a:t>
            </a:r>
            <a:r>
              <a:rPr lang="en-US" b="1" dirty="0" smtClean="0"/>
              <a:t>)</a:t>
            </a:r>
          </a:p>
          <a:p>
            <a:r>
              <a:rPr lang="en-US" dirty="0"/>
              <a:t>The component selection syntax allows multiple components to be selected by appending their names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from the same name set) after the period ( </a:t>
            </a:r>
            <a:r>
              <a:rPr lang="en-US" b="1" dirty="0"/>
              <a:t>. </a:t>
            </a:r>
            <a:r>
              <a:rPr lang="en-US" dirty="0"/>
              <a:t>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69485"/>
              </p:ext>
            </p:extLst>
          </p:nvPr>
        </p:nvGraphicFramePr>
        <p:xfrm>
          <a:off x="1295400" y="3886200"/>
          <a:ext cx="69342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50CE4"/>
                          </a:solidFill>
                        </a:rPr>
                        <a:t>vec4 v4;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350CE4"/>
                          </a:solidFill>
                        </a:rPr>
                        <a:t>v4.rgba;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 is a vec4 and the same as just using v4,</a:t>
                      </a:r>
                    </a:p>
                    <a:p>
                      <a:r>
                        <a:rPr lang="en-US" sz="1600" dirty="0" smtClean="0">
                          <a:solidFill>
                            <a:srgbClr val="350CE4"/>
                          </a:solidFill>
                        </a:rPr>
                        <a:t>v4.rgb;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 is a vec3,</a:t>
                      </a:r>
                    </a:p>
                    <a:p>
                      <a:r>
                        <a:rPr lang="en-US" sz="1600" dirty="0" smtClean="0">
                          <a:solidFill>
                            <a:srgbClr val="350CE4"/>
                          </a:solidFill>
                        </a:rPr>
                        <a:t>v4.b;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 is a float,</a:t>
                      </a:r>
                    </a:p>
                    <a:p>
                      <a:r>
                        <a:rPr lang="en-US" sz="1600" dirty="0" smtClean="0">
                          <a:solidFill>
                            <a:srgbClr val="350CE4"/>
                          </a:solidFill>
                        </a:rPr>
                        <a:t>v4.xy;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 is a vec2,</a:t>
                      </a:r>
                    </a:p>
                    <a:p>
                      <a:r>
                        <a:rPr lang="en-US" sz="1600" dirty="0" smtClean="0">
                          <a:solidFill>
                            <a:srgbClr val="350CE4"/>
                          </a:solidFill>
                        </a:rPr>
                        <a:t>v4.xgba;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is illegal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- the component names do not come  from the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                // same set.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GLSL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b="1" dirty="0"/>
              <a:t>Vector component (</a:t>
            </a:r>
            <a:r>
              <a:rPr lang="en-US" b="1" dirty="0" err="1"/>
              <a:t>conts</a:t>
            </a:r>
            <a:r>
              <a:rPr lang="en-US" b="1" dirty="0" smtClean="0"/>
              <a:t>)</a:t>
            </a:r>
          </a:p>
          <a:p>
            <a:pPr>
              <a:buSzPct val="130000"/>
              <a:buFont typeface="Courier New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order of the components can be different to swizzle them, or replicated:</a:t>
            </a:r>
          </a:p>
          <a:p>
            <a:pPr marL="685800" lvl="2" indent="0">
              <a:buNone/>
            </a:pPr>
            <a:r>
              <a:rPr lang="en-US" sz="1500" dirty="0">
                <a:solidFill>
                  <a:srgbClr val="3207E9"/>
                </a:solidFill>
              </a:rPr>
              <a:t>vec4</a:t>
            </a:r>
            <a:r>
              <a:rPr lang="en-US" sz="1500" dirty="0"/>
              <a:t> </a:t>
            </a:r>
            <a:r>
              <a:rPr lang="en-US" sz="1500" dirty="0" err="1"/>
              <a:t>pos</a:t>
            </a:r>
            <a:r>
              <a:rPr lang="en-US" sz="1500" dirty="0"/>
              <a:t> = </a:t>
            </a:r>
            <a:r>
              <a:rPr lang="en-US" sz="1500" dirty="0">
                <a:solidFill>
                  <a:srgbClr val="3207E9"/>
                </a:solidFill>
              </a:rPr>
              <a:t>vec4</a:t>
            </a:r>
            <a:r>
              <a:rPr lang="en-US" sz="1500" dirty="0"/>
              <a:t>(1.0, 2.0, 3.0, 4.0);</a:t>
            </a:r>
          </a:p>
          <a:p>
            <a:pPr marL="685800" lvl="2" indent="0">
              <a:buNone/>
            </a:pPr>
            <a:r>
              <a:rPr lang="en-US" sz="1500" dirty="0">
                <a:solidFill>
                  <a:srgbClr val="3207E9"/>
                </a:solidFill>
              </a:rPr>
              <a:t>vec4</a:t>
            </a:r>
            <a:r>
              <a:rPr lang="en-US" sz="1500" dirty="0"/>
              <a:t> </a:t>
            </a:r>
            <a:r>
              <a:rPr lang="en-US" sz="1500" dirty="0" err="1"/>
              <a:t>swiz</a:t>
            </a:r>
            <a:r>
              <a:rPr lang="en-US" sz="1500" dirty="0"/>
              <a:t>= </a:t>
            </a:r>
            <a:r>
              <a:rPr lang="en-US" sz="1500" dirty="0" err="1"/>
              <a:t>pos.wzyx</a:t>
            </a:r>
            <a:r>
              <a:rPr lang="en-US" sz="1500" dirty="0"/>
              <a:t>; </a:t>
            </a:r>
            <a:r>
              <a:rPr lang="en-US" sz="1500" dirty="0">
                <a:solidFill>
                  <a:srgbClr val="008000"/>
                </a:solidFill>
              </a:rPr>
              <a:t>// </a:t>
            </a:r>
            <a:r>
              <a:rPr lang="en-US" sz="1500" dirty="0" err="1">
                <a:solidFill>
                  <a:srgbClr val="008000"/>
                </a:solidFill>
              </a:rPr>
              <a:t>swiz</a:t>
            </a:r>
            <a:r>
              <a:rPr lang="en-US" sz="1500" dirty="0">
                <a:solidFill>
                  <a:srgbClr val="008000"/>
                </a:solidFill>
              </a:rPr>
              <a:t> = (4.0, 3.0, 2.0, 1.0)</a:t>
            </a:r>
          </a:p>
          <a:p>
            <a:pPr marL="685800" lvl="2" indent="0">
              <a:buNone/>
            </a:pPr>
            <a:r>
              <a:rPr lang="en-US" sz="1500" dirty="0">
                <a:solidFill>
                  <a:srgbClr val="3207E9"/>
                </a:solidFill>
              </a:rPr>
              <a:t>vec4</a:t>
            </a:r>
            <a:r>
              <a:rPr lang="en-US" sz="1500" dirty="0">
                <a:solidFill>
                  <a:prstClr val="black"/>
                </a:solidFill>
              </a:rPr>
              <a:t> dup = </a:t>
            </a:r>
            <a:r>
              <a:rPr lang="en-US" sz="1500" dirty="0" err="1">
                <a:solidFill>
                  <a:prstClr val="black"/>
                </a:solidFill>
              </a:rPr>
              <a:t>pos.xxyy</a:t>
            </a:r>
            <a:r>
              <a:rPr lang="en-US" sz="1500" dirty="0">
                <a:solidFill>
                  <a:prstClr val="black"/>
                </a:solidFill>
              </a:rPr>
              <a:t>; </a:t>
            </a:r>
            <a:r>
              <a:rPr lang="en-US" sz="1500" dirty="0">
                <a:solidFill>
                  <a:srgbClr val="008000"/>
                </a:solidFill>
              </a:rPr>
              <a:t>// dup = (1.0, 1.0, 2.0, 2.0)</a:t>
            </a:r>
          </a:p>
          <a:p>
            <a:pPr>
              <a:buSzPct val="130000"/>
              <a:buFont typeface="Courier New" pitchFamily="49" charset="0"/>
              <a:buChar char="o"/>
            </a:pPr>
            <a:r>
              <a:rPr lang="en-US" dirty="0">
                <a:solidFill>
                  <a:prstClr val="black"/>
                </a:solidFill>
              </a:rPr>
              <a:t>The component group notation can occur on the left hand side of an expression.</a:t>
            </a:r>
          </a:p>
          <a:p>
            <a:pPr marL="685800" lvl="2" indent="0">
              <a:buNone/>
            </a:pPr>
            <a:r>
              <a:rPr lang="en-US" sz="1500" dirty="0">
                <a:solidFill>
                  <a:srgbClr val="3207E9"/>
                </a:solidFill>
              </a:rPr>
              <a:t>vec4</a:t>
            </a:r>
            <a:r>
              <a:rPr lang="en-US" sz="1500" dirty="0">
                <a:solidFill>
                  <a:prstClr val="black"/>
                </a:solidFill>
              </a:rPr>
              <a:t> </a:t>
            </a:r>
            <a:r>
              <a:rPr lang="en-US" sz="1500" dirty="0" err="1">
                <a:solidFill>
                  <a:prstClr val="black"/>
                </a:solidFill>
              </a:rPr>
              <a:t>pos</a:t>
            </a:r>
            <a:r>
              <a:rPr lang="en-US" sz="1500" dirty="0">
                <a:solidFill>
                  <a:prstClr val="black"/>
                </a:solidFill>
              </a:rPr>
              <a:t> = </a:t>
            </a:r>
            <a:r>
              <a:rPr lang="en-US" sz="1500" dirty="0">
                <a:solidFill>
                  <a:srgbClr val="3207E9"/>
                </a:solidFill>
              </a:rPr>
              <a:t>vec4</a:t>
            </a:r>
            <a:r>
              <a:rPr lang="en-US" sz="1500" dirty="0">
                <a:solidFill>
                  <a:prstClr val="black"/>
                </a:solidFill>
              </a:rPr>
              <a:t>(1.0, 2.0, 3.0, 4.0);</a:t>
            </a:r>
          </a:p>
          <a:p>
            <a:pPr marL="685800" lvl="2" indent="0">
              <a:buNone/>
            </a:pPr>
            <a:r>
              <a:rPr lang="fr-FR" sz="1500" dirty="0" err="1">
                <a:solidFill>
                  <a:prstClr val="black"/>
                </a:solidFill>
              </a:rPr>
              <a:t>pos.wx</a:t>
            </a:r>
            <a:r>
              <a:rPr lang="fr-FR" sz="1500" dirty="0">
                <a:solidFill>
                  <a:prstClr val="black"/>
                </a:solidFill>
              </a:rPr>
              <a:t> = </a:t>
            </a:r>
            <a:r>
              <a:rPr lang="fr-FR" sz="1500" dirty="0">
                <a:solidFill>
                  <a:srgbClr val="3207E9"/>
                </a:solidFill>
              </a:rPr>
              <a:t>vec2</a:t>
            </a:r>
            <a:r>
              <a:rPr lang="fr-FR" sz="1500" dirty="0">
                <a:solidFill>
                  <a:prstClr val="black"/>
                </a:solidFill>
              </a:rPr>
              <a:t>(7.0, 8.0); </a:t>
            </a:r>
            <a:r>
              <a:rPr lang="fr-FR" sz="1500" dirty="0">
                <a:solidFill>
                  <a:srgbClr val="008000"/>
                </a:solidFill>
              </a:rPr>
              <a:t>// pos = (8.0, 2.0, 3.0, 7.0)</a:t>
            </a:r>
          </a:p>
          <a:p>
            <a:pPr marL="685800" lvl="2" indent="0">
              <a:buNone/>
            </a:pPr>
            <a:r>
              <a:rPr lang="en-US" sz="1500" dirty="0" err="1">
                <a:solidFill>
                  <a:prstClr val="black"/>
                </a:solidFill>
              </a:rPr>
              <a:t>pos.xx</a:t>
            </a:r>
            <a:r>
              <a:rPr lang="en-US" sz="1500" dirty="0">
                <a:solidFill>
                  <a:prstClr val="black"/>
                </a:solidFill>
              </a:rPr>
              <a:t> = </a:t>
            </a:r>
            <a:r>
              <a:rPr lang="en-US" sz="1500" dirty="0">
                <a:solidFill>
                  <a:srgbClr val="3207E9"/>
                </a:solidFill>
              </a:rPr>
              <a:t>vec2</a:t>
            </a:r>
            <a:r>
              <a:rPr lang="en-US" sz="1500" dirty="0">
                <a:solidFill>
                  <a:prstClr val="black"/>
                </a:solidFill>
              </a:rPr>
              <a:t>(3.0, 4.0); </a:t>
            </a:r>
            <a:r>
              <a:rPr lang="en-US" sz="1500" dirty="0">
                <a:solidFill>
                  <a:srgbClr val="008000"/>
                </a:solidFill>
              </a:rPr>
              <a:t>// </a:t>
            </a:r>
            <a:r>
              <a:rPr lang="en-US" sz="1500" dirty="0">
                <a:solidFill>
                  <a:srgbClr val="FF0000"/>
                </a:solidFill>
              </a:rPr>
              <a:t>illegal</a:t>
            </a:r>
            <a:r>
              <a:rPr lang="en-US" sz="1500" dirty="0">
                <a:solidFill>
                  <a:srgbClr val="008000"/>
                </a:solidFill>
              </a:rPr>
              <a:t> - 'x' used twice</a:t>
            </a:r>
          </a:p>
          <a:p>
            <a:pPr marL="685800" lvl="2" indent="0">
              <a:buNone/>
            </a:pPr>
            <a:r>
              <a:rPr lang="en-US" sz="1500" dirty="0" err="1">
                <a:solidFill>
                  <a:prstClr val="black"/>
                </a:solidFill>
              </a:rPr>
              <a:t>pos.xy</a:t>
            </a:r>
            <a:r>
              <a:rPr lang="en-US" sz="1500" dirty="0">
                <a:solidFill>
                  <a:prstClr val="black"/>
                </a:solidFill>
              </a:rPr>
              <a:t> = </a:t>
            </a:r>
            <a:r>
              <a:rPr lang="en-US" sz="1500" dirty="0">
                <a:solidFill>
                  <a:srgbClr val="3207E9"/>
                </a:solidFill>
              </a:rPr>
              <a:t>vec3</a:t>
            </a:r>
            <a:r>
              <a:rPr lang="en-US" sz="1500" dirty="0">
                <a:solidFill>
                  <a:prstClr val="black"/>
                </a:solidFill>
              </a:rPr>
              <a:t>(1.0, 2.0, 3.0); </a:t>
            </a:r>
            <a:r>
              <a:rPr lang="en-US" sz="1500" dirty="0">
                <a:solidFill>
                  <a:srgbClr val="008000"/>
                </a:solidFill>
              </a:rPr>
              <a:t>// </a:t>
            </a:r>
            <a:r>
              <a:rPr lang="en-US" sz="1500" dirty="0">
                <a:solidFill>
                  <a:srgbClr val="FF0000"/>
                </a:solidFill>
              </a:rPr>
              <a:t>illegal</a:t>
            </a:r>
            <a:r>
              <a:rPr lang="en-US" sz="1500" dirty="0">
                <a:solidFill>
                  <a:srgbClr val="008000"/>
                </a:solidFill>
              </a:rPr>
              <a:t> - mismatch between vec2 and vec3</a:t>
            </a:r>
          </a:p>
          <a:p>
            <a:pPr marL="685800" lvl="2" indent="0">
              <a:buNone/>
            </a:pP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 err="1">
                <a:solidFill>
                  <a:srgbClr val="008000"/>
                </a:solidFill>
              </a:rPr>
              <a:t>pos</a:t>
            </a:r>
            <a:r>
              <a:rPr lang="en-US" sz="1500" dirty="0">
                <a:solidFill>
                  <a:srgbClr val="008000"/>
                </a:solidFill>
              </a:rPr>
              <a:t>[2] refers to the third element of </a:t>
            </a:r>
            <a:r>
              <a:rPr lang="en-US" sz="1500" dirty="0" err="1">
                <a:solidFill>
                  <a:srgbClr val="008000"/>
                </a:solidFill>
              </a:rPr>
              <a:t>pos</a:t>
            </a:r>
            <a:r>
              <a:rPr lang="en-US" sz="1500" dirty="0">
                <a:solidFill>
                  <a:srgbClr val="008000"/>
                </a:solidFill>
              </a:rPr>
              <a:t> and is equivalent to </a:t>
            </a:r>
            <a:r>
              <a:rPr lang="en-US" sz="1500" dirty="0" err="1">
                <a:solidFill>
                  <a:srgbClr val="008000"/>
                </a:solidFill>
              </a:rPr>
              <a:t>pos.z</a:t>
            </a:r>
            <a:r>
              <a:rPr lang="en-US" sz="1500" dirty="0">
                <a:solidFill>
                  <a:srgbClr val="008000"/>
                </a:solidFill>
              </a:rPr>
              <a:t>.</a:t>
            </a:r>
            <a:endParaRPr lang="en-US" sz="1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GLSL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b="1" dirty="0"/>
              <a:t>Function </a:t>
            </a:r>
            <a:r>
              <a:rPr lang="en-US" b="1" dirty="0" smtClean="0"/>
              <a:t>Definitions</a:t>
            </a:r>
            <a:endParaRPr lang="en-US" dirty="0" smtClean="0"/>
          </a:p>
          <a:p>
            <a:r>
              <a:rPr lang="en-US" dirty="0"/>
              <a:t>A function is declared as the following example shows:</a:t>
            </a:r>
          </a:p>
          <a:p>
            <a:pPr marL="640080" lvl="2" indent="0">
              <a:buNone/>
            </a:pPr>
            <a:r>
              <a:rPr lang="en-US" sz="1700" dirty="0">
                <a:solidFill>
                  <a:srgbClr val="008000"/>
                </a:solidFill>
              </a:rPr>
              <a:t>// prototype</a:t>
            </a:r>
          </a:p>
          <a:p>
            <a:pPr marL="640080" lvl="2" indent="0">
              <a:buNone/>
            </a:pPr>
            <a:r>
              <a:rPr lang="en-US" sz="1700" dirty="0" err="1">
                <a:solidFill>
                  <a:prstClr val="black"/>
                </a:solidFill>
              </a:rPr>
              <a:t>returnType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srgbClr val="3207E9"/>
                </a:solidFill>
              </a:rPr>
              <a:t>functionName</a:t>
            </a:r>
            <a:r>
              <a:rPr lang="en-US" sz="1700" dirty="0">
                <a:solidFill>
                  <a:prstClr val="black"/>
                </a:solidFill>
              </a:rPr>
              <a:t> (type0 arg0, type1 arg1, ..., </a:t>
            </a:r>
            <a:r>
              <a:rPr lang="en-US" sz="1700" dirty="0" err="1">
                <a:solidFill>
                  <a:prstClr val="black"/>
                </a:solidFill>
              </a:rPr>
              <a:t>typen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prstClr val="black"/>
                </a:solidFill>
              </a:rPr>
              <a:t>argn</a:t>
            </a:r>
            <a:r>
              <a:rPr lang="en-US" sz="1700" dirty="0" smtClean="0">
                <a:solidFill>
                  <a:prstClr val="black"/>
                </a:solidFill>
              </a:rPr>
              <a:t>);</a:t>
            </a:r>
          </a:p>
          <a:p>
            <a:pPr marL="640080" lvl="2" indent="0">
              <a:buNone/>
            </a:pPr>
            <a:endParaRPr lang="en-US" sz="1900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And </a:t>
            </a:r>
            <a:r>
              <a:rPr lang="en-US" dirty="0">
                <a:solidFill>
                  <a:prstClr val="black"/>
                </a:solidFill>
              </a:rPr>
              <a:t>a function is defined </a:t>
            </a:r>
            <a:r>
              <a:rPr lang="en-US" dirty="0" smtClean="0">
                <a:solidFill>
                  <a:prstClr val="black"/>
                </a:solidFill>
              </a:rPr>
              <a:t>like</a:t>
            </a:r>
            <a:endParaRPr lang="en-US" dirty="0">
              <a:solidFill>
                <a:prstClr val="black"/>
              </a:solidFill>
            </a:endParaRPr>
          </a:p>
          <a:p>
            <a:pPr marL="640080" lvl="2" indent="0">
              <a:buNone/>
            </a:pPr>
            <a:r>
              <a:rPr lang="en-US" sz="1700" dirty="0">
                <a:solidFill>
                  <a:srgbClr val="008000"/>
                </a:solidFill>
              </a:rPr>
              <a:t>// definition</a:t>
            </a:r>
          </a:p>
          <a:p>
            <a:pPr marL="640080" lvl="2" indent="0">
              <a:buNone/>
            </a:pPr>
            <a:r>
              <a:rPr lang="en-US" sz="1700" dirty="0" err="1">
                <a:solidFill>
                  <a:prstClr val="black"/>
                </a:solidFill>
              </a:rPr>
              <a:t>returnType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srgbClr val="3207E9"/>
                </a:solidFill>
              </a:rPr>
              <a:t>functionName</a:t>
            </a:r>
            <a:r>
              <a:rPr lang="en-US" sz="1700" dirty="0">
                <a:solidFill>
                  <a:prstClr val="black"/>
                </a:solidFill>
              </a:rPr>
              <a:t> (type0 arg0, type1 arg1, ..., </a:t>
            </a:r>
            <a:r>
              <a:rPr lang="en-US" sz="1700" dirty="0" err="1">
                <a:solidFill>
                  <a:prstClr val="black"/>
                </a:solidFill>
              </a:rPr>
              <a:t>typen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prstClr val="black"/>
                </a:solidFill>
              </a:rPr>
              <a:t>argn</a:t>
            </a:r>
            <a:r>
              <a:rPr lang="en-US" sz="1700" dirty="0">
                <a:solidFill>
                  <a:prstClr val="black"/>
                </a:solidFill>
              </a:rPr>
              <a:t>)</a:t>
            </a:r>
          </a:p>
          <a:p>
            <a:pPr marL="640080" lvl="2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{</a:t>
            </a:r>
          </a:p>
          <a:p>
            <a:pPr marL="640080" lvl="2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    </a:t>
            </a:r>
            <a:r>
              <a:rPr lang="en-US" sz="1700" dirty="0">
                <a:solidFill>
                  <a:srgbClr val="008000"/>
                </a:solidFill>
              </a:rPr>
              <a:t>// do some computation</a:t>
            </a:r>
          </a:p>
          <a:p>
            <a:pPr marL="640080" lvl="2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     </a:t>
            </a:r>
            <a:r>
              <a:rPr lang="en-US" sz="1700" dirty="0">
                <a:solidFill>
                  <a:srgbClr val="0000FF"/>
                </a:solidFill>
              </a:rPr>
              <a:t>return</a:t>
            </a:r>
            <a:r>
              <a:rPr lang="en-US" sz="1700" dirty="0">
                <a:solidFill>
                  <a:prstClr val="black"/>
                </a:solidFill>
              </a:rPr>
              <a:t> </a:t>
            </a:r>
            <a:r>
              <a:rPr lang="en-US" sz="1700" dirty="0" err="1">
                <a:solidFill>
                  <a:prstClr val="black"/>
                </a:solidFill>
              </a:rPr>
              <a:t>returnValue</a:t>
            </a:r>
            <a:r>
              <a:rPr lang="en-US" sz="1700" dirty="0">
                <a:solidFill>
                  <a:prstClr val="black"/>
                </a:solidFill>
              </a:rPr>
              <a:t>;</a:t>
            </a:r>
          </a:p>
          <a:p>
            <a:pPr marL="640080" lvl="2" indent="0">
              <a:buNone/>
            </a:pPr>
            <a:r>
              <a:rPr lang="en-US" sz="1700" dirty="0">
                <a:solidFill>
                  <a:prstClr val="black"/>
                </a:solidFill>
              </a:rPr>
              <a:t>}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Basic GLSL:</a:t>
            </a:r>
            <a:r>
              <a:rPr lang="en-US" dirty="0" smtClean="0"/>
              <a:t> </a:t>
            </a:r>
            <a:r>
              <a:rPr lang="en-US" dirty="0"/>
              <a:t>GLSL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/>
              <a:t>Function </a:t>
            </a:r>
            <a:r>
              <a:rPr lang="en-US" b="1" dirty="0" smtClean="0"/>
              <a:t>Definitions (</a:t>
            </a:r>
            <a:r>
              <a:rPr lang="en-US" b="1" dirty="0" err="1" smtClean="0"/>
              <a:t>conts</a:t>
            </a:r>
            <a:r>
              <a:rPr lang="en-US" b="1" dirty="0" smtClean="0"/>
              <a:t>): </a:t>
            </a:r>
            <a:r>
              <a:rPr lang="en-US" b="1" dirty="0"/>
              <a:t>Basic built-in </a:t>
            </a:r>
            <a:r>
              <a:rPr lang="en-US" b="1" dirty="0" smtClean="0"/>
              <a:t>functions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47993"/>
              </p:ext>
            </p:extLst>
          </p:nvPr>
        </p:nvGraphicFramePr>
        <p:xfrm>
          <a:off x="533400" y="2362200"/>
          <a:ext cx="83058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0"/>
              </a:tblGrid>
              <a:tr h="3962400">
                <a:tc>
                  <a:txBody>
                    <a:bodyPr/>
                    <a:lstStyle/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dot (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x,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y)	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//Returns the dot product of x and y</a:t>
                      </a:r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1600" dirty="0" smtClean="0">
                          <a:solidFill>
                            <a:srgbClr val="3207E9"/>
                          </a:solidFill>
                        </a:rPr>
                        <a:t>vec3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cross (vec3 x, vec3 y)		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//Returns the cross product of x and y</a:t>
                      </a:r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1600" dirty="0" err="1" smtClean="0">
                          <a:solidFill>
                            <a:srgbClr val="3207E9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normalize (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x)	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 Returns a vector in the same direction as x</a:t>
                      </a:r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                                                                                                but with a length of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3207E9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reflect (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I,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N)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//For the incident vector I and surface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                                                                      //orientation N, returns the reflection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			                    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//direction. N must already be normalized</a:t>
                      </a:r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length (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x)		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//Returns the length of vector X</a:t>
                      </a:r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1600" dirty="0" err="1" smtClean="0">
                          <a:solidFill>
                            <a:srgbClr val="3207E9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mix (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x,genType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y,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a)	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//Returns the linear blend of x and y</a:t>
                      </a:r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1600" dirty="0" err="1" smtClean="0">
                          <a:solidFill>
                            <a:srgbClr val="3207E9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abs (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x)		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//Returns x if x &gt;= 0, otherwise it returns –x</a:t>
                      </a:r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1600" dirty="0" err="1" smtClean="0">
                          <a:solidFill>
                            <a:srgbClr val="3207E9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sqrt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(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x)		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//Returns square root of (x)</a:t>
                      </a:r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1600" dirty="0" err="1" smtClean="0">
                          <a:solidFill>
                            <a:srgbClr val="3207E9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pow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(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x, 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y)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//Returns x raised to the y power</a:t>
                      </a:r>
                    </a:p>
                    <a:p>
                      <a:pPr>
                        <a:lnSpc>
                          <a:spcPts val="2200"/>
                        </a:lnSpc>
                      </a:pPr>
                      <a:r>
                        <a:rPr lang="en-US" sz="1600" dirty="0" err="1" smtClean="0">
                          <a:solidFill>
                            <a:srgbClr val="3207E9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sin (</a:t>
                      </a:r>
                      <a:r>
                        <a:rPr lang="en-US" sz="1600" dirty="0" err="1" smtClean="0">
                          <a:solidFill>
                            <a:prstClr val="black"/>
                          </a:solidFill>
                        </a:rPr>
                        <a:t>genType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</a:rPr>
                        <a:t> angle)	</a:t>
                      </a:r>
                      <a:r>
                        <a:rPr lang="en-US" sz="1600" dirty="0" smtClean="0">
                          <a:solidFill>
                            <a:srgbClr val="008000"/>
                          </a:solidFill>
                        </a:rPr>
                        <a:t>//The standard trigonometric sine function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256834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u="sng" dirty="0" smtClean="0">
                <a:solidFill>
                  <a:srgbClr val="FF0000"/>
                </a:solidFill>
              </a:rPr>
              <a:t>Docs: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Slide, demo and detail book about workshop content:</a:t>
            </a:r>
          </a:p>
          <a:p>
            <a:pPr marL="68580" indent="0">
              <a:buNone/>
            </a:pPr>
            <a:r>
              <a:rPr lang="en-US" sz="1700" dirty="0"/>
              <a:t>\\sai-data01\Documents\Specialized\Programming\Training\01. </a:t>
            </a:r>
            <a:r>
              <a:rPr lang="en-US" sz="1700" dirty="0" err="1"/>
              <a:t>MegaTraining</a:t>
            </a:r>
            <a:r>
              <a:rPr lang="en-US" sz="1700" dirty="0"/>
              <a:t>\Basic\3D &amp; OpenGL\GLES 2.0 workshop</a:t>
            </a:r>
            <a:endParaRPr lang="en-US" sz="1700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More about </a:t>
            </a:r>
            <a:r>
              <a:rPr lang="en-US" dirty="0" err="1" smtClean="0"/>
              <a:t>shader</a:t>
            </a:r>
            <a:r>
              <a:rPr lang="en-US" dirty="0" smtClean="0"/>
              <a:t> and opengles2.0:</a:t>
            </a:r>
          </a:p>
          <a:p>
            <a:pPr marL="68580" indent="0">
              <a:buNone/>
            </a:pPr>
            <a:r>
              <a:rPr lang="en-US" sz="1700" dirty="0"/>
              <a:t>\\sai-data01\Documents\Specialized\Programming\Training\01. </a:t>
            </a:r>
            <a:r>
              <a:rPr lang="en-US" sz="1700" dirty="0" err="1"/>
              <a:t>MegaTraining</a:t>
            </a:r>
            <a:r>
              <a:rPr lang="en-US" sz="1700" dirty="0"/>
              <a:t>\Basic\3D &amp; </a:t>
            </a:r>
            <a:r>
              <a:rPr lang="en-US" sz="1700" dirty="0" smtClean="0"/>
              <a:t>OpenGL\</a:t>
            </a:r>
            <a:r>
              <a:rPr lang="en-US" sz="1700" dirty="0" err="1" smtClean="0"/>
              <a:t>OpenGL_ES</a:t>
            </a:r>
            <a:endParaRPr lang="en-US" sz="1700" dirty="0" smtClean="0"/>
          </a:p>
          <a:p>
            <a:pPr marL="68580" indent="0">
              <a:buNone/>
            </a:pPr>
            <a:r>
              <a:rPr lang="en-US" sz="1700" dirty="0"/>
              <a:t>\\sai-data01\Documents\Specialized\Programming\Training\01. </a:t>
            </a:r>
            <a:r>
              <a:rPr lang="en-US" sz="1700" dirty="0" err="1"/>
              <a:t>MegaTraining</a:t>
            </a:r>
            <a:r>
              <a:rPr lang="en-US" sz="1700" dirty="0"/>
              <a:t>\Basic\3D &amp; OpenGL\</a:t>
            </a:r>
            <a:r>
              <a:rPr lang="en-US" sz="1700" dirty="0" err="1"/>
              <a:t>Shader</a:t>
            </a:r>
            <a:endParaRPr lang="en-US" sz="1700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sz="2900" b="1" u="sng" dirty="0" smtClean="0">
                <a:solidFill>
                  <a:srgbClr val="FF0000"/>
                </a:solidFill>
              </a:rPr>
              <a:t>Kits:</a:t>
            </a:r>
          </a:p>
          <a:p>
            <a:pPr marL="68580" indent="0">
              <a:buNone/>
            </a:pPr>
            <a:r>
              <a:rPr lang="en-US" sz="1900" dirty="0"/>
              <a:t>\\sai-data01\Documents\Specialized\Programming\Training\01. </a:t>
            </a:r>
            <a:r>
              <a:rPr lang="en-US" sz="1900" dirty="0" err="1"/>
              <a:t>MegaTraining</a:t>
            </a:r>
            <a:r>
              <a:rPr lang="en-US" sz="1900" dirty="0"/>
              <a:t>\Basic\3D &amp; OpenGL\Kits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/>
              <a:t>To load .</a:t>
            </a:r>
            <a:r>
              <a:rPr lang="en-US" sz="2100" dirty="0" err="1"/>
              <a:t>obj</a:t>
            </a:r>
            <a:r>
              <a:rPr lang="en-US" sz="2100" dirty="0"/>
              <a:t> file: GLC_Player_1.5.0-setup.exe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dirty="0"/>
              <a:t>To compile </a:t>
            </a:r>
            <a:r>
              <a:rPr lang="en-US" sz="2100" dirty="0" err="1"/>
              <a:t>shader</a:t>
            </a:r>
            <a:r>
              <a:rPr lang="en-US" sz="2100" dirty="0"/>
              <a:t> source: OGLES2_WINDOWS_PCEMULATION_2.04.24.0811.msi</a:t>
            </a:r>
          </a:p>
          <a:p>
            <a:endParaRPr lang="en-US" sz="2900" b="1" u="sng" dirty="0" smtClean="0">
              <a:solidFill>
                <a:srgbClr val="FF0000"/>
              </a:solidFill>
            </a:endParaRPr>
          </a:p>
          <a:p>
            <a:r>
              <a:rPr lang="en-US" sz="2900" b="1" u="sng" dirty="0" smtClean="0">
                <a:solidFill>
                  <a:srgbClr val="FF0000"/>
                </a:solidFill>
              </a:rPr>
              <a:t>Model and others:</a:t>
            </a:r>
          </a:p>
          <a:p>
            <a:pPr marL="68580" indent="0">
              <a:buNone/>
            </a:pPr>
            <a:r>
              <a:rPr lang="en-US" sz="1900" dirty="0"/>
              <a:t>\\sai-data01\Documents\Specialized\Programming\Training\01. </a:t>
            </a:r>
            <a:r>
              <a:rPr lang="en-US" sz="1900" dirty="0" err="1"/>
              <a:t>MegaTraining</a:t>
            </a:r>
            <a:r>
              <a:rPr lang="en-US" sz="1900" dirty="0"/>
              <a:t>\Basic\3D &amp; </a:t>
            </a:r>
            <a:r>
              <a:rPr lang="en-US" sz="1900" dirty="0" smtClean="0"/>
              <a:t>OpenGL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261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Introduction: </a:t>
            </a:r>
            <a:r>
              <a:rPr lang="en-US" b="1" dirty="0" smtClean="0"/>
              <a:t>Vertex, Edge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b="1" dirty="0" smtClean="0"/>
              <a:t>Vertex</a:t>
            </a:r>
          </a:p>
          <a:p>
            <a:pPr>
              <a:lnSpc>
                <a:spcPts val="2600"/>
              </a:lnSpc>
              <a:buFont typeface="Calibri" pitchFamily="34" charset="0"/>
              <a:buChar char="○"/>
            </a:pPr>
            <a:r>
              <a:rPr lang="en-US" dirty="0" smtClean="0"/>
              <a:t>A vertex is a point in 3D space</a:t>
            </a:r>
          </a:p>
          <a:p>
            <a:pPr>
              <a:lnSpc>
                <a:spcPts val="2600"/>
              </a:lnSpc>
              <a:buFont typeface="Calibri" pitchFamily="34" charset="0"/>
              <a:buChar char="○"/>
            </a:pPr>
            <a:r>
              <a:rPr lang="en-US" dirty="0" smtClean="0"/>
              <a:t>Contains:</a:t>
            </a:r>
          </a:p>
          <a:p>
            <a:pPr lvl="1">
              <a:lnSpc>
                <a:spcPts val="2600"/>
              </a:lnSpc>
              <a:buFont typeface="Arial" pitchFamily="34" charset="0"/>
              <a:buChar char="•"/>
            </a:pPr>
            <a:r>
              <a:rPr lang="en-US" dirty="0" smtClean="0"/>
              <a:t>Position: x, y, z</a:t>
            </a:r>
          </a:p>
          <a:p>
            <a:pPr lvl="1">
              <a:lnSpc>
                <a:spcPts val="2600"/>
              </a:lnSpc>
              <a:buFont typeface="Arial" pitchFamily="34" charset="0"/>
              <a:buChar char="•"/>
            </a:pPr>
            <a:r>
              <a:rPr lang="en-US" dirty="0" smtClean="0"/>
              <a:t>Normal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(later)</a:t>
            </a:r>
          </a:p>
          <a:p>
            <a:pPr lvl="1">
              <a:lnSpc>
                <a:spcPts val="2600"/>
              </a:lnSpc>
              <a:buFont typeface="Arial" pitchFamily="34" charset="0"/>
              <a:buChar char="•"/>
            </a:pPr>
            <a:r>
              <a:rPr lang="en-US" dirty="0" smtClean="0"/>
              <a:t>Color</a:t>
            </a:r>
          </a:p>
          <a:p>
            <a:pPr lvl="1">
              <a:lnSpc>
                <a:spcPts val="2600"/>
              </a:lnSpc>
              <a:buFont typeface="Arial" pitchFamily="34" charset="0"/>
              <a:buChar char="•"/>
            </a:pPr>
            <a:r>
              <a:rPr lang="en-US" dirty="0" smtClean="0"/>
              <a:t>Texture coordinates</a:t>
            </a:r>
          </a:p>
          <a:p>
            <a:pPr>
              <a:lnSpc>
                <a:spcPts val="2600"/>
              </a:lnSpc>
              <a:buFont typeface="Courier New" pitchFamily="49" charset="0"/>
              <a:buChar char="o"/>
            </a:pPr>
            <a:r>
              <a:rPr lang="en-US" dirty="0" smtClean="0"/>
              <a:t>Transferring data from RAM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GPU</a:t>
            </a:r>
            <a:r>
              <a:rPr lang="en-US" dirty="0" smtClean="0"/>
              <a:t> is expensive. So keep the </a:t>
            </a:r>
            <a:r>
              <a:rPr lang="en-US" dirty="0"/>
              <a:t>vertex size </a:t>
            </a:r>
            <a:r>
              <a:rPr lang="en-US" dirty="0" smtClean="0"/>
              <a:t>minimum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b="1" dirty="0" smtClean="0"/>
              <a:t>Edge</a:t>
            </a:r>
          </a:p>
          <a:p>
            <a:pPr>
              <a:lnSpc>
                <a:spcPts val="2600"/>
              </a:lnSpc>
              <a:buFont typeface="Calibri" pitchFamily="34" charset="0"/>
              <a:buChar char="○"/>
            </a:pPr>
            <a:r>
              <a:rPr lang="en-US" dirty="0" smtClean="0"/>
              <a:t>The line is created by 2 vertices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835532" y="1407118"/>
            <a:ext cx="3079868" cy="1905000"/>
            <a:chOff x="5695950" y="1407118"/>
            <a:chExt cx="3079868" cy="1905000"/>
          </a:xfrm>
          <a:scene3d>
            <a:camera prst="isometricOffAxis1Right"/>
            <a:lightRig rig="threePt" dir="t"/>
          </a:scene3d>
        </p:grpSpPr>
        <p:sp>
          <p:nvSpPr>
            <p:cNvPr id="6" name="Isosceles Triangle 5"/>
            <p:cNvSpPr/>
            <p:nvPr/>
          </p:nvSpPr>
          <p:spPr>
            <a:xfrm>
              <a:off x="5943600" y="1635718"/>
              <a:ext cx="2584568" cy="144780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972300" y="1407118"/>
              <a:ext cx="495300" cy="4572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280518" y="2854918"/>
              <a:ext cx="495300" cy="4572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695950" y="2805527"/>
              <a:ext cx="495300" cy="4572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endParaRPr lang="en-US" b="1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867400" y="2993030"/>
              <a:ext cx="18097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7162800" y="1524000"/>
              <a:ext cx="18097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458200" y="3019425"/>
              <a:ext cx="180975" cy="18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6324600" y="4114800"/>
            <a:ext cx="2375018" cy="1752600"/>
            <a:chOff x="6400800" y="4114800"/>
            <a:chExt cx="2375018" cy="1752600"/>
          </a:xfrm>
          <a:scene3d>
            <a:camera prst="perspectiveHeroicExtremeLeftFacing"/>
            <a:lightRig rig="threePt" dir="t"/>
          </a:scene3d>
        </p:grpSpPr>
        <p:sp>
          <p:nvSpPr>
            <p:cNvPr id="10" name="Rectangle 9"/>
            <p:cNvSpPr/>
            <p:nvPr/>
          </p:nvSpPr>
          <p:spPr>
            <a:xfrm>
              <a:off x="6629400" y="4343400"/>
              <a:ext cx="1898768" cy="1524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00800" y="4114800"/>
              <a:ext cx="2375018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629400" y="4343400"/>
              <a:ext cx="18987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5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Introduction: </a:t>
            </a:r>
            <a:r>
              <a:rPr lang="en-US" b="1" dirty="0" smtClean="0"/>
              <a:t>Face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692886"/>
            <a:ext cx="5410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Triangle</a:t>
            </a:r>
          </a:p>
          <a:p>
            <a:pPr>
              <a:buSzPct val="120000"/>
              <a:buFont typeface="Courier New" pitchFamily="49" charset="0"/>
              <a:buChar char="o"/>
            </a:pPr>
            <a:r>
              <a:rPr lang="en-US" dirty="0" smtClean="0"/>
              <a:t>The intersection of the 3 edges defined by 3 vertices</a:t>
            </a:r>
          </a:p>
          <a:p>
            <a:pPr>
              <a:buSzPct val="120000"/>
              <a:buFont typeface="Courier New" pitchFamily="49" charset="0"/>
              <a:buChar char="o"/>
            </a:pPr>
            <a:r>
              <a:rPr lang="en-US" dirty="0"/>
              <a:t>B</a:t>
            </a:r>
            <a:r>
              <a:rPr lang="en-US" dirty="0" smtClean="0"/>
              <a:t>asically define a triangle in 3D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Polygon/Quad</a:t>
            </a:r>
            <a:endParaRPr lang="en-US" b="1" dirty="0"/>
          </a:p>
          <a:p>
            <a:pPr>
              <a:buSzPct val="120000"/>
              <a:buFont typeface="Courier New" pitchFamily="49" charset="0"/>
              <a:buChar char="o"/>
            </a:pPr>
            <a:r>
              <a:rPr lang="en-US" dirty="0"/>
              <a:t>4 vertex = 5 edges</a:t>
            </a:r>
          </a:p>
          <a:p>
            <a:pPr>
              <a:buSzPct val="120000"/>
              <a:buFont typeface="Courier New" pitchFamily="49" charset="0"/>
              <a:buChar char="o"/>
            </a:pPr>
            <a:r>
              <a:rPr lang="en-US" dirty="0"/>
              <a:t>2 faces/triangles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42D6-2F97-4836-AB5D-3527D02A1DE7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6/6/2011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 rot="6367702">
            <a:off x="6477000" y="1568092"/>
            <a:ext cx="2133600" cy="1905000"/>
            <a:chOff x="6477000" y="1371600"/>
            <a:chExt cx="2133600" cy="1905000"/>
          </a:xfrm>
          <a:scene3d>
            <a:camera prst="perspectiveContrastingRightFacing"/>
            <a:lightRig rig="threePt" dir="t"/>
          </a:scene3d>
        </p:grpSpPr>
        <p:sp>
          <p:nvSpPr>
            <p:cNvPr id="10" name="Right Triangle 9"/>
            <p:cNvSpPr/>
            <p:nvPr/>
          </p:nvSpPr>
          <p:spPr>
            <a:xfrm rot="10800000">
              <a:off x="6629400" y="1752600"/>
              <a:ext cx="1524000" cy="1371600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6629400" y="1752600"/>
              <a:ext cx="1524000" cy="1371600"/>
            </a:xfrm>
            <a:prstGeom prst="rt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6477000" y="1371600"/>
              <a:ext cx="2133600" cy="1905000"/>
            </a:xfrm>
            <a:prstGeom prst="rt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72199" y="4343400"/>
            <a:ext cx="2174619" cy="1676400"/>
            <a:chOff x="6172200" y="4343400"/>
            <a:chExt cx="1981200" cy="1486989"/>
          </a:xfrm>
          <a:scene3d>
            <a:camera prst="perspectiveContrastingRightFacing"/>
            <a:lightRig rig="threePt" dir="t"/>
          </a:scene3d>
        </p:grpSpPr>
        <p:sp>
          <p:nvSpPr>
            <p:cNvPr id="13" name="Rectangle 12"/>
            <p:cNvSpPr/>
            <p:nvPr/>
          </p:nvSpPr>
          <p:spPr>
            <a:xfrm>
              <a:off x="6332442" y="4534989"/>
              <a:ext cx="1668558" cy="1143000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200" y="4343400"/>
              <a:ext cx="1981200" cy="1486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347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9259</TotalTime>
  <Words>4894</Words>
  <Application>Microsoft Office PowerPoint</Application>
  <PresentationFormat>On-screen Show (4:3)</PresentationFormat>
  <Paragraphs>1358</Paragraphs>
  <Slides>75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Austin</vt:lpstr>
      <vt:lpstr>3D Basic &amp; OpenGLES 2.0</vt:lpstr>
      <vt:lpstr>Content</vt:lpstr>
      <vt:lpstr>Content</vt:lpstr>
      <vt:lpstr>Introduction</vt:lpstr>
      <vt:lpstr>Introduction: 3D Coordinates</vt:lpstr>
      <vt:lpstr>Introduction: 3D Coordinates</vt:lpstr>
      <vt:lpstr>Introduction: 3D Coordinates</vt:lpstr>
      <vt:lpstr>Introduction: Vertex, Edge</vt:lpstr>
      <vt:lpstr>Introduction: Face</vt:lpstr>
      <vt:lpstr>Introduction: Normal</vt:lpstr>
      <vt:lpstr>Introduction: Triangle points order</vt:lpstr>
      <vt:lpstr>Introduction: Pixel, Texel</vt:lpstr>
      <vt:lpstr>Introduction: Fragment</vt:lpstr>
      <vt:lpstr>Pixel, Texel and Fragment</vt:lpstr>
      <vt:lpstr>Introduction: Projection:                        Parallel &amp; Perspective</vt:lpstr>
      <vt:lpstr>Introduction: Projection:                                   Volume</vt:lpstr>
      <vt:lpstr>Introduction: Color channel</vt:lpstr>
      <vt:lpstr>Content</vt:lpstr>
      <vt:lpstr>Rendering pipeline</vt:lpstr>
      <vt:lpstr>Rendering Pipeline: Vertex Stream</vt:lpstr>
      <vt:lpstr>Rendering Pipeline: Vertex Shader</vt:lpstr>
      <vt:lpstr>Rendering Pipeline: Index Stream and Primitive Assembly</vt:lpstr>
      <vt:lpstr>Rendering Pipeline: Index Stream and Primitive Assembly</vt:lpstr>
      <vt:lpstr>Rendering Pipeline: Index Stream and Primitive Assembly</vt:lpstr>
      <vt:lpstr>Rendering Pipeline: Index Stream and Primitive Assembly</vt:lpstr>
      <vt:lpstr>Rendering Pipeline: Rasterization and Interpolation</vt:lpstr>
      <vt:lpstr>Rendering Pipeline: Rasterization and Interpolation                                           (conts)</vt:lpstr>
      <vt:lpstr>Rendering Pipeline: Early Depth Test vs Depth Test</vt:lpstr>
      <vt:lpstr>Rendering Pipeline: Fragment Shader</vt:lpstr>
      <vt:lpstr>Rendering Pipeline</vt:lpstr>
      <vt:lpstr>Rendering Pipeline: Rendering buffers</vt:lpstr>
      <vt:lpstr>Rendering Pipeline: Rendering buffers</vt:lpstr>
      <vt:lpstr>Rendering Pipeline: Rendering buffers</vt:lpstr>
      <vt:lpstr>Rendering Pipeline: Rendering buffers</vt:lpstr>
      <vt:lpstr>Rendering Pipeline: Testing steps</vt:lpstr>
      <vt:lpstr>Rendering Pipeline: Testing steps</vt:lpstr>
      <vt:lpstr>Rendering Pipeline: Testing steps</vt:lpstr>
      <vt:lpstr>Rendering Pipeline: Blending step</vt:lpstr>
      <vt:lpstr>Content</vt:lpstr>
      <vt:lpstr>PowerPoint Presentation</vt:lpstr>
      <vt:lpstr>Shader</vt:lpstr>
      <vt:lpstr>Shade calling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Non-Interleaved and Interleaved data</vt:lpstr>
      <vt:lpstr>Non-Interleaved and Interleaved data</vt:lpstr>
      <vt:lpstr>Non-Interleaved and Interleaved data</vt:lpstr>
      <vt:lpstr>VBO: Vertex Buffer Object</vt:lpstr>
      <vt:lpstr>VBO: Vertex Buffer Object</vt:lpstr>
      <vt:lpstr>VBO: Vertex Buffer Object</vt:lpstr>
      <vt:lpstr>Content</vt:lpstr>
      <vt:lpstr>PowerPoint Presentation</vt:lpstr>
      <vt:lpstr>Basic GLSL: Introduction</vt:lpstr>
      <vt:lpstr>Basic GLSL: Introduction</vt:lpstr>
      <vt:lpstr>Basic GLSL: Introduction</vt:lpstr>
      <vt:lpstr>Basic GLSL: GLSL declaration</vt:lpstr>
      <vt:lpstr>Basic GLSL: GLSL declaration</vt:lpstr>
      <vt:lpstr>Basic GLSL: GLSL declaration</vt:lpstr>
      <vt:lpstr>Basic GLSL: GLSL declaration</vt:lpstr>
      <vt:lpstr>Basic GLSL: GLSL declaration</vt:lpstr>
      <vt:lpstr>Basic GLSL: GLSL declaration</vt:lpstr>
      <vt:lpstr>Basic GLSL: GLSL declaration</vt:lpstr>
      <vt:lpstr>Basic GLSL: GLSL declaration</vt:lpstr>
      <vt:lpstr>Basic GLSL: Data Types In GLSL</vt:lpstr>
      <vt:lpstr>Basic GLSL: GLSL declaration</vt:lpstr>
      <vt:lpstr>Basic GLSL: GLSL declaration</vt:lpstr>
      <vt:lpstr>Basic GLSL: GLSL declaration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Basic &amp; OpenGLES 2.0</dc:title>
  <dc:creator>Vu Thi Minh Thuy</dc:creator>
  <cp:lastModifiedBy>Dang Thi Phuong Thao</cp:lastModifiedBy>
  <cp:revision>1014</cp:revision>
  <dcterms:created xsi:type="dcterms:W3CDTF">2011-06-03T03:05:14Z</dcterms:created>
  <dcterms:modified xsi:type="dcterms:W3CDTF">2014-07-17T03:51:46Z</dcterms:modified>
</cp:coreProperties>
</file>