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imo" charset="1" panose="020B0604020202020204"/>
      <p:regular r:id="rId16"/>
    </p:embeddedFont>
    <p:embeddedFont>
      <p:font typeface="Roboto" charset="1" panose="02000000000000000000"/>
      <p:regular r:id="rId17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notesMasters/notesMaster1.xml" Type="http://schemas.openxmlformats.org/officeDocument/2006/relationships/notesMaster"/><Relationship Id="rId14" Target="theme/theme2.xml" Type="http://schemas.openxmlformats.org/officeDocument/2006/relationships/theme"/><Relationship Id="rId15" Target="notesSlides/notesSlide1.xml" Type="http://schemas.openxmlformats.org/officeDocument/2006/relationships/notes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21" Target="notesSlides/notesSlide5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3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3.pn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3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28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5819136" y="2639467"/>
            <a:ext cx="702346" cy="703500"/>
            <a:chOff x="0" y="0"/>
            <a:chExt cx="936461" cy="938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6498" cy="938022"/>
            </a:xfrm>
            <a:custGeom>
              <a:avLst/>
              <a:gdLst/>
              <a:ahLst/>
              <a:cxnLst/>
              <a:rect r="r" b="b" t="t" l="l"/>
              <a:pathLst>
                <a:path h="938022" w="936498">
                  <a:moveTo>
                    <a:pt x="467487" y="0"/>
                  </a:moveTo>
                  <a:lnTo>
                    <a:pt x="936498" y="468884"/>
                  </a:lnTo>
                  <a:lnTo>
                    <a:pt x="467487" y="938022"/>
                  </a:lnTo>
                  <a:lnTo>
                    <a:pt x="0" y="468884"/>
                  </a:lnTo>
                  <a:lnTo>
                    <a:pt x="467487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3502841"/>
            </a:gra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231368" y="1383790"/>
            <a:ext cx="7210422" cy="8453232"/>
          </a:xfrm>
          <a:custGeom>
            <a:avLst/>
            <a:gdLst/>
            <a:ahLst/>
            <a:cxnLst/>
            <a:rect r="r" b="b" t="t" l="l"/>
            <a:pathLst>
              <a:path h="8453232" w="7210422">
                <a:moveTo>
                  <a:pt x="0" y="0"/>
                </a:moveTo>
                <a:lnTo>
                  <a:pt x="7210422" y="0"/>
                </a:lnTo>
                <a:lnTo>
                  <a:pt x="7210422" y="8453232"/>
                </a:lnTo>
                <a:lnTo>
                  <a:pt x="0" y="84532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0800000">
            <a:off x="14502637" y="3528121"/>
            <a:ext cx="5507086" cy="5507030"/>
            <a:chOff x="0" y="0"/>
            <a:chExt cx="7342781" cy="73427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27"/>
              <a:ext cx="7342759" cy="7342633"/>
            </a:xfrm>
            <a:custGeom>
              <a:avLst/>
              <a:gdLst/>
              <a:ahLst/>
              <a:cxnLst/>
              <a:rect r="r" b="b" t="t" l="l"/>
              <a:pathLst>
                <a:path h="7342633" w="7342759">
                  <a:moveTo>
                    <a:pt x="6387084" y="0"/>
                  </a:moveTo>
                  <a:lnTo>
                    <a:pt x="0" y="6386957"/>
                  </a:lnTo>
                  <a:lnTo>
                    <a:pt x="955675" y="7342633"/>
                  </a:lnTo>
                  <a:lnTo>
                    <a:pt x="7342759" y="955548"/>
                  </a:lnTo>
                  <a:lnTo>
                    <a:pt x="6387084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900019"/>
            </a:gra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204595" y="2991217"/>
            <a:ext cx="4027336" cy="4026602"/>
            <a:chOff x="0" y="0"/>
            <a:chExt cx="5369781" cy="53688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" y="127"/>
              <a:ext cx="5369560" cy="5368671"/>
            </a:xfrm>
            <a:custGeom>
              <a:avLst/>
              <a:gdLst/>
              <a:ahLst/>
              <a:cxnLst/>
              <a:rect r="r" b="b" t="t" l="l"/>
              <a:pathLst>
                <a:path h="5368671" w="5369560">
                  <a:moveTo>
                    <a:pt x="4759325" y="47371"/>
                  </a:moveTo>
                  <a:lnTo>
                    <a:pt x="5322189" y="610235"/>
                  </a:lnTo>
                  <a:lnTo>
                    <a:pt x="611124" y="5321300"/>
                  </a:lnTo>
                  <a:lnTo>
                    <a:pt x="48260" y="4758436"/>
                  </a:lnTo>
                  <a:lnTo>
                    <a:pt x="4759325" y="47371"/>
                  </a:lnTo>
                  <a:close/>
                  <a:moveTo>
                    <a:pt x="4759325" y="0"/>
                  </a:moveTo>
                  <a:lnTo>
                    <a:pt x="0" y="4758436"/>
                  </a:lnTo>
                  <a:lnTo>
                    <a:pt x="611124" y="5368671"/>
                  </a:lnTo>
                  <a:lnTo>
                    <a:pt x="5369560" y="610235"/>
                  </a:lnTo>
                  <a:lnTo>
                    <a:pt x="475932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900019"/>
            </a:gra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15061653" y="1391951"/>
            <a:ext cx="4152128" cy="4151452"/>
            <a:chOff x="0" y="0"/>
            <a:chExt cx="5536171" cy="55352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36057" cy="5535168"/>
            </a:xfrm>
            <a:custGeom>
              <a:avLst/>
              <a:gdLst/>
              <a:ahLst/>
              <a:cxnLst/>
              <a:rect r="r" b="b" t="t" l="l"/>
              <a:pathLst>
                <a:path h="5535168" w="5536057">
                  <a:moveTo>
                    <a:pt x="5061839" y="0"/>
                  </a:moveTo>
                  <a:lnTo>
                    <a:pt x="0" y="5061839"/>
                  </a:lnTo>
                  <a:lnTo>
                    <a:pt x="473329" y="5535168"/>
                  </a:lnTo>
                  <a:lnTo>
                    <a:pt x="5536057" y="473329"/>
                  </a:lnTo>
                  <a:lnTo>
                    <a:pt x="506183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900019"/>
            </a:gra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14182521" y="2710015"/>
            <a:ext cx="4511850" cy="4511172"/>
            <a:chOff x="0" y="0"/>
            <a:chExt cx="6015800" cy="60148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" y="127"/>
              <a:ext cx="6015609" cy="6014720"/>
            </a:xfrm>
            <a:custGeom>
              <a:avLst/>
              <a:gdLst/>
              <a:ahLst/>
              <a:cxnLst/>
              <a:rect r="r" b="b" t="t" l="l"/>
              <a:pathLst>
                <a:path h="6014720" w="6015609">
                  <a:moveTo>
                    <a:pt x="5722112" y="0"/>
                  </a:moveTo>
                  <a:lnTo>
                    <a:pt x="0" y="5722112"/>
                  </a:lnTo>
                  <a:lnTo>
                    <a:pt x="292608" y="6014720"/>
                  </a:lnTo>
                  <a:lnTo>
                    <a:pt x="6015609" y="292481"/>
                  </a:lnTo>
                  <a:lnTo>
                    <a:pt x="572211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900019"/>
            </a:gradFill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16019369" y="4306575"/>
            <a:ext cx="4421890" cy="4421890"/>
            <a:chOff x="0" y="0"/>
            <a:chExt cx="5895853" cy="589585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" y="127"/>
              <a:ext cx="5895721" cy="5895721"/>
            </a:xfrm>
            <a:custGeom>
              <a:avLst/>
              <a:gdLst/>
              <a:ahLst/>
              <a:cxnLst/>
              <a:rect r="r" b="b" t="t" l="l"/>
              <a:pathLst>
                <a:path h="5895721" w="5895721">
                  <a:moveTo>
                    <a:pt x="5425948" y="47371"/>
                  </a:moveTo>
                  <a:lnTo>
                    <a:pt x="5848350" y="469646"/>
                  </a:lnTo>
                  <a:lnTo>
                    <a:pt x="469646" y="5848223"/>
                  </a:lnTo>
                  <a:lnTo>
                    <a:pt x="47371" y="5425948"/>
                  </a:lnTo>
                  <a:lnTo>
                    <a:pt x="5425948" y="47371"/>
                  </a:lnTo>
                  <a:close/>
                  <a:moveTo>
                    <a:pt x="5425948" y="0"/>
                  </a:moveTo>
                  <a:lnTo>
                    <a:pt x="0" y="5425948"/>
                  </a:lnTo>
                  <a:lnTo>
                    <a:pt x="469646" y="5895721"/>
                  </a:lnTo>
                  <a:lnTo>
                    <a:pt x="5895721" y="469646"/>
                  </a:lnTo>
                  <a:lnTo>
                    <a:pt x="5425948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900019"/>
            </a:gradFill>
          </p:spPr>
        </p:sp>
      </p:grpSp>
      <p:grpSp>
        <p:nvGrpSpPr>
          <p:cNvPr name="Group 15" id="15"/>
          <p:cNvGrpSpPr/>
          <p:nvPr/>
        </p:nvGrpSpPr>
        <p:grpSpPr>
          <a:xfrm rot="-10800000">
            <a:off x="15754223" y="8577411"/>
            <a:ext cx="416086" cy="415466"/>
            <a:chOff x="0" y="0"/>
            <a:chExt cx="554781" cy="5539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127"/>
              <a:ext cx="554736" cy="553847"/>
            </a:xfrm>
            <a:custGeom>
              <a:avLst/>
              <a:gdLst/>
              <a:ahLst/>
              <a:cxnLst/>
              <a:rect r="r" b="b" t="t" l="l"/>
              <a:pathLst>
                <a:path h="553847" w="554736">
                  <a:moveTo>
                    <a:pt x="277368" y="0"/>
                  </a:moveTo>
                  <a:lnTo>
                    <a:pt x="0" y="276479"/>
                  </a:lnTo>
                  <a:lnTo>
                    <a:pt x="277368" y="553847"/>
                  </a:lnTo>
                  <a:lnTo>
                    <a:pt x="554736" y="276479"/>
                  </a:lnTo>
                  <a:lnTo>
                    <a:pt x="277368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902582"/>
            </a:gradFill>
          </p:spPr>
        </p:sp>
      </p:grpSp>
      <p:grpSp>
        <p:nvGrpSpPr>
          <p:cNvPr name="Group 17" id="17"/>
          <p:cNvGrpSpPr/>
          <p:nvPr/>
        </p:nvGrpSpPr>
        <p:grpSpPr>
          <a:xfrm rot="-10800000">
            <a:off x="14334823" y="5542681"/>
            <a:ext cx="689288" cy="689288"/>
            <a:chOff x="0" y="0"/>
            <a:chExt cx="919051" cy="9190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" y="127"/>
              <a:ext cx="918972" cy="918845"/>
            </a:xfrm>
            <a:custGeom>
              <a:avLst/>
              <a:gdLst/>
              <a:ahLst/>
              <a:cxnLst/>
              <a:rect r="r" b="b" t="t" l="l"/>
              <a:pathLst>
                <a:path h="918845" w="918972">
                  <a:moveTo>
                    <a:pt x="459867" y="0"/>
                  </a:moveTo>
                  <a:lnTo>
                    <a:pt x="0" y="459867"/>
                  </a:lnTo>
                  <a:lnTo>
                    <a:pt x="459867" y="918845"/>
                  </a:lnTo>
                  <a:lnTo>
                    <a:pt x="918972" y="459867"/>
                  </a:lnTo>
                  <a:lnTo>
                    <a:pt x="459867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900019"/>
            </a:gradFill>
          </p:spPr>
        </p:sp>
      </p:grpSp>
      <p:grpSp>
        <p:nvGrpSpPr>
          <p:cNvPr name="Group 19" id="19"/>
          <p:cNvGrpSpPr/>
          <p:nvPr/>
        </p:nvGrpSpPr>
        <p:grpSpPr>
          <a:xfrm rot="-10800000">
            <a:off x="14902591" y="9528357"/>
            <a:ext cx="316772" cy="316828"/>
            <a:chOff x="0" y="0"/>
            <a:chExt cx="422363" cy="4224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127"/>
              <a:ext cx="422402" cy="422275"/>
            </a:xfrm>
            <a:custGeom>
              <a:avLst/>
              <a:gdLst/>
              <a:ahLst/>
              <a:cxnLst/>
              <a:rect r="r" b="b" t="t" l="l"/>
              <a:pathLst>
                <a:path h="422275" w="422402">
                  <a:moveTo>
                    <a:pt x="211201" y="47371"/>
                  </a:moveTo>
                  <a:lnTo>
                    <a:pt x="374904" y="211074"/>
                  </a:lnTo>
                  <a:lnTo>
                    <a:pt x="211201" y="374777"/>
                  </a:lnTo>
                  <a:lnTo>
                    <a:pt x="47371" y="211074"/>
                  </a:lnTo>
                  <a:lnTo>
                    <a:pt x="211201" y="47371"/>
                  </a:lnTo>
                  <a:close/>
                  <a:moveTo>
                    <a:pt x="211201" y="0"/>
                  </a:moveTo>
                  <a:lnTo>
                    <a:pt x="0" y="211074"/>
                  </a:lnTo>
                  <a:lnTo>
                    <a:pt x="211201" y="422275"/>
                  </a:lnTo>
                  <a:lnTo>
                    <a:pt x="422402" y="211074"/>
                  </a:lnTo>
                  <a:lnTo>
                    <a:pt x="211201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899715"/>
            </a:gradFill>
          </p:spPr>
        </p:sp>
      </p:grpSp>
      <p:grpSp>
        <p:nvGrpSpPr>
          <p:cNvPr name="Group 21" id="21"/>
          <p:cNvGrpSpPr/>
          <p:nvPr/>
        </p:nvGrpSpPr>
        <p:grpSpPr>
          <a:xfrm rot="-10800000">
            <a:off x="13230837" y="7856659"/>
            <a:ext cx="316828" cy="316772"/>
            <a:chOff x="0" y="0"/>
            <a:chExt cx="422437" cy="42236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27" y="0"/>
              <a:ext cx="422275" cy="422402"/>
            </a:xfrm>
            <a:custGeom>
              <a:avLst/>
              <a:gdLst/>
              <a:ahLst/>
              <a:cxnLst/>
              <a:rect r="r" b="b" t="t" l="l"/>
              <a:pathLst>
                <a:path h="422402" w="422275">
                  <a:moveTo>
                    <a:pt x="211074" y="47371"/>
                  </a:moveTo>
                  <a:lnTo>
                    <a:pt x="374777" y="211201"/>
                  </a:lnTo>
                  <a:lnTo>
                    <a:pt x="211074" y="374904"/>
                  </a:lnTo>
                  <a:lnTo>
                    <a:pt x="47371" y="211201"/>
                  </a:lnTo>
                  <a:lnTo>
                    <a:pt x="211074" y="47371"/>
                  </a:lnTo>
                  <a:close/>
                  <a:moveTo>
                    <a:pt x="211074" y="0"/>
                  </a:moveTo>
                  <a:lnTo>
                    <a:pt x="0" y="211201"/>
                  </a:lnTo>
                  <a:lnTo>
                    <a:pt x="211074" y="422402"/>
                  </a:lnTo>
                  <a:lnTo>
                    <a:pt x="422275" y="211201"/>
                  </a:lnTo>
                  <a:lnTo>
                    <a:pt x="211074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900323"/>
            </a:gradFill>
          </p:spPr>
        </p:sp>
      </p:grpSp>
      <p:grpSp>
        <p:nvGrpSpPr>
          <p:cNvPr name="Group 23" id="23"/>
          <p:cNvGrpSpPr/>
          <p:nvPr/>
        </p:nvGrpSpPr>
        <p:grpSpPr>
          <a:xfrm rot="-10800000">
            <a:off x="13752289" y="8712979"/>
            <a:ext cx="1073134" cy="1072456"/>
            <a:chOff x="0" y="0"/>
            <a:chExt cx="1430845" cy="142994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30782" cy="1429893"/>
            </a:xfrm>
            <a:custGeom>
              <a:avLst/>
              <a:gdLst/>
              <a:ahLst/>
              <a:cxnLst/>
              <a:rect r="r" b="b" t="t" l="l"/>
              <a:pathLst>
                <a:path h="1429893" w="1430782">
                  <a:moveTo>
                    <a:pt x="715899" y="0"/>
                  </a:moveTo>
                  <a:lnTo>
                    <a:pt x="0" y="714883"/>
                  </a:lnTo>
                  <a:lnTo>
                    <a:pt x="715899" y="1429893"/>
                  </a:lnTo>
                  <a:lnTo>
                    <a:pt x="1430782" y="714883"/>
                  </a:lnTo>
                  <a:lnTo>
                    <a:pt x="71589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901105"/>
            </a:gradFill>
          </p:spPr>
        </p:sp>
      </p:grpSp>
      <p:grpSp>
        <p:nvGrpSpPr>
          <p:cNvPr name="Group 25" id="25"/>
          <p:cNvGrpSpPr/>
          <p:nvPr/>
        </p:nvGrpSpPr>
        <p:grpSpPr>
          <a:xfrm rot="-10800000">
            <a:off x="14467001" y="7082199"/>
            <a:ext cx="673168" cy="673168"/>
            <a:chOff x="0" y="0"/>
            <a:chExt cx="897557" cy="89755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127"/>
              <a:ext cx="897509" cy="897382"/>
            </a:xfrm>
            <a:custGeom>
              <a:avLst/>
              <a:gdLst/>
              <a:ahLst/>
              <a:cxnLst/>
              <a:rect r="r" b="b" t="t" l="l"/>
              <a:pathLst>
                <a:path h="897382" w="897509">
                  <a:moveTo>
                    <a:pt x="448310" y="0"/>
                  </a:moveTo>
                  <a:lnTo>
                    <a:pt x="0" y="448183"/>
                  </a:lnTo>
                  <a:lnTo>
                    <a:pt x="448310" y="897382"/>
                  </a:lnTo>
                  <a:lnTo>
                    <a:pt x="897509" y="448183"/>
                  </a:lnTo>
                  <a:lnTo>
                    <a:pt x="44831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900019"/>
            </a:gradFill>
          </p:spPr>
        </p:sp>
      </p:grpSp>
      <p:grpSp>
        <p:nvGrpSpPr>
          <p:cNvPr name="Group 27" id="27"/>
          <p:cNvGrpSpPr/>
          <p:nvPr/>
        </p:nvGrpSpPr>
        <p:grpSpPr>
          <a:xfrm rot="-10800000">
            <a:off x="13791227" y="8019727"/>
            <a:ext cx="411408" cy="412084"/>
            <a:chOff x="0" y="0"/>
            <a:chExt cx="548544" cy="54944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48513" cy="549402"/>
            </a:xfrm>
            <a:custGeom>
              <a:avLst/>
              <a:gdLst/>
              <a:ahLst/>
              <a:cxnLst/>
              <a:rect r="r" b="b" t="t" l="l"/>
              <a:pathLst>
                <a:path h="549402" w="548513">
                  <a:moveTo>
                    <a:pt x="274701" y="0"/>
                  </a:moveTo>
                  <a:lnTo>
                    <a:pt x="0" y="274701"/>
                  </a:lnTo>
                  <a:lnTo>
                    <a:pt x="274701" y="549402"/>
                  </a:lnTo>
                  <a:lnTo>
                    <a:pt x="548513" y="274701"/>
                  </a:lnTo>
                  <a:lnTo>
                    <a:pt x="274701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18897197"/>
            </a:gra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44956" y="8907284"/>
            <a:ext cx="689318" cy="690488"/>
            <a:chOff x="0" y="0"/>
            <a:chExt cx="919091" cy="92065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9099" cy="920623"/>
            </a:xfrm>
            <a:custGeom>
              <a:avLst/>
              <a:gdLst/>
              <a:ahLst/>
              <a:cxnLst/>
              <a:rect r="r" b="b" t="t" l="l"/>
              <a:pathLst>
                <a:path h="920623" w="919099">
                  <a:moveTo>
                    <a:pt x="460248" y="0"/>
                  </a:moveTo>
                  <a:lnTo>
                    <a:pt x="0" y="460248"/>
                  </a:lnTo>
                  <a:lnTo>
                    <a:pt x="460248" y="920623"/>
                  </a:lnTo>
                  <a:lnTo>
                    <a:pt x="919099" y="460248"/>
                  </a:lnTo>
                  <a:lnTo>
                    <a:pt x="460248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8097104"/>
            </a:gra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4314150" y="2450285"/>
            <a:ext cx="11291349" cy="309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3"/>
              </a:lnSpc>
            </a:pPr>
            <a:r>
              <a:rPr lang="en-US" sz="1006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Code</a:t>
            </a:r>
            <a:r>
              <a:rPr lang="en-US" sz="1006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Red Dashboard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70025" y="9335834"/>
            <a:ext cx="414795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ode Red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1908341" y="-4043487"/>
            <a:ext cx="11125686" cy="11125686"/>
          </a:xfrm>
          <a:custGeom>
            <a:avLst/>
            <a:gdLst/>
            <a:ahLst/>
            <a:cxnLst/>
            <a:rect r="r" b="b" t="t" l="l"/>
            <a:pathLst>
              <a:path h="11125686" w="11125686">
                <a:moveTo>
                  <a:pt x="0" y="0"/>
                </a:moveTo>
                <a:lnTo>
                  <a:pt x="11125686" y="0"/>
                </a:lnTo>
                <a:lnTo>
                  <a:pt x="11125686" y="11125686"/>
                </a:lnTo>
                <a:lnTo>
                  <a:pt x="0" y="111256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28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5409" y="3024153"/>
            <a:ext cx="7303652" cy="7098928"/>
          </a:xfrm>
          <a:custGeom>
            <a:avLst/>
            <a:gdLst/>
            <a:ahLst/>
            <a:cxnLst/>
            <a:rect r="r" b="b" t="t" l="l"/>
            <a:pathLst>
              <a:path h="7098928" w="7303652">
                <a:moveTo>
                  <a:pt x="0" y="0"/>
                </a:moveTo>
                <a:lnTo>
                  <a:pt x="7303652" y="0"/>
                </a:lnTo>
                <a:lnTo>
                  <a:pt x="7303652" y="7098928"/>
                </a:lnTo>
                <a:lnTo>
                  <a:pt x="0" y="7098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0006" y="8897406"/>
            <a:ext cx="699172" cy="700358"/>
            <a:chOff x="0" y="0"/>
            <a:chExt cx="932229" cy="9338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32180" cy="933831"/>
            </a:xfrm>
            <a:custGeom>
              <a:avLst/>
              <a:gdLst/>
              <a:ahLst/>
              <a:cxnLst/>
              <a:rect r="r" b="b" t="t" l="l"/>
              <a:pathLst>
                <a:path h="933831" w="932180">
                  <a:moveTo>
                    <a:pt x="466852" y="0"/>
                  </a:moveTo>
                  <a:lnTo>
                    <a:pt x="0" y="466852"/>
                  </a:lnTo>
                  <a:lnTo>
                    <a:pt x="466852" y="933831"/>
                  </a:lnTo>
                  <a:lnTo>
                    <a:pt x="932180" y="466852"/>
                  </a:lnTo>
                  <a:lnTo>
                    <a:pt x="46685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8097106"/>
            </a:gra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79821" y="1014378"/>
            <a:ext cx="1570875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64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TABLE OF CONTENTS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54533" y="4433028"/>
            <a:ext cx="593895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36151" y="3049767"/>
            <a:ext cx="5747550" cy="120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5951564"/>
            <a:ext cx="5747550" cy="113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88330" y="6101210"/>
            <a:ext cx="5747550" cy="113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41021" y="5951564"/>
            <a:ext cx="574755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005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033032" y="-3885826"/>
            <a:ext cx="11125686" cy="11125686"/>
          </a:xfrm>
          <a:custGeom>
            <a:avLst/>
            <a:gdLst/>
            <a:ahLst/>
            <a:cxnLst/>
            <a:rect r="r" b="b" t="t" l="l"/>
            <a:pathLst>
              <a:path h="11125686" w="11125686">
                <a:moveTo>
                  <a:pt x="0" y="0"/>
                </a:moveTo>
                <a:lnTo>
                  <a:pt x="11125686" y="0"/>
                </a:lnTo>
                <a:lnTo>
                  <a:pt x="11125686" y="11125686"/>
                </a:lnTo>
                <a:lnTo>
                  <a:pt x="0" y="111256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16451" y="4442553"/>
            <a:ext cx="5967150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4499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Team Members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78534" y="7306535"/>
            <a:ext cx="596715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The Result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7290239"/>
            <a:ext cx="596715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Our Process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31225" y="7326399"/>
            <a:ext cx="596715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36051" y="2986053"/>
            <a:ext cx="574755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28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26682" y="-3556592"/>
            <a:ext cx="7000872" cy="6625368"/>
          </a:xfrm>
          <a:custGeom>
            <a:avLst/>
            <a:gdLst/>
            <a:ahLst/>
            <a:cxnLst/>
            <a:rect r="r" b="b" t="t" l="l"/>
            <a:pathLst>
              <a:path h="6625368" w="7000872">
                <a:moveTo>
                  <a:pt x="0" y="0"/>
                </a:moveTo>
                <a:lnTo>
                  <a:pt x="7000872" y="0"/>
                </a:lnTo>
                <a:lnTo>
                  <a:pt x="7000872" y="6625368"/>
                </a:lnTo>
                <a:lnTo>
                  <a:pt x="0" y="66253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45128" y="-3997444"/>
            <a:ext cx="8453234" cy="7066222"/>
          </a:xfrm>
          <a:custGeom>
            <a:avLst/>
            <a:gdLst/>
            <a:ahLst/>
            <a:cxnLst/>
            <a:rect r="r" b="b" t="t" l="l"/>
            <a:pathLst>
              <a:path h="7066222" w="8453234">
                <a:moveTo>
                  <a:pt x="0" y="0"/>
                </a:moveTo>
                <a:lnTo>
                  <a:pt x="8453234" y="0"/>
                </a:lnTo>
                <a:lnTo>
                  <a:pt x="8453234" y="7066222"/>
                </a:lnTo>
                <a:lnTo>
                  <a:pt x="0" y="70662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6851" y="6977681"/>
            <a:ext cx="3754146" cy="543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6"/>
              </a:lnSpc>
            </a:pPr>
            <a:r>
              <a:rPr lang="en-US" sz="353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UI Developer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62703" y="6977681"/>
            <a:ext cx="3754146" cy="543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6"/>
              </a:lnSpc>
            </a:pPr>
            <a:r>
              <a:rPr lang="en-US" sz="353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Analyst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20172" y="6977681"/>
            <a:ext cx="3754146" cy="543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6"/>
              </a:lnSpc>
            </a:pPr>
            <a:r>
              <a:rPr lang="en-US" sz="353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Designer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5175" y="1124969"/>
            <a:ext cx="1570335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6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OUR TEAM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6851" y="6243471"/>
            <a:ext cx="3754146" cy="100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8"/>
              </a:lnSpc>
            </a:pPr>
            <a:r>
              <a:rPr lang="en-US" sz="3115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Zainab</a:t>
            </a:r>
            <a:r>
              <a:rPr lang="en-US" sz="3115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 Mustura</a:t>
            </a:r>
          </a:p>
          <a:p>
            <a:pPr algn="ctr">
              <a:lnSpc>
                <a:spcPts val="42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520172" y="6243471"/>
            <a:ext cx="3754146" cy="95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8"/>
              </a:lnSpc>
            </a:pPr>
            <a:r>
              <a:rPr lang="en-US" sz="3115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Rani</a:t>
            </a:r>
            <a:r>
              <a:rPr lang="en-US" sz="3115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 Wheeza</a:t>
            </a:r>
          </a:p>
          <a:p>
            <a:pPr algn="ctr">
              <a:lnSpc>
                <a:spcPts val="373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862703" y="6195846"/>
            <a:ext cx="3754146" cy="53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3115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Mani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19382" y="6977681"/>
            <a:ext cx="3910240" cy="543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6"/>
              </a:lnSpc>
            </a:pPr>
            <a:r>
              <a:rPr lang="en-US" sz="353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Backend Coder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19382" y="6243471"/>
            <a:ext cx="3754146" cy="95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8"/>
              </a:lnSpc>
            </a:pPr>
            <a:r>
              <a:rPr lang="en-US" sz="3115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Sam</a:t>
            </a:r>
            <a:r>
              <a:rPr lang="en-US" sz="3115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 Syed</a:t>
            </a:r>
          </a:p>
          <a:p>
            <a:pPr algn="ctr">
              <a:lnSpc>
                <a:spcPts val="3738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688052" y="4344072"/>
            <a:ext cx="1492755" cy="1485301"/>
          </a:xfrm>
          <a:custGeom>
            <a:avLst/>
            <a:gdLst/>
            <a:ahLst/>
            <a:cxnLst/>
            <a:rect r="r" b="b" t="t" l="l"/>
            <a:pathLst>
              <a:path h="1485301" w="1492755">
                <a:moveTo>
                  <a:pt x="0" y="0"/>
                </a:moveTo>
                <a:lnTo>
                  <a:pt x="1492754" y="0"/>
                </a:lnTo>
                <a:lnTo>
                  <a:pt x="1492754" y="1485300"/>
                </a:lnTo>
                <a:lnTo>
                  <a:pt x="0" y="1485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99897" y="4342182"/>
            <a:ext cx="1308052" cy="1489054"/>
          </a:xfrm>
          <a:custGeom>
            <a:avLst/>
            <a:gdLst/>
            <a:ahLst/>
            <a:cxnLst/>
            <a:rect r="r" b="b" t="t" l="l"/>
            <a:pathLst>
              <a:path h="1489054" w="1308052">
                <a:moveTo>
                  <a:pt x="0" y="0"/>
                </a:moveTo>
                <a:lnTo>
                  <a:pt x="1308052" y="0"/>
                </a:lnTo>
                <a:lnTo>
                  <a:pt x="1308052" y="1489053"/>
                </a:lnTo>
                <a:lnTo>
                  <a:pt x="0" y="14890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197837" y="4340373"/>
            <a:ext cx="1311687" cy="1492688"/>
          </a:xfrm>
          <a:custGeom>
            <a:avLst/>
            <a:gdLst/>
            <a:ahLst/>
            <a:cxnLst/>
            <a:rect r="r" b="b" t="t" l="l"/>
            <a:pathLst>
              <a:path h="1492688" w="1311687">
                <a:moveTo>
                  <a:pt x="0" y="0"/>
                </a:moveTo>
                <a:lnTo>
                  <a:pt x="1311686" y="0"/>
                </a:lnTo>
                <a:lnTo>
                  <a:pt x="1311686" y="1492688"/>
                </a:lnTo>
                <a:lnTo>
                  <a:pt x="0" y="149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078328" y="4340362"/>
            <a:ext cx="1311687" cy="1492688"/>
          </a:xfrm>
          <a:custGeom>
            <a:avLst/>
            <a:gdLst/>
            <a:ahLst/>
            <a:cxnLst/>
            <a:rect r="r" b="b" t="t" l="l"/>
            <a:pathLst>
              <a:path h="1492688" w="1311687">
                <a:moveTo>
                  <a:pt x="0" y="0"/>
                </a:moveTo>
                <a:lnTo>
                  <a:pt x="1311687" y="0"/>
                </a:lnTo>
                <a:lnTo>
                  <a:pt x="1311687" y="1492689"/>
                </a:lnTo>
                <a:lnTo>
                  <a:pt x="0" y="14926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970686" y="3890103"/>
            <a:ext cx="11063340" cy="11063340"/>
          </a:xfrm>
          <a:custGeom>
            <a:avLst/>
            <a:gdLst/>
            <a:ahLst/>
            <a:cxnLst/>
            <a:rect r="r" b="b" t="t" l="l"/>
            <a:pathLst>
              <a:path h="11063340" w="11063340">
                <a:moveTo>
                  <a:pt x="0" y="0"/>
                </a:moveTo>
                <a:lnTo>
                  <a:pt x="11063341" y="0"/>
                </a:lnTo>
                <a:lnTo>
                  <a:pt x="11063341" y="11063340"/>
                </a:lnTo>
                <a:lnTo>
                  <a:pt x="0" y="1106334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28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87482" y="-2120864"/>
            <a:ext cx="7210422" cy="8453232"/>
          </a:xfrm>
          <a:custGeom>
            <a:avLst/>
            <a:gdLst/>
            <a:ahLst/>
            <a:cxnLst/>
            <a:rect r="r" b="b" t="t" l="l"/>
            <a:pathLst>
              <a:path h="8453232" w="7210422">
                <a:moveTo>
                  <a:pt x="0" y="0"/>
                </a:moveTo>
                <a:lnTo>
                  <a:pt x="7210422" y="0"/>
                </a:lnTo>
                <a:lnTo>
                  <a:pt x="7210422" y="8453232"/>
                </a:lnTo>
                <a:lnTo>
                  <a:pt x="0" y="84532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726968" y="-2120864"/>
            <a:ext cx="7210422" cy="8453232"/>
          </a:xfrm>
          <a:custGeom>
            <a:avLst/>
            <a:gdLst/>
            <a:ahLst/>
            <a:cxnLst/>
            <a:rect r="r" b="b" t="t" l="l"/>
            <a:pathLst>
              <a:path h="8453232" w="7210422">
                <a:moveTo>
                  <a:pt x="0" y="0"/>
                </a:moveTo>
                <a:lnTo>
                  <a:pt x="7210422" y="0"/>
                </a:lnTo>
                <a:lnTo>
                  <a:pt x="7210422" y="8453232"/>
                </a:lnTo>
                <a:lnTo>
                  <a:pt x="0" y="8453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7344956" y="2990178"/>
            <a:ext cx="3590400" cy="3590400"/>
            <a:chOff x="0" y="0"/>
            <a:chExt cx="4787200" cy="4787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87138" cy="4787138"/>
            </a:xfrm>
            <a:custGeom>
              <a:avLst/>
              <a:gdLst/>
              <a:ahLst/>
              <a:cxnLst/>
              <a:rect r="r" b="b" t="t" l="l"/>
              <a:pathLst>
                <a:path h="4787138" w="4787138">
                  <a:moveTo>
                    <a:pt x="0" y="2393569"/>
                  </a:moveTo>
                  <a:lnTo>
                    <a:pt x="2393569" y="0"/>
                  </a:lnTo>
                  <a:lnTo>
                    <a:pt x="4787138" y="2393569"/>
                  </a:lnTo>
                  <a:lnTo>
                    <a:pt x="2393569" y="4787138"/>
                  </a:lnTo>
                  <a:close/>
                </a:path>
              </a:pathLst>
            </a:custGeom>
            <a:gradFill rotWithShape="true">
              <a:gsLst>
                <a:gs pos="0">
                  <a:srgbClr val="E85CDB">
                    <a:alpha val="100000"/>
                  </a:srgbClr>
                </a:gs>
                <a:gs pos="100000">
                  <a:srgbClr val="FB7843">
                    <a:alpha val="100000"/>
                  </a:srgbClr>
                </a:gs>
              </a:gsLst>
              <a:lin ang="5398662"/>
            </a:gra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440575" y="1317304"/>
            <a:ext cx="94069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Introduction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357075" y="8562979"/>
            <a:ext cx="24044" cy="24044"/>
            <a:chOff x="0" y="0"/>
            <a:chExt cx="32059" cy="320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357075" y="7744915"/>
            <a:ext cx="24044" cy="24044"/>
            <a:chOff x="0" y="0"/>
            <a:chExt cx="32059" cy="320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83082" y="7231898"/>
            <a:ext cx="127452" cy="42678"/>
            <a:chOff x="0" y="0"/>
            <a:chExt cx="169936" cy="5690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254"/>
              <a:ext cx="169672" cy="56642"/>
            </a:xfrm>
            <a:custGeom>
              <a:avLst/>
              <a:gdLst/>
              <a:ahLst/>
              <a:cxnLst/>
              <a:rect r="r" b="b" t="t" l="l"/>
              <a:pathLst>
                <a:path h="56642" w="169672">
                  <a:moveTo>
                    <a:pt x="169672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10048" y="7305228"/>
            <a:ext cx="123572" cy="42678"/>
            <a:chOff x="0" y="0"/>
            <a:chExt cx="164763" cy="5690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254"/>
              <a:ext cx="164719" cy="56642"/>
            </a:xfrm>
            <a:custGeom>
              <a:avLst/>
              <a:gdLst/>
              <a:ahLst/>
              <a:cxnLst/>
              <a:rect r="r" b="b" t="t" l="l"/>
              <a:pathLst>
                <a:path h="56642" w="164719">
                  <a:moveTo>
                    <a:pt x="164719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565346" y="8663752"/>
            <a:ext cx="123766" cy="42484"/>
            <a:chOff x="0" y="0"/>
            <a:chExt cx="165021" cy="566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54" y="0"/>
              <a:ext cx="164465" cy="56642"/>
            </a:xfrm>
            <a:custGeom>
              <a:avLst/>
              <a:gdLst/>
              <a:ahLst/>
              <a:cxnLst/>
              <a:rect r="r" b="b" t="t" l="l"/>
              <a:pathLst>
                <a:path h="56642" w="164465">
                  <a:moveTo>
                    <a:pt x="164465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-5400000">
            <a:off x="9583059" y="7982265"/>
            <a:ext cx="24044" cy="24044"/>
            <a:chOff x="0" y="0"/>
            <a:chExt cx="32059" cy="3205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518575" y="7007368"/>
            <a:ext cx="925155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Purpose: Designed to monitor and analyze NGINX access logs for detecting anomalies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1908341" y="3827757"/>
            <a:ext cx="11125686" cy="11125686"/>
          </a:xfrm>
          <a:custGeom>
            <a:avLst/>
            <a:gdLst/>
            <a:ahLst/>
            <a:cxnLst/>
            <a:rect r="r" b="b" t="t" l="l"/>
            <a:pathLst>
              <a:path h="11125686" w="11125686">
                <a:moveTo>
                  <a:pt x="0" y="0"/>
                </a:moveTo>
                <a:lnTo>
                  <a:pt x="11125686" y="0"/>
                </a:lnTo>
                <a:lnTo>
                  <a:pt x="11125686" y="11125686"/>
                </a:lnTo>
                <a:lnTo>
                  <a:pt x="0" y="111256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293761" y="4080330"/>
            <a:ext cx="1701177" cy="1701042"/>
          </a:xfrm>
          <a:custGeom>
            <a:avLst/>
            <a:gdLst/>
            <a:ahLst/>
            <a:cxnLst/>
            <a:rect r="r" b="b" t="t" l="l"/>
            <a:pathLst>
              <a:path h="1701042" w="1701177">
                <a:moveTo>
                  <a:pt x="0" y="0"/>
                </a:moveTo>
                <a:lnTo>
                  <a:pt x="1701178" y="0"/>
                </a:lnTo>
                <a:lnTo>
                  <a:pt x="1701178" y="1701042"/>
                </a:lnTo>
                <a:lnTo>
                  <a:pt x="0" y="1701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28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82882" y="-3843288"/>
            <a:ext cx="7228822" cy="6317064"/>
          </a:xfrm>
          <a:custGeom>
            <a:avLst/>
            <a:gdLst/>
            <a:ahLst/>
            <a:cxnLst/>
            <a:rect r="r" b="b" t="t" l="l"/>
            <a:pathLst>
              <a:path h="6317064" w="7228822">
                <a:moveTo>
                  <a:pt x="0" y="0"/>
                </a:moveTo>
                <a:lnTo>
                  <a:pt x="7228822" y="0"/>
                </a:lnTo>
                <a:lnTo>
                  <a:pt x="7228822" y="6317064"/>
                </a:lnTo>
                <a:lnTo>
                  <a:pt x="0" y="6317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5225" y="4013210"/>
            <a:ext cx="11125686" cy="11125686"/>
          </a:xfrm>
          <a:custGeom>
            <a:avLst/>
            <a:gdLst/>
            <a:ahLst/>
            <a:cxnLst/>
            <a:rect r="r" b="b" t="t" l="l"/>
            <a:pathLst>
              <a:path h="11125686" w="11125686">
                <a:moveTo>
                  <a:pt x="0" y="0"/>
                </a:moveTo>
                <a:lnTo>
                  <a:pt x="11125685" y="0"/>
                </a:lnTo>
                <a:lnTo>
                  <a:pt x="11125685" y="11125686"/>
                </a:lnTo>
                <a:lnTo>
                  <a:pt x="0" y="111256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7897" y="4003098"/>
            <a:ext cx="13677700" cy="5195455"/>
          </a:xfrm>
          <a:custGeom>
            <a:avLst/>
            <a:gdLst/>
            <a:ahLst/>
            <a:cxnLst/>
            <a:rect r="r" b="b" t="t" l="l"/>
            <a:pathLst>
              <a:path h="5195455" w="13677700">
                <a:moveTo>
                  <a:pt x="0" y="0"/>
                </a:moveTo>
                <a:lnTo>
                  <a:pt x="13677700" y="0"/>
                </a:lnTo>
                <a:lnTo>
                  <a:pt x="13677700" y="5195454"/>
                </a:lnTo>
                <a:lnTo>
                  <a:pt x="0" y="51954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3925" r="0" b="-369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5725"/>
            <a:ext cx="155173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Our Process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84458" y="6110457"/>
            <a:ext cx="202804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Gather NGINX Logs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69112" y="5867400"/>
            <a:ext cx="2305962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Parse and separate log data to coloums in csv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72473" y="5867400"/>
            <a:ext cx="2305962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Dashboard web app with  Interactive Features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210195"/>
            <a:ext cx="622769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value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56396" y="1210195"/>
            <a:ext cx="702648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Behaviour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99177" y="2354984"/>
            <a:ext cx="413112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Acti</a:t>
            </a: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onable Insight</a:t>
            </a: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Operational Efficiency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25347" y="2354984"/>
            <a:ext cx="4131120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Anomaly Detection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Trend Analysis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418836" y="5867400"/>
            <a:ext cx="2305962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Analyze the usability and effectiveness of anomalies and log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28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86016" y="7550724"/>
            <a:ext cx="5871904" cy="5383148"/>
          </a:xfrm>
          <a:custGeom>
            <a:avLst/>
            <a:gdLst/>
            <a:ahLst/>
            <a:cxnLst/>
            <a:rect r="r" b="b" t="t" l="l"/>
            <a:pathLst>
              <a:path h="5383148" w="5871904">
                <a:moveTo>
                  <a:pt x="0" y="0"/>
                </a:moveTo>
                <a:lnTo>
                  <a:pt x="5871904" y="0"/>
                </a:lnTo>
                <a:lnTo>
                  <a:pt x="5871904" y="5383148"/>
                </a:lnTo>
                <a:lnTo>
                  <a:pt x="0" y="5383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8100264">
            <a:off x="14892928" y="-2266502"/>
            <a:ext cx="5505674" cy="5331302"/>
            <a:chOff x="0" y="0"/>
            <a:chExt cx="7340899" cy="71084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40854" cy="7108444"/>
            </a:xfrm>
            <a:custGeom>
              <a:avLst/>
              <a:gdLst/>
              <a:ahLst/>
              <a:cxnLst/>
              <a:rect r="r" b="b" t="t" l="l"/>
              <a:pathLst>
                <a:path h="7108444" w="7340854">
                  <a:moveTo>
                    <a:pt x="0" y="0"/>
                  </a:moveTo>
                  <a:lnTo>
                    <a:pt x="7340854" y="0"/>
                  </a:lnTo>
                  <a:lnTo>
                    <a:pt x="7340854" y="7108444"/>
                  </a:lnTo>
                  <a:lnTo>
                    <a:pt x="0" y="7108444"/>
                  </a:lnTo>
                  <a:close/>
                </a:path>
              </a:pathLst>
            </a:custGeom>
            <a:gradFill rotWithShape="true">
              <a:gsLst>
                <a:gs pos="0">
                  <a:srgbClr val="FB7843">
                    <a:alpha val="100000"/>
                  </a:srgbClr>
                </a:gs>
                <a:gs pos="100000">
                  <a:srgbClr val="E85CDB">
                    <a:alpha val="100000"/>
                  </a:srgbClr>
                </a:gs>
              </a:gsLst>
              <a:lin ang="21599066"/>
            </a:gra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9282400" y="1229000"/>
            <a:ext cx="7526400" cy="7525800"/>
            <a:chOff x="0" y="0"/>
            <a:chExt cx="10035200" cy="100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35159" cy="10034397"/>
            </a:xfrm>
            <a:custGeom>
              <a:avLst/>
              <a:gdLst/>
              <a:ahLst/>
              <a:cxnLst/>
              <a:rect r="r" b="b" t="t" l="l"/>
              <a:pathLst>
                <a:path h="10034397" w="10035159">
                  <a:moveTo>
                    <a:pt x="0" y="5017262"/>
                  </a:moveTo>
                  <a:lnTo>
                    <a:pt x="5017643" y="0"/>
                  </a:lnTo>
                  <a:lnTo>
                    <a:pt x="10035159" y="5017262"/>
                  </a:lnTo>
                  <a:lnTo>
                    <a:pt x="5017643" y="10034397"/>
                  </a:lnTo>
                  <a:close/>
                </a:path>
              </a:pathLst>
            </a:custGeom>
            <a:gradFill rotWithShape="true">
              <a:gsLst>
                <a:gs pos="0">
                  <a:srgbClr val="E85CDB">
                    <a:alpha val="100000"/>
                  </a:srgbClr>
                </a:gs>
                <a:gs pos="100000">
                  <a:srgbClr val="FB7843">
                    <a:alpha val="100000"/>
                  </a:srgbClr>
                </a:gs>
              </a:gsLst>
              <a:lin ang="5398662"/>
            </a:gra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80375" y="3568350"/>
            <a:ext cx="621435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Result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0375" y="4836750"/>
            <a:ext cx="60589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Website Link: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602346" y="-116493"/>
            <a:ext cx="11125686" cy="11125686"/>
          </a:xfrm>
          <a:custGeom>
            <a:avLst/>
            <a:gdLst/>
            <a:ahLst/>
            <a:cxnLst/>
            <a:rect r="r" b="b" t="t" l="l"/>
            <a:pathLst>
              <a:path h="11125686" w="11125686">
                <a:moveTo>
                  <a:pt x="0" y="0"/>
                </a:moveTo>
                <a:lnTo>
                  <a:pt x="11125686" y="0"/>
                </a:lnTo>
                <a:lnTo>
                  <a:pt x="11125686" y="11125686"/>
                </a:lnTo>
                <a:lnTo>
                  <a:pt x="0" y="111256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28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70544" y="7913870"/>
            <a:ext cx="14264934" cy="6518288"/>
          </a:xfrm>
          <a:custGeom>
            <a:avLst/>
            <a:gdLst/>
            <a:ahLst/>
            <a:cxnLst/>
            <a:rect r="r" b="b" t="t" l="l"/>
            <a:pathLst>
              <a:path h="6518288" w="14264934">
                <a:moveTo>
                  <a:pt x="0" y="0"/>
                </a:moveTo>
                <a:lnTo>
                  <a:pt x="14264934" y="0"/>
                </a:lnTo>
                <a:lnTo>
                  <a:pt x="14264934" y="6518288"/>
                </a:lnTo>
                <a:lnTo>
                  <a:pt x="0" y="6518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93508" y="-4145144"/>
            <a:ext cx="14264934" cy="6518288"/>
          </a:xfrm>
          <a:custGeom>
            <a:avLst/>
            <a:gdLst/>
            <a:ahLst/>
            <a:cxnLst/>
            <a:rect r="r" b="b" t="t" l="l"/>
            <a:pathLst>
              <a:path h="6518288" w="14264934">
                <a:moveTo>
                  <a:pt x="0" y="0"/>
                </a:moveTo>
                <a:lnTo>
                  <a:pt x="14264934" y="0"/>
                </a:lnTo>
                <a:lnTo>
                  <a:pt x="14264934" y="6518288"/>
                </a:lnTo>
                <a:lnTo>
                  <a:pt x="0" y="65182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84545" y="3535387"/>
            <a:ext cx="15724950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0"/>
              </a:lnSpc>
            </a:pPr>
            <a:r>
              <a:rPr lang="en-US" sz="16000">
                <a:solidFill>
                  <a:srgbClr val="FB7843"/>
                </a:solidFill>
                <a:latin typeface="Arimo"/>
                <a:ea typeface="Arimo"/>
                <a:cs typeface="Arimo"/>
                <a:sym typeface="Arimo"/>
              </a:rPr>
              <a:t>Thank you!!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147332" y="3827757"/>
            <a:ext cx="11125686" cy="11125686"/>
          </a:xfrm>
          <a:custGeom>
            <a:avLst/>
            <a:gdLst/>
            <a:ahLst/>
            <a:cxnLst/>
            <a:rect r="r" b="b" t="t" l="l"/>
            <a:pathLst>
              <a:path h="11125686" w="11125686">
                <a:moveTo>
                  <a:pt x="0" y="0"/>
                </a:moveTo>
                <a:lnTo>
                  <a:pt x="11125686" y="0"/>
                </a:lnTo>
                <a:lnTo>
                  <a:pt x="11125686" y="11125686"/>
                </a:lnTo>
                <a:lnTo>
                  <a:pt x="0" y="111256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DAGntlA6Lds</dc:identifier>
  <dcterms:modified xsi:type="dcterms:W3CDTF">2011-08-01T06:04:30Z</dcterms:modified>
  <cp:revision>1</cp:revision>
  <dc:title>Code Red Dashboard.pptx</dc:title>
</cp:coreProperties>
</file>