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6" r:id="rId5"/>
    <p:sldId id="263" r:id="rId6"/>
    <p:sldId id="261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7" autoAdjust="0"/>
    <p:restoredTop sz="94660"/>
  </p:normalViewPr>
  <p:slideViewPr>
    <p:cSldViewPr>
      <p:cViewPr>
        <p:scale>
          <a:sx n="60" d="100"/>
          <a:sy n="60" d="100"/>
        </p:scale>
        <p:origin x="-143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EDB69C-EDF3-42BA-BDE1-281CCA8116A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EED2AC-CEE2-419A-964F-0427CB118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7562"/>
            <a:ext cx="6400800" cy="2357454"/>
          </a:xfrm>
        </p:spPr>
        <p:txBody>
          <a:bodyPr>
            <a:normAutofit fontScale="47500" lnSpcReduction="20000"/>
          </a:bodyPr>
          <a:lstStyle/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4600" b="1" dirty="0" smtClean="0"/>
              <a:t>DCN Lab:  Experiment </a:t>
            </a:r>
            <a:r>
              <a:rPr lang="en-US" sz="4600" b="1" dirty="0" smtClean="0"/>
              <a:t>4</a:t>
            </a:r>
          </a:p>
          <a:p>
            <a:r>
              <a:rPr lang="en-US" sz="4600" b="1" dirty="0" smtClean="0"/>
              <a:t>   </a:t>
            </a:r>
            <a:endParaRPr lang="en-US" sz="4600" b="1" dirty="0" smtClean="0"/>
          </a:p>
          <a:p>
            <a:r>
              <a:rPr lang="en-US" sz="3800" b="1" dirty="0" smtClean="0"/>
              <a:t> </a:t>
            </a:r>
            <a:r>
              <a:rPr lang="en-US" sz="4400" b="1" dirty="0" err="1" smtClean="0"/>
              <a:t>T.Dharani</a:t>
            </a:r>
            <a:r>
              <a:rPr lang="en-US" sz="4400" b="1" dirty="0" smtClean="0"/>
              <a:t>(1818113)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  </a:t>
            </a:r>
          </a:p>
          <a:p>
            <a:r>
              <a:rPr lang="en-US" sz="2800" b="1" dirty="0" smtClean="0"/>
              <a:t>   </a:t>
            </a:r>
            <a:r>
              <a:rPr lang="en-US" sz="4400" b="1" dirty="0" err="1" smtClean="0"/>
              <a:t>K.Sowndarya</a:t>
            </a:r>
            <a:r>
              <a:rPr lang="en-US" sz="4400" b="1" dirty="0" smtClean="0"/>
              <a:t>(1818153)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571612"/>
            <a:ext cx="6354150" cy="1285884"/>
          </a:xfrm>
        </p:spPr>
        <p:txBody>
          <a:bodyPr>
            <a:normAutofit fontScale="90000"/>
          </a:bodyPr>
          <a:lstStyle/>
          <a:p>
            <a:r>
              <a:rPr b="1" smtClean="0">
                <a:solidFill>
                  <a:schemeClr val="bg1"/>
                </a:solidFill>
              </a:rPr>
              <a:t/>
            </a:r>
            <a:br>
              <a:rPr b="1" smtClean="0">
                <a:solidFill>
                  <a:schemeClr val="bg1"/>
                </a:solidFill>
              </a:rPr>
            </a:br>
            <a:r>
              <a:rPr b="1" smtClean="0">
                <a:solidFill>
                  <a:schemeClr val="bg1"/>
                </a:solidFill>
              </a:rPr>
              <a:t/>
            </a:r>
            <a:br>
              <a:rPr b="1" smtClean="0">
                <a:solidFill>
                  <a:schemeClr val="bg1"/>
                </a:solidFill>
              </a:rPr>
            </a:br>
            <a:r>
              <a:rPr b="1" smtClean="0">
                <a:solidFill>
                  <a:schemeClr val="bg1"/>
                </a:solidFill>
              </a:rPr>
              <a:t/>
            </a:r>
            <a:br>
              <a:rPr b="1" smtClean="0">
                <a:solidFill>
                  <a:schemeClr val="bg1"/>
                </a:solidFill>
              </a:rPr>
            </a:br>
            <a:r>
              <a:rPr b="1" smtClean="0">
                <a:solidFill>
                  <a:schemeClr val="bg1"/>
                </a:solidFill>
              </a:rPr>
              <a:t/>
            </a:r>
            <a:br>
              <a:rPr b="1" smtClean="0">
                <a:solidFill>
                  <a:schemeClr val="bg1"/>
                </a:solidFill>
              </a:rPr>
            </a:br>
            <a:r>
              <a:rPr b="1" smtClean="0">
                <a:solidFill>
                  <a:schemeClr val="bg1"/>
                </a:solidFill>
              </a:rPr>
              <a:t>Snapdragon</a:t>
            </a:r>
            <a:br>
              <a:rPr b="1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642918"/>
            <a:ext cx="8358214" cy="77472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1"/>
                </a:solidFill>
              </a:rPr>
              <a:t>ECHO CLIENT SERVER IMPLEMENTATION USING </a:t>
            </a:r>
            <a:r>
              <a:rPr lang="en-US" sz="2400" b="1" u="sng" dirty="0" smtClean="0">
                <a:solidFill>
                  <a:schemeClr val="accent1"/>
                </a:solidFill>
              </a:rPr>
              <a:t>UDP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686800" cy="4572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b="1" u="sng" dirty="0" smtClean="0">
                <a:solidFill>
                  <a:schemeClr val="accent1"/>
                </a:solidFill>
              </a:rPr>
              <a:t>Aim: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To write a python program for Echo client-server</a:t>
            </a:r>
          </a:p>
          <a:p>
            <a:pPr>
              <a:buNone/>
            </a:pPr>
            <a:r>
              <a:rPr lang="en-US" sz="2400" dirty="0" smtClean="0"/>
              <a:t>    communication using  UDP connection.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480"/>
            <a:ext cx="7772400" cy="84615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571480"/>
            <a:ext cx="8929718" cy="578647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dirty="0" smtClean="0">
                <a:solidFill>
                  <a:schemeClr val="accent1"/>
                </a:solidFill>
              </a:rPr>
              <a:t>Procedure –Server </a:t>
            </a:r>
            <a:r>
              <a:rPr lang="en-US" sz="3800" b="1" dirty="0" smtClean="0">
                <a:solidFill>
                  <a:schemeClr val="accent1"/>
                </a:solidFill>
              </a:rPr>
              <a:t>side: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 smtClean="0"/>
          </a:p>
          <a:p>
            <a:pPr>
              <a:buNone/>
            </a:pPr>
            <a:r>
              <a:rPr lang="en-US" sz="3400" dirty="0" smtClean="0"/>
              <a:t>Step1:</a:t>
            </a:r>
            <a:r>
              <a:rPr lang="en-US" dirty="0" smtClean="0"/>
              <a:t>Import socket module so that we can us socket to receive messages along with address  from the client.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Step2:</a:t>
            </a:r>
            <a:r>
              <a:rPr lang="en-US" dirty="0" smtClean="0"/>
              <a:t>Create a server socket.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Step3:</a:t>
            </a:r>
            <a:r>
              <a:rPr lang="en-US" dirty="0" smtClean="0"/>
              <a:t>Bind the socket with specified </a:t>
            </a:r>
            <a:r>
              <a:rPr lang="en-US" dirty="0" err="1" smtClean="0"/>
              <a:t>ip</a:t>
            </a:r>
            <a:r>
              <a:rPr lang="en-US" dirty="0" smtClean="0"/>
              <a:t> address and the port number which carries  the </a:t>
            </a:r>
            <a:r>
              <a:rPr lang="en-US" dirty="0" smtClean="0"/>
              <a:t>message</a:t>
            </a:r>
          </a:p>
          <a:p>
            <a:pPr>
              <a:buNone/>
            </a:pPr>
            <a:r>
              <a:rPr lang="en-US" dirty="0" smtClean="0"/>
              <a:t>sent by the </a:t>
            </a:r>
            <a:r>
              <a:rPr lang="en-US" dirty="0" smtClean="0"/>
              <a:t>client.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Step4:</a:t>
            </a:r>
            <a:r>
              <a:rPr lang="en-US" dirty="0" smtClean="0"/>
              <a:t>Wait until the datagram arrives from client. At this stage ,”server is waiting “ will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Step5:</a:t>
            </a:r>
            <a:r>
              <a:rPr lang="en-US" dirty="0" smtClean="0"/>
              <a:t>Once </a:t>
            </a:r>
            <a:r>
              <a:rPr lang="en-US" dirty="0" smtClean="0"/>
              <a:t>the message is received along with its address, message will be decoded and gets </a:t>
            </a:r>
            <a:r>
              <a:rPr lang="en-US" dirty="0" err="1" smtClean="0"/>
              <a:t>dispayed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along with address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Step6: </a:t>
            </a:r>
            <a:r>
              <a:rPr lang="en-US" dirty="0" smtClean="0"/>
              <a:t>Now the message is encoded into bytes in server side and sent back to the client</a:t>
            </a:r>
          </a:p>
          <a:p>
            <a:pPr>
              <a:buNone/>
            </a:pPr>
            <a:r>
              <a:rPr lang="en-US" dirty="0" smtClean="0"/>
              <a:t>using send to </a:t>
            </a:r>
            <a:r>
              <a:rPr lang="en-US" dirty="0" err="1" smtClean="0"/>
              <a:t>function.This</a:t>
            </a:r>
            <a:r>
              <a:rPr lang="en-US" dirty="0" smtClean="0"/>
              <a:t> is possible by echoing.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09-23 at 7.46.04 PM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428604"/>
            <a:ext cx="8186766" cy="578647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hatsApp Image 2020-09-23 at 7.46.04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357166"/>
            <a:ext cx="8472518" cy="607223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Procedure – Client side: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57232"/>
            <a:ext cx="7772400" cy="516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3000" dirty="0" smtClean="0"/>
              <a:t>Step1:</a:t>
            </a:r>
            <a:r>
              <a:rPr lang="en-US" sz="2400" dirty="0" smtClean="0"/>
              <a:t>Import socket module to use socket to send messages along with address to the server.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000" dirty="0" smtClean="0"/>
              <a:t>Step2:</a:t>
            </a:r>
            <a:r>
              <a:rPr lang="en-US" sz="2400" dirty="0" smtClean="0"/>
              <a:t>Create UDP socket.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IN" sz="3000" dirty="0" smtClean="0"/>
              <a:t>Step3:</a:t>
            </a:r>
            <a:r>
              <a:rPr lang="en-IN" sz="2400" dirty="0" smtClean="0"/>
              <a:t>Use a variable to get the input ((</a:t>
            </a:r>
            <a:r>
              <a:rPr lang="en-IN" sz="2400" dirty="0" err="1" smtClean="0"/>
              <a:t>i.e</a:t>
            </a:r>
            <a:r>
              <a:rPr lang="en-IN" sz="2400" dirty="0" smtClean="0"/>
              <a:t>) the message  	to be sent to the server) </a:t>
            </a:r>
            <a:r>
              <a:rPr lang="en-IN" sz="2400" dirty="0" smtClean="0"/>
              <a:t>from</a:t>
            </a:r>
          </a:p>
          <a:p>
            <a:pPr>
              <a:buNone/>
            </a:pPr>
            <a:r>
              <a:rPr lang="en-IN" sz="2400" dirty="0" smtClean="0"/>
              <a:t>t</a:t>
            </a:r>
            <a:r>
              <a:rPr lang="en-IN" sz="2400" dirty="0" smtClean="0"/>
              <a:t>he user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000" dirty="0" smtClean="0"/>
              <a:t>Step4:</a:t>
            </a:r>
            <a:r>
              <a:rPr lang="en-US" sz="2400" dirty="0" smtClean="0"/>
              <a:t>Using </a:t>
            </a:r>
            <a:r>
              <a:rPr lang="en-US" sz="2400" dirty="0" err="1" smtClean="0"/>
              <a:t>sendto</a:t>
            </a:r>
            <a:r>
              <a:rPr lang="en-US" sz="2400" dirty="0" smtClean="0"/>
              <a:t>() function the encoded message in byte format along with its </a:t>
            </a:r>
            <a:r>
              <a:rPr lang="en-US" sz="2400" dirty="0" smtClean="0"/>
              <a:t>address</a:t>
            </a:r>
          </a:p>
          <a:p>
            <a:pPr>
              <a:buNone/>
            </a:pPr>
            <a:r>
              <a:rPr lang="en-US" sz="2400" dirty="0" smtClean="0"/>
              <a:t>is sent to </a:t>
            </a:r>
            <a:r>
              <a:rPr lang="en-US" sz="2400" dirty="0" smtClean="0"/>
              <a:t>server.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3000" dirty="0" smtClean="0"/>
              <a:t>Step5:</a:t>
            </a:r>
            <a:r>
              <a:rPr lang="en-US" sz="2400" dirty="0" smtClean="0"/>
              <a:t>Now using </a:t>
            </a:r>
            <a:r>
              <a:rPr lang="en-US" sz="2400" dirty="0" err="1" smtClean="0"/>
              <a:t>recvfrom</a:t>
            </a:r>
            <a:r>
              <a:rPr lang="en-US" sz="2400" dirty="0" smtClean="0"/>
              <a:t>() function get back the message sent to the server.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3000" dirty="0" smtClean="0"/>
              <a:t>Step6:</a:t>
            </a:r>
            <a:r>
              <a:rPr lang="en-US" sz="2400" dirty="0" smtClean="0"/>
              <a:t>Print the data and address received from server.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hatsApp Image 2020-09-23 at 7.46.0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57158" y="0"/>
            <a:ext cx="8329642" cy="62865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3929066"/>
            <a:ext cx="8615394" cy="2643206"/>
          </a:xfrm>
        </p:spPr>
        <p:txBody>
          <a:bodyPr>
            <a:normAutofit/>
          </a:bodyPr>
          <a:lstStyle/>
          <a:p>
            <a:r>
              <a:rPr lang="en-IN" sz="2400" u="sng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IN" sz="280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Thus the python program for Echo client- server communication using UDP </a:t>
            </a:r>
            <a:r>
              <a:rPr lang="en-US" sz="1800" dirty="0" smtClean="0">
                <a:solidFill>
                  <a:schemeClr val="tx1"/>
                </a:solidFill>
              </a:rPr>
              <a:t>    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connection </a:t>
            </a:r>
            <a:r>
              <a:rPr lang="en-US" sz="1800" dirty="0" smtClean="0">
                <a:solidFill>
                  <a:schemeClr val="tx1"/>
                </a:solidFill>
              </a:rPr>
              <a:t>is implemented successfully.</a:t>
            </a:r>
            <a:r>
              <a:rPr lang="en-IN" sz="1800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1800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1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233</TotalTime>
  <Words>77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    Snapdragon    </vt:lpstr>
      <vt:lpstr>ECHO CLIENT SERVER IMPLEMENTATION USING UDP</vt:lpstr>
      <vt:lpstr>                   </vt:lpstr>
      <vt:lpstr>Slide 4</vt:lpstr>
      <vt:lpstr>Slide 5</vt:lpstr>
      <vt:lpstr>Procedure – Client side:</vt:lpstr>
      <vt:lpstr>Slide 7</vt:lpstr>
      <vt:lpstr>Result:  Thus the python program for Echo client- server communication using UDP       connection is implemented successfully.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</dc:title>
  <dc:creator>Lenovo</dc:creator>
  <cp:lastModifiedBy>Lenovo</cp:lastModifiedBy>
  <cp:revision>24</cp:revision>
  <dcterms:created xsi:type="dcterms:W3CDTF">2020-09-23T04:26:28Z</dcterms:created>
  <dcterms:modified xsi:type="dcterms:W3CDTF">2020-09-23T14:38:18Z</dcterms:modified>
</cp:coreProperties>
</file>