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72" r:id="rId16"/>
    <p:sldId id="269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6663C4-1C2D-45C4-8B68-42B20E96B9AD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5D4DB8C-801A-43D4-836F-CAB21C66C0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57232"/>
            <a:ext cx="6172200" cy="250033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4000" u="sng" dirty="0" err="1" smtClean="0">
                <a:solidFill>
                  <a:schemeClr val="accent1">
                    <a:lumMod val="75000"/>
                  </a:schemeClr>
                </a:solidFill>
              </a:rPr>
              <a:t>SnapDragon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464344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T.Dharani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(1818113)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K.Sowndarya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(1818153)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14356"/>
            <a:ext cx="7467600" cy="525956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571480"/>
            <a:ext cx="7467600" cy="54413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5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928670"/>
            <a:ext cx="7467600" cy="490912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7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642918"/>
            <a:ext cx="7467600" cy="538156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1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571481"/>
            <a:ext cx="7467600" cy="539855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7467600" cy="482899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1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857232"/>
            <a:ext cx="7467600" cy="5114744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getop1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428604"/>
            <a:ext cx="7467600" cy="523780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Thus, the python program to implement HTTP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Socket was executed successfully.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Exp no:9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Implementation of HTTP Socket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AIM 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To write a Python program to implement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 Socket.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39784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Procedure:</a:t>
            </a:r>
            <a:endParaRPr lang="en-US" dirty="0"/>
          </a:p>
        </p:txBody>
      </p:sp>
      <p:pic>
        <p:nvPicPr>
          <p:cNvPr id="8" name="Content Placeholder 7" descr="WhatsApp Image 2020-11-05 at 6.42.00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428736"/>
            <a:ext cx="5613763" cy="504508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WhatsApp Image 2020-11-05 at 6.41.46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642918"/>
            <a:ext cx="5715040" cy="583090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Head Request Program:</a:t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eadprg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142984"/>
            <a:ext cx="7467600" cy="521497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head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500306"/>
            <a:ext cx="7467600" cy="23699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Get Request Program: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Content Placeholder 3" descr="getreq prg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00174"/>
            <a:ext cx="7467600" cy="461706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endParaRPr lang="en-US" dirty="0"/>
          </a:p>
        </p:txBody>
      </p:sp>
      <p:pic>
        <p:nvPicPr>
          <p:cNvPr id="4" name="Content Placeholder 3" descr="getop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7467600" cy="425748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getop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785795"/>
            <a:ext cx="7467600" cy="517840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47</TotalTime>
  <Words>56</Words>
  <Application>Microsoft Office PowerPoint</Application>
  <PresentationFormat>On-screen Show (4:3)</PresentationFormat>
  <Paragraphs>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         SnapDragon</vt:lpstr>
      <vt:lpstr>Exp no:9            Implementation of HTTP Socket</vt:lpstr>
      <vt:lpstr>Procedure:</vt:lpstr>
      <vt:lpstr>Slide 4</vt:lpstr>
      <vt:lpstr>Head Request Program: </vt:lpstr>
      <vt:lpstr>Output:</vt:lpstr>
      <vt:lpstr>Get Request Program: </vt:lpstr>
      <vt:lpstr>Output: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</dc:title>
  <dc:creator>Lenovo</dc:creator>
  <cp:lastModifiedBy>Lenovo</cp:lastModifiedBy>
  <cp:revision>7</cp:revision>
  <dcterms:created xsi:type="dcterms:W3CDTF">2020-11-05T16:39:03Z</dcterms:created>
  <dcterms:modified xsi:type="dcterms:W3CDTF">2020-11-05T17:26:35Z</dcterms:modified>
</cp:coreProperties>
</file>