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0B1BA3A-CC06-4D05-8038-EDC0D0BA3440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3E3D2C-70FC-450F-B963-AA564B060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42984"/>
            <a:ext cx="6172200" cy="18573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  snapdragon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</a:t>
            </a:r>
            <a:r>
              <a:rPr lang="en-US" dirty="0" err="1" smtClean="0"/>
              <a:t>T.Dharani</a:t>
            </a:r>
            <a:r>
              <a:rPr lang="en-US" dirty="0" smtClean="0"/>
              <a:t>(1818113)</a:t>
            </a:r>
          </a:p>
          <a:p>
            <a:r>
              <a:rPr lang="en-US" dirty="0" smtClean="0"/>
              <a:t>                                           </a:t>
            </a:r>
            <a:r>
              <a:rPr lang="en-US" dirty="0" err="1" smtClean="0"/>
              <a:t>K.Sowndarya</a:t>
            </a:r>
            <a:r>
              <a:rPr lang="en-US" dirty="0" smtClean="0"/>
              <a:t>(1818153)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7710518" cy="1143000"/>
          </a:xfrm>
        </p:spPr>
        <p:txBody>
          <a:bodyPr>
            <a:normAutofit fontScale="90000"/>
          </a:bodyPr>
          <a:lstStyle/>
          <a:p>
            <a:r>
              <a:rPr lang="en-US" sz="2400" smtClean="0"/>
              <a:t>Exp </a:t>
            </a:r>
            <a:r>
              <a:rPr lang="en-US" sz="2400" smtClean="0"/>
              <a:t>no:08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</a:t>
            </a:r>
            <a:r>
              <a:rPr lang="en-US" sz="3600" b="1" u="sng" dirty="0" smtClean="0"/>
              <a:t>Retrieving data from </a:t>
            </a:r>
            <a:r>
              <a:rPr lang="en-US" sz="3600" b="1" u="sng" dirty="0" err="1" smtClean="0"/>
              <a:t>url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85926"/>
            <a:ext cx="7467600" cy="4688026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AIM:</a:t>
            </a:r>
          </a:p>
          <a:p>
            <a:pPr>
              <a:buNone/>
            </a:pPr>
            <a:r>
              <a:rPr lang="en-US" dirty="0" smtClean="0"/>
              <a:t>          To write a python program to retrieve data</a:t>
            </a:r>
          </a:p>
          <a:p>
            <a:pPr>
              <a:buNone/>
            </a:pPr>
            <a:r>
              <a:rPr lang="en-US" dirty="0" smtClean="0"/>
              <a:t>from a </a:t>
            </a:r>
            <a:r>
              <a:rPr lang="en-US" dirty="0" err="1" smtClean="0"/>
              <a:t>url</a:t>
            </a:r>
            <a:r>
              <a:rPr lang="en-US" dirty="0" smtClean="0"/>
              <a:t> and display information about the URL.</a:t>
            </a:r>
            <a:endParaRPr lang="en-US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0-11-04 at 6.58.14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00100" y="285728"/>
            <a:ext cx="7072362" cy="618809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rg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642918"/>
            <a:ext cx="7639080" cy="564360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000109"/>
            <a:ext cx="7639080" cy="494452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7194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u="sng" dirty="0" smtClean="0"/>
              <a:t>RESULT:</a:t>
            </a:r>
          </a:p>
          <a:p>
            <a:pPr>
              <a:buNone/>
            </a:pPr>
            <a:r>
              <a:rPr lang="en-US" sz="2200" dirty="0" smtClean="0"/>
              <a:t>             Thus, the python program to retrieve data from</a:t>
            </a:r>
          </a:p>
          <a:p>
            <a:pPr>
              <a:buNone/>
            </a:pPr>
            <a:r>
              <a:rPr lang="en-US" sz="2200" dirty="0" smtClean="0"/>
              <a:t>the  URL  and to display  the information about the</a:t>
            </a:r>
          </a:p>
          <a:p>
            <a:pPr>
              <a:buNone/>
            </a:pPr>
            <a:r>
              <a:rPr lang="en-US" sz="2200" dirty="0" smtClean="0"/>
              <a:t>URL was executed successfully.</a:t>
            </a:r>
            <a:endParaRPr lang="en-US" b="1" u="s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57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          snapdragon</vt:lpstr>
      <vt:lpstr>Exp no:08                    Retrieving data from url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snapdragon</dc:title>
  <dc:creator>Lenovo</dc:creator>
  <cp:lastModifiedBy>Lenovo</cp:lastModifiedBy>
  <cp:revision>4</cp:revision>
  <dcterms:created xsi:type="dcterms:W3CDTF">2020-11-04T13:12:47Z</dcterms:created>
  <dcterms:modified xsi:type="dcterms:W3CDTF">2020-11-04T13:43:01Z</dcterms:modified>
</cp:coreProperties>
</file>