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278BD9-D38F-4473-97D0-A25EEEF4CD7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40BA5E-5075-4EB0-9E9E-69B9244C8C5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285992"/>
            <a:ext cx="7851648" cy="1200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4071942"/>
            <a:ext cx="4643470" cy="2357454"/>
          </a:xfrm>
        </p:spPr>
        <p:txBody>
          <a:bodyPr>
            <a:normAutofit fontScale="85000" lnSpcReduction="20000"/>
          </a:bodyPr>
          <a:lstStyle/>
          <a:p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Snapdragon</a:t>
            </a:r>
            <a:endParaRPr lang="en-US" sz="2800" b="1" u="sng" dirty="0" smtClean="0"/>
          </a:p>
          <a:p>
            <a:r>
              <a:rPr lang="en-US" dirty="0" err="1" smtClean="0"/>
              <a:t>T.Dharani</a:t>
            </a:r>
            <a:r>
              <a:rPr lang="en-US" dirty="0" smtClean="0"/>
              <a:t> (1818113)</a:t>
            </a:r>
          </a:p>
          <a:p>
            <a:r>
              <a:rPr lang="en-US" dirty="0" err="1" smtClean="0"/>
              <a:t>K.Sowndarya</a:t>
            </a:r>
            <a:r>
              <a:rPr lang="en-US" dirty="0" smtClean="0"/>
              <a:t>(1818153)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786" y="2143116"/>
            <a:ext cx="721523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9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US" sz="3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ata </a:t>
            </a:r>
          </a:p>
          <a:p>
            <a:r>
              <a:rPr lang="en-US" sz="3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sz="39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3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ommunication  and</a:t>
            </a:r>
          </a:p>
          <a:p>
            <a:r>
              <a:rPr lang="en-US" sz="3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39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sz="3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etworking Lab</a:t>
            </a:r>
          </a:p>
          <a:p>
            <a:r>
              <a:rPr 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endParaRPr lang="en-US" sz="3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b="1" u="sng" dirty="0" smtClean="0"/>
              <a:t>       </a:t>
            </a:r>
            <a:r>
              <a:rPr lang="en-US" sz="4100" b="1" u="sng" dirty="0" err="1" smtClean="0"/>
              <a:t>Implemention</a:t>
            </a:r>
            <a:r>
              <a:rPr lang="en-US" sz="4100" b="1" u="sng" dirty="0" smtClean="0"/>
              <a:t> of ARP Protocol</a:t>
            </a:r>
            <a:endParaRPr lang="en-US" sz="41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Aim:</a:t>
            </a:r>
          </a:p>
          <a:p>
            <a:pPr>
              <a:buNone/>
            </a:pPr>
            <a:r>
              <a:rPr lang="en-US" dirty="0" smtClean="0"/>
              <a:t>           To write a python program to simulate </a:t>
            </a:r>
          </a:p>
          <a:p>
            <a:pPr>
              <a:buNone/>
            </a:pPr>
            <a:r>
              <a:rPr lang="en-US" dirty="0" smtClean="0"/>
              <a:t>Address  Resolution Protocol (ARP).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WhatsApp Image 2020-10-13 at 2.40.10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74" y="714356"/>
            <a:ext cx="4929222" cy="614364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cnfd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2984"/>
            <a:ext cx="8229600" cy="502775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cnfexe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71546"/>
            <a:ext cx="8229600" cy="53578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cn6o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57232"/>
            <a:ext cx="8229600" cy="495597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800" b="1" u="sng" dirty="0" smtClean="0"/>
              <a:t>RESULT: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   Thus,</a:t>
            </a:r>
            <a:r>
              <a:rPr lang="en-US" sz="1800" dirty="0" smtClean="0"/>
              <a:t> </a:t>
            </a:r>
            <a:r>
              <a:rPr lang="en-US" sz="1800" dirty="0" smtClean="0"/>
              <a:t>the </a:t>
            </a:r>
            <a:r>
              <a:rPr lang="en-US" sz="1800" dirty="0" smtClean="0"/>
              <a:t>python program to simulate Address Resolution </a:t>
            </a:r>
            <a:r>
              <a:rPr lang="en-US" sz="1800" dirty="0" smtClean="0"/>
              <a:t>Protocol(ARP)</a:t>
            </a:r>
          </a:p>
          <a:p>
            <a:pPr>
              <a:buNone/>
            </a:pPr>
            <a:r>
              <a:rPr lang="en-US" sz="1800" dirty="0" smtClean="0"/>
              <a:t>was executed successfully.</a:t>
            </a:r>
            <a:endParaRPr lang="en-US" sz="1800" b="1" u="sng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</TotalTime>
  <Words>54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   </vt:lpstr>
      <vt:lpstr>       Implemention of ARP Protocol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Lenovo</dc:creator>
  <cp:lastModifiedBy>Lenovo</cp:lastModifiedBy>
  <cp:revision>5</cp:revision>
  <dcterms:created xsi:type="dcterms:W3CDTF">2020-10-13T09:39:05Z</dcterms:created>
  <dcterms:modified xsi:type="dcterms:W3CDTF">2020-10-13T10:29:03Z</dcterms:modified>
</cp:coreProperties>
</file>