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90A7B08-9BBE-4B94-B45A-0D38718F27D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76B4C8-098D-4BAE-A4AC-858AFACCA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57232"/>
            <a:ext cx="6172200" cy="250033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4000" u="sng" dirty="0" err="1" smtClean="0">
                <a:solidFill>
                  <a:schemeClr val="accent1">
                    <a:lumMod val="75000"/>
                  </a:schemeClr>
                </a:solidFill>
              </a:rPr>
              <a:t>SnapDragon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1934" y="464344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T.Dharani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(1818113)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K.Sowndarya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(1818153)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Exp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no:12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Shortest path using </a:t>
            </a:r>
            <a:r>
              <a:rPr lang="en-US" sz="2800" b="1" u="sng" dirty="0" err="1" smtClean="0"/>
              <a:t>Dijkstra’s</a:t>
            </a:r>
            <a:r>
              <a:rPr lang="en-US" sz="2800" b="1" u="sng" dirty="0" smtClean="0"/>
              <a:t> algorithm 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AIM: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To implement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Dijkstra’s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algorithm using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hortest path between the routers using python.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u="sng" dirty="0" smtClean="0"/>
              <a:t>Procedure:</a:t>
            </a:r>
            <a:endParaRPr lang="en-US" b="1" u="sng" dirty="0"/>
          </a:p>
        </p:txBody>
      </p:sp>
      <p:pic>
        <p:nvPicPr>
          <p:cNvPr id="4" name="Content Placeholder 3" descr="WhatsApp Image 2020-11-06 at 7.29.06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285860"/>
            <a:ext cx="5143535" cy="518796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US" b="1" u="sng" dirty="0" smtClean="0"/>
              <a:t>Program:</a:t>
            </a:r>
            <a:endParaRPr lang="en-US" b="1" u="sng" dirty="0"/>
          </a:p>
        </p:txBody>
      </p:sp>
      <p:pic>
        <p:nvPicPr>
          <p:cNvPr id="4" name="Content Placeholder 3" descr="p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14422"/>
            <a:ext cx="7467600" cy="52864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857233"/>
            <a:ext cx="7467600" cy="51633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n-US" b="1" u="sng" dirty="0" smtClean="0"/>
              <a:t>Output:</a:t>
            </a:r>
            <a:endParaRPr lang="en-US" b="1" u="sng" dirty="0"/>
          </a:p>
        </p:txBody>
      </p:sp>
      <p:pic>
        <p:nvPicPr>
          <p:cNvPr id="4" name="Content Placeholder 3" descr="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071546"/>
            <a:ext cx="7781956" cy="54292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US" b="1" u="sng" dirty="0" smtClean="0"/>
              <a:t>Tracing:</a:t>
            </a:r>
            <a:endParaRPr lang="en-US" b="1" u="sng" dirty="0"/>
          </a:p>
        </p:txBody>
      </p:sp>
      <p:pic>
        <p:nvPicPr>
          <p:cNvPr id="4" name="Content Placeholder 3" descr="New Doc 2020-11-06 22.15.1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1604" y="1600200"/>
            <a:ext cx="4500594" cy="5257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RESULT: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Thus, the shortest path of the graph was found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using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Dijkstra’s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Algorithm in python program.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b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59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          SnapDragon</vt:lpstr>
      <vt:lpstr>Exp no:12   Shortest path using Dijkstra’s algorithm </vt:lpstr>
      <vt:lpstr>Procedure:</vt:lpstr>
      <vt:lpstr>Program:</vt:lpstr>
      <vt:lpstr>Slide 5</vt:lpstr>
      <vt:lpstr>Output:</vt:lpstr>
      <vt:lpstr>Tracing: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SnapDragon</dc:title>
  <dc:creator>Lenovo</dc:creator>
  <cp:lastModifiedBy>Lenovo</cp:lastModifiedBy>
  <cp:revision>4</cp:revision>
  <dcterms:created xsi:type="dcterms:W3CDTF">2020-11-06T16:20:32Z</dcterms:created>
  <dcterms:modified xsi:type="dcterms:W3CDTF">2020-11-06T17:00:03Z</dcterms:modified>
</cp:coreProperties>
</file>