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8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D1EF94-F9B5-4BF0-AEE3-A0A8FF558A9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AEC066-A9A4-4A25-82F7-C89E321B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D1EF94-F9B5-4BF0-AEE3-A0A8FF558A9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EC066-A9A4-4A25-82F7-C89E321B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D1EF94-F9B5-4BF0-AEE3-A0A8FF558A9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EC066-A9A4-4A25-82F7-C89E321B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D1EF94-F9B5-4BF0-AEE3-A0A8FF558A9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EC066-A9A4-4A25-82F7-C89E321B04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D1EF94-F9B5-4BF0-AEE3-A0A8FF558A9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EC066-A9A4-4A25-82F7-C89E321B04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D1EF94-F9B5-4BF0-AEE3-A0A8FF558A9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EC066-A9A4-4A25-82F7-C89E321B04B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D1EF94-F9B5-4BF0-AEE3-A0A8FF558A9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EC066-A9A4-4A25-82F7-C89E321B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D1EF94-F9B5-4BF0-AEE3-A0A8FF558A9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EC066-A9A4-4A25-82F7-C89E321B04B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D1EF94-F9B5-4BF0-AEE3-A0A8FF558A9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EC066-A9A4-4A25-82F7-C89E321B0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5D1EF94-F9B5-4BF0-AEE3-A0A8FF558A9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AEC066-A9A4-4A25-82F7-C89E321B04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D1EF94-F9B5-4BF0-AEE3-A0A8FF558A9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AEC066-A9A4-4A25-82F7-C89E321B04B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5D1EF94-F9B5-4BF0-AEE3-A0A8FF558A90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7AEC066-A9A4-4A25-82F7-C89E321B0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Snapdragon</a:t>
            </a:r>
            <a:br>
              <a:rPr lang="en-US" dirty="0" smtClean="0"/>
            </a:br>
            <a:r>
              <a:rPr lang="en-US" dirty="0" smtClean="0"/>
              <a:t>1818113</a:t>
            </a:r>
            <a:br>
              <a:rPr lang="en-US" dirty="0" smtClean="0"/>
            </a:br>
            <a:r>
              <a:rPr lang="en-US" dirty="0" err="1" smtClean="0"/>
              <a:t>T.Dharani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DCN Experiment 5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7855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AIM: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To </a:t>
            </a:r>
            <a:r>
              <a:rPr lang="en-US" dirty="0" smtClean="0"/>
              <a:t>write a python program for half duplex communication using TCP.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PROCEDURE- </a:t>
            </a:r>
            <a:r>
              <a:rPr lang="en-US" dirty="0" smtClean="0"/>
              <a:t>SERVER </a:t>
            </a:r>
            <a:r>
              <a:rPr lang="en-US" dirty="0" smtClean="0"/>
              <a:t>SIDE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Step1:Import socket module.</a:t>
            </a:r>
          </a:p>
          <a:p>
            <a:r>
              <a:rPr lang="en-US" dirty="0" smtClean="0"/>
              <a:t>Step2:Create a TCP[Transmission Control Protocol]socket object for communication.</a:t>
            </a:r>
          </a:p>
          <a:p>
            <a:r>
              <a:rPr lang="en-US" dirty="0" smtClean="0"/>
              <a:t>Step3:Bind the socket to the server.</a:t>
            </a:r>
          </a:p>
          <a:p>
            <a:r>
              <a:rPr lang="en-US" dirty="0" smtClean="0"/>
              <a:t>Step4:Wait until connection is established between client and server.</a:t>
            </a:r>
          </a:p>
          <a:p>
            <a:r>
              <a:rPr lang="en-US" dirty="0" smtClean="0"/>
              <a:t>Step5:Receive the data packets from client.</a:t>
            </a:r>
          </a:p>
          <a:p>
            <a:r>
              <a:rPr lang="en-US" dirty="0" smtClean="0"/>
              <a:t>Step6:Send the reply to the client.</a:t>
            </a:r>
          </a:p>
          <a:p>
            <a:r>
              <a:rPr lang="en-US" dirty="0" smtClean="0"/>
              <a:t>Step7.If the reply is disconnect, then the </a:t>
            </a:r>
            <a:r>
              <a:rPr lang="en-US" dirty="0" err="1" smtClean="0"/>
              <a:t>conncection</a:t>
            </a:r>
            <a:r>
              <a:rPr lang="en-US" dirty="0" smtClean="0"/>
              <a:t> will be closed.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HALF DUPLEX COMMUNICATION USING TCP</a:t>
            </a:r>
            <a:endParaRPr lang="en-US"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_20200930_15201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38" y="1000108"/>
            <a:ext cx="7286676" cy="492922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Server side(Output):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7928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700" b="1" dirty="0" smtClean="0"/>
              <a:t>Procedure - CLIENT </a:t>
            </a:r>
            <a:r>
              <a:rPr lang="en-US" sz="1700" b="1" dirty="0" smtClean="0"/>
              <a:t>SIDE</a:t>
            </a:r>
            <a:r>
              <a:rPr lang="en-US" sz="1700" b="1" dirty="0" smtClean="0"/>
              <a:t>:</a:t>
            </a:r>
          </a:p>
          <a:p>
            <a:endParaRPr lang="en-US" sz="1700" dirty="0" smtClean="0"/>
          </a:p>
          <a:p>
            <a:r>
              <a:rPr lang="en-US" sz="1700" dirty="0" smtClean="0"/>
              <a:t>Step1:Import socket module.</a:t>
            </a:r>
          </a:p>
          <a:p>
            <a:r>
              <a:rPr lang="en-US" sz="1700" dirty="0" smtClean="0"/>
              <a:t>Step2:Create a TCP socket object for communication.</a:t>
            </a:r>
          </a:p>
          <a:p>
            <a:r>
              <a:rPr lang="en-US" sz="1700" dirty="0" smtClean="0"/>
              <a:t>Step3:Connect the socket to the server.</a:t>
            </a:r>
          </a:p>
          <a:p>
            <a:r>
              <a:rPr lang="en-US" sz="1700" dirty="0" smtClean="0"/>
              <a:t>Step4:Send a message to the server.</a:t>
            </a:r>
          </a:p>
          <a:p>
            <a:r>
              <a:rPr lang="en-US" sz="1700" dirty="0" smtClean="0"/>
              <a:t>Step5:Receive the message sent by server.</a:t>
            </a:r>
          </a:p>
          <a:p>
            <a:r>
              <a:rPr lang="en-US" sz="1700" dirty="0" smtClean="0"/>
              <a:t>Step6:Print the message.</a:t>
            </a:r>
          </a:p>
          <a:p>
            <a:r>
              <a:rPr lang="en-US" sz="1700" dirty="0" smtClean="0"/>
              <a:t>Step7:If the message is disconnect, then close the socket connection.</a:t>
            </a:r>
          </a:p>
          <a:p>
            <a:r>
              <a:rPr lang="en-US" sz="1700" dirty="0" smtClean="0"/>
              <a:t/>
            </a:r>
            <a:br>
              <a:rPr lang="en-US" sz="1700" dirty="0" smtClean="0"/>
            </a:br>
            <a:endParaRPr lang="en-US" sz="1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_20200930_15190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928670"/>
            <a:ext cx="7929618" cy="4815699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  Client  side(Output):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RESULT: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sz="1700" dirty="0" smtClean="0"/>
              <a:t>Thus </a:t>
            </a:r>
            <a:r>
              <a:rPr lang="en-US" sz="1700" dirty="0" smtClean="0"/>
              <a:t>the half duplex communication using TCP is implemented.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</TotalTime>
  <Words>159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Snapdragon 1818113 T.Dharani</vt:lpstr>
      <vt:lpstr>HALF DUPLEX COMMUNICATION USING TCP</vt:lpstr>
      <vt:lpstr>Server side(Output):</vt:lpstr>
      <vt:lpstr>Slide 4</vt:lpstr>
      <vt:lpstr>   Client  side(Output):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Snapdragon 1818113</dc:title>
  <dc:creator>Lenovo</dc:creator>
  <cp:lastModifiedBy>Lenovo</cp:lastModifiedBy>
  <cp:revision>3</cp:revision>
  <dcterms:created xsi:type="dcterms:W3CDTF">2020-09-30T12:25:01Z</dcterms:created>
  <dcterms:modified xsi:type="dcterms:W3CDTF">2020-09-30T12:49:32Z</dcterms:modified>
</cp:coreProperties>
</file>