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11AB65E-4AA8-4BD2-8718-4258AB8A832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6752226-5EDA-4A6D-B73D-7EAA869E9B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B65E-4AA8-4BD2-8718-4258AB8A832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2226-5EDA-4A6D-B73D-7EAA869E9B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B65E-4AA8-4BD2-8718-4258AB8A832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2226-5EDA-4A6D-B73D-7EAA869E9B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11AB65E-4AA8-4BD2-8718-4258AB8A832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752226-5EDA-4A6D-B73D-7EAA869E9B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11AB65E-4AA8-4BD2-8718-4258AB8A832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6752226-5EDA-4A6D-B73D-7EAA869E9B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B65E-4AA8-4BD2-8718-4258AB8A832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2226-5EDA-4A6D-B73D-7EAA869E9B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B65E-4AA8-4BD2-8718-4258AB8A832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2226-5EDA-4A6D-B73D-7EAA869E9B7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11AB65E-4AA8-4BD2-8718-4258AB8A832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752226-5EDA-4A6D-B73D-7EAA869E9B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AB65E-4AA8-4BD2-8718-4258AB8A832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52226-5EDA-4A6D-B73D-7EAA869E9B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11AB65E-4AA8-4BD2-8718-4258AB8A832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6752226-5EDA-4A6D-B73D-7EAA869E9B7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11AB65E-4AA8-4BD2-8718-4258AB8A832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6752226-5EDA-4A6D-B73D-7EAA869E9B7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11AB65E-4AA8-4BD2-8718-4258AB8A832A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6752226-5EDA-4A6D-B73D-7EAA869E9B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357430"/>
            <a:ext cx="6172200" cy="14287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        </a:t>
            </a:r>
            <a:r>
              <a:rPr lang="en-US" sz="4000" u="sng" dirty="0" err="1" smtClean="0">
                <a:solidFill>
                  <a:schemeClr val="accent1">
                    <a:lumMod val="75000"/>
                  </a:schemeClr>
                </a:solidFill>
              </a:rPr>
              <a:t>SnapDragon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T.Dharani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(1818113)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                      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K.Sowndarya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(1818153)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654164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Exp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no:10</a:t>
            </a:r>
            <a:b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2200" b="1" u="sng" dirty="0" smtClean="0">
                <a:solidFill>
                  <a:schemeClr val="accent1">
                    <a:lumMod val="75000"/>
                  </a:schemeClr>
                </a:solidFill>
              </a:rPr>
              <a:t>Find the Address space, First address,</a:t>
            </a:r>
            <a:br>
              <a:rPr lang="en-US" sz="2200" b="1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2200" b="1" u="sng" dirty="0" smtClean="0">
                <a:solidFill>
                  <a:schemeClr val="accent1">
                    <a:lumMod val="75000"/>
                  </a:schemeClr>
                </a:solidFill>
              </a:rPr>
              <a:t>Last Address using </a:t>
            </a:r>
            <a:r>
              <a:rPr lang="en-US" sz="2200" b="1" u="sng" dirty="0" err="1" smtClean="0">
                <a:solidFill>
                  <a:schemeClr val="accent1">
                    <a:lumMod val="75000"/>
                  </a:schemeClr>
                </a:solidFill>
              </a:rPr>
              <a:t>subnetting</a:t>
            </a:r>
            <a:r>
              <a:rPr lang="en-US" sz="2200" b="1" u="sng" dirty="0" smtClean="0">
                <a:solidFill>
                  <a:schemeClr val="accent1">
                    <a:lumMod val="75000"/>
                  </a:schemeClr>
                </a:solidFill>
              </a:rPr>
              <a:t> in CIDR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357430"/>
            <a:ext cx="7686700" cy="4116522"/>
          </a:xfrm>
        </p:spPr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AIM :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2100" dirty="0" smtClean="0">
                <a:solidFill>
                  <a:schemeClr val="accent1">
                    <a:lumMod val="75000"/>
                  </a:schemeClr>
                </a:solidFill>
              </a:rPr>
              <a:t>To write a Python program </a:t>
            </a:r>
            <a:r>
              <a:rPr lang="en-US" sz="2100" dirty="0" smtClean="0">
                <a:solidFill>
                  <a:schemeClr val="accent1">
                    <a:lumMod val="75000"/>
                  </a:schemeClr>
                </a:solidFill>
              </a:rPr>
              <a:t>to calculate the</a:t>
            </a:r>
          </a:p>
          <a:p>
            <a:pPr algn="just">
              <a:buNone/>
            </a:pPr>
            <a:r>
              <a:rPr lang="en-US" sz="2100" dirty="0" smtClean="0">
                <a:solidFill>
                  <a:schemeClr val="accent1">
                    <a:lumMod val="75000"/>
                  </a:schemeClr>
                </a:solidFill>
              </a:rPr>
              <a:t>Address  space, First Address and Last Address for </a:t>
            </a:r>
          </a:p>
          <a:p>
            <a:pPr algn="just">
              <a:buNone/>
            </a:pPr>
            <a:r>
              <a:rPr lang="en-US" sz="21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100" dirty="0" smtClean="0">
                <a:solidFill>
                  <a:schemeClr val="accent1">
                    <a:lumMod val="75000"/>
                  </a:schemeClr>
                </a:solidFill>
              </a:rPr>
              <a:t>he given IP Address.</a:t>
            </a:r>
            <a:endParaRPr lang="en-US" sz="21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Procedure</a:t>
            </a: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pic>
        <p:nvPicPr>
          <p:cNvPr id="4" name="Content Placeholder 3" descr="WhatsApp Image 2020-11-05 at 8.22.07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2976" y="1285860"/>
            <a:ext cx="5715040" cy="518796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Program:</a:t>
            </a:r>
            <a:b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pic>
        <p:nvPicPr>
          <p:cNvPr id="4" name="Content Placeholder 3" descr="subnetprgm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428736"/>
            <a:ext cx="7467600" cy="455280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Output:</a:t>
            </a:r>
            <a:b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/>
          </a:p>
        </p:txBody>
      </p:sp>
      <p:pic>
        <p:nvPicPr>
          <p:cNvPr id="4" name="Content Placeholder 3" descr="subop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214554"/>
            <a:ext cx="7467600" cy="213738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RESULT: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Thus,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python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program to calculate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Address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space,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First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Address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and Last Address for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given IP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Address was executed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successfully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</TotalTime>
  <Words>70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         SnapDragon</vt:lpstr>
      <vt:lpstr>Exp no:10            Find the Address space, First address,           Last Address using subnetting in CIDR</vt:lpstr>
      <vt:lpstr>Procedure: </vt:lpstr>
      <vt:lpstr>Program: </vt:lpstr>
      <vt:lpstr>Output: 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3</cp:revision>
  <dcterms:created xsi:type="dcterms:W3CDTF">2020-11-05T16:58:07Z</dcterms:created>
  <dcterms:modified xsi:type="dcterms:W3CDTF">2020-11-05T17:25:28Z</dcterms:modified>
</cp:coreProperties>
</file>