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78" autoAdjust="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0289C7-6D30-4E76-BECD-EA1E7ACDAE3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9D0D7D-C3E3-48FF-9AE9-F709024CAA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802" y="642918"/>
            <a:ext cx="5314944" cy="3071834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snapdragon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00570"/>
            <a:ext cx="6172200" cy="1874352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/>
              <a:t>T.Dharani</a:t>
            </a:r>
            <a:r>
              <a:rPr lang="en-US" sz="2800" dirty="0" smtClean="0"/>
              <a:t> - 1818113</a:t>
            </a:r>
          </a:p>
          <a:p>
            <a:pPr algn="r"/>
            <a:r>
              <a:rPr lang="en-US" sz="2800" dirty="0" err="1" smtClean="0"/>
              <a:t>K.Sowndarya</a:t>
            </a:r>
            <a:r>
              <a:rPr lang="en-US" sz="2800" dirty="0" smtClean="0"/>
              <a:t> - 1818153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Ex:07   </a:t>
            </a:r>
            <a:r>
              <a:rPr lang="en-US" sz="3600" b="1" u="sng" dirty="0" smtClean="0"/>
              <a:t>Chat client and Server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5992"/>
            <a:ext cx="7467600" cy="418796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Aim: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/>
              <a:t>    To write a python program to implement </a:t>
            </a:r>
          </a:p>
          <a:p>
            <a:pPr>
              <a:buNone/>
            </a:pPr>
            <a:r>
              <a:rPr lang="en-US" dirty="0" smtClean="0"/>
              <a:t> chat with Client and Server.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WhatsApp Image 2020-10-26 at 8.32.13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-5400000">
            <a:off x="973921" y="1331118"/>
            <a:ext cx="6981846" cy="52149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10-26 at 8.32.1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-5400000">
            <a:off x="1494214" y="934622"/>
            <a:ext cx="5941260" cy="492922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i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5728"/>
            <a:ext cx="7686700" cy="600079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214290"/>
            <a:ext cx="7929618" cy="62865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ient 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52"/>
            <a:ext cx="7929618" cy="642941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rver 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52"/>
            <a:ext cx="7858180" cy="635798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28934"/>
            <a:ext cx="7467600" cy="3545018"/>
          </a:xfrm>
        </p:spPr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RESULT:</a:t>
            </a:r>
          </a:p>
          <a:p>
            <a:pPr>
              <a:buNone/>
            </a:pPr>
            <a:r>
              <a:rPr lang="en-US" sz="2000" dirty="0" smtClean="0"/>
              <a:t>              Thus the chat with client and server was implemented successfully.</a:t>
            </a:r>
            <a:endParaRPr lang="en-US" b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43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snapdragon</vt:lpstr>
      <vt:lpstr>Ex:07   Chat client and Server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6</cp:revision>
  <dcterms:created xsi:type="dcterms:W3CDTF">2020-10-26T15:57:19Z</dcterms:created>
  <dcterms:modified xsi:type="dcterms:W3CDTF">2020-10-26T16:48:04Z</dcterms:modified>
</cp:coreProperties>
</file>