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8D94-55D6-42B7-BAF3-25046025275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860A-7343-487D-8994-4EC2C843D1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8D94-55D6-42B7-BAF3-25046025275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860A-7343-487D-8994-4EC2C843D1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8D94-55D6-42B7-BAF3-25046025275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860A-7343-487D-8994-4EC2C843D1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8D94-55D6-42B7-BAF3-25046025275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860A-7343-487D-8994-4EC2C843D1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8D94-55D6-42B7-BAF3-25046025275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860A-7343-487D-8994-4EC2C843D1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8D94-55D6-42B7-BAF3-25046025275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860A-7343-487D-8994-4EC2C843D1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8D94-55D6-42B7-BAF3-25046025275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860A-7343-487D-8994-4EC2C843D1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8D94-55D6-42B7-BAF3-25046025275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860A-7343-487D-8994-4EC2C843D1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8D94-55D6-42B7-BAF3-25046025275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860A-7343-487D-8994-4EC2C843D1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8D94-55D6-42B7-BAF3-25046025275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860A-7343-487D-8994-4EC2C843D1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8D94-55D6-42B7-BAF3-25046025275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860A-7343-487D-8994-4EC2C843D1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38D94-55D6-42B7-BAF3-25046025275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A860A-7343-487D-8994-4EC2C843D1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tx2"/>
          </a:solidFill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STUDY OF NETWORK DEVICES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9058" y="3786190"/>
            <a:ext cx="5043478" cy="928694"/>
          </a:xfrm>
          <a:solidFill>
            <a:schemeClr val="tx2"/>
          </a:solidFill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-</a:t>
            </a:r>
            <a:r>
              <a:rPr lang="en-IN" sz="3600" dirty="0" smtClean="0">
                <a:solidFill>
                  <a:srgbClr val="FF0000"/>
                </a:solidFill>
              </a:rPr>
              <a:t>SNAPDRAGON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40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285728"/>
            <a:ext cx="8229600" cy="1143000"/>
          </a:xfrm>
        </p:spPr>
        <p:txBody>
          <a:bodyPr/>
          <a:lstStyle/>
          <a:p>
            <a:r>
              <a:rPr lang="en-IN" u="sng" dirty="0" smtClean="0">
                <a:solidFill>
                  <a:schemeClr val="accent4"/>
                </a:solidFill>
              </a:rPr>
              <a:t>GATEWAY</a:t>
            </a:r>
            <a:endParaRPr lang="en-US" u="sng" dirty="0">
              <a:solidFill>
                <a:schemeClr val="accent4"/>
              </a:solidFill>
            </a:endParaRPr>
          </a:p>
        </p:txBody>
      </p:sp>
      <p:pic>
        <p:nvPicPr>
          <p:cNvPr id="3" name="Picture 2" descr="GATEW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1428736"/>
            <a:ext cx="8786874" cy="492922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4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>
                <a:solidFill>
                  <a:schemeClr val="accent4"/>
                </a:solidFill>
              </a:rPr>
              <a:t>REPEATERS</a:t>
            </a:r>
            <a:endParaRPr lang="en-US" u="sng" dirty="0">
              <a:solidFill>
                <a:schemeClr val="accent4"/>
              </a:solidFill>
            </a:endParaRPr>
          </a:p>
        </p:txBody>
      </p:sp>
      <p:pic>
        <p:nvPicPr>
          <p:cNvPr id="3" name="Picture 2" descr="REPEAT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1571612"/>
            <a:ext cx="7215238" cy="435771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929198"/>
            <a:ext cx="8137555" cy="1362075"/>
          </a:xfrm>
        </p:spPr>
        <p:txBody>
          <a:bodyPr/>
          <a:lstStyle/>
          <a:p>
            <a:r>
              <a:rPr lang="en-IN" sz="3600" dirty="0" smtClean="0"/>
              <a:t>RESULT</a:t>
            </a:r>
            <a:br>
              <a:rPr lang="en-IN" sz="3600" dirty="0" smtClean="0"/>
            </a:br>
            <a:r>
              <a:rPr lang="en-IN" dirty="0"/>
              <a:t> </a:t>
            </a:r>
            <a:r>
              <a:rPr lang="en-IN" dirty="0" smtClean="0"/>
              <a:t>       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8662" y="5214950"/>
            <a:ext cx="7772400" cy="714380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Thus the study of network devices were completed successfully.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36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214290"/>
            <a:ext cx="8501122" cy="617068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928662" y="1000108"/>
            <a:ext cx="6572296" cy="1143000"/>
          </a:xfrm>
        </p:spPr>
        <p:txBody>
          <a:bodyPr/>
          <a:lstStyle/>
          <a:p>
            <a:r>
              <a:rPr lang="en-IN" u="sng" dirty="0" smtClean="0">
                <a:solidFill>
                  <a:schemeClr val="accent6">
                    <a:lumMod val="75000"/>
                  </a:schemeClr>
                </a:solidFill>
              </a:rPr>
              <a:t>HUB</a:t>
            </a:r>
            <a:endParaRPr 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Content Placeholder 3" descr="hub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074" y="2238942"/>
            <a:ext cx="5553851" cy="3248479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37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96908"/>
          </a:xfrm>
        </p:spPr>
        <p:txBody>
          <a:bodyPr/>
          <a:lstStyle/>
          <a:p>
            <a:r>
              <a:rPr lang="en-IN" u="sng" dirty="0" smtClean="0">
                <a:solidFill>
                  <a:schemeClr val="accent6">
                    <a:lumMod val="75000"/>
                  </a:schemeClr>
                </a:solidFill>
              </a:rPr>
              <a:t>SWITCH</a:t>
            </a:r>
            <a:endParaRPr 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Picture 2" descr="Screenshot (3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3" y="857232"/>
            <a:ext cx="8890034" cy="57150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3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>
                <a:solidFill>
                  <a:schemeClr val="accent6">
                    <a:lumMod val="75000"/>
                  </a:schemeClr>
                </a:solidFill>
              </a:rPr>
              <a:t>ROUTER</a:t>
            </a:r>
            <a:endParaRPr 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Picture 2" descr="ROUT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1571612"/>
            <a:ext cx="5929354" cy="40005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39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>
                <a:solidFill>
                  <a:schemeClr val="accent6">
                    <a:lumMod val="75000"/>
                  </a:schemeClr>
                </a:solidFill>
              </a:rPr>
              <a:t>BRIDGE</a:t>
            </a:r>
            <a:endParaRPr 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Picture 2" descr="BRID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1357298"/>
            <a:ext cx="6072230" cy="47149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23</Words>
  <Application>Microsoft Office PowerPoint</Application>
  <PresentationFormat>On-screen Show (4:3)</PresentationFormat>
  <Paragraphs>10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STUDY OF NETWORK DEVICES</vt:lpstr>
      <vt:lpstr>Slide 2</vt:lpstr>
      <vt:lpstr>HUB</vt:lpstr>
      <vt:lpstr>Slide 4</vt:lpstr>
      <vt:lpstr>SWITCH</vt:lpstr>
      <vt:lpstr>Slide 6</vt:lpstr>
      <vt:lpstr>ROUTER</vt:lpstr>
      <vt:lpstr>Slide 8</vt:lpstr>
      <vt:lpstr>BRIDGE</vt:lpstr>
      <vt:lpstr>Slide 10</vt:lpstr>
      <vt:lpstr>GATEWAY</vt:lpstr>
      <vt:lpstr>Slide 12</vt:lpstr>
      <vt:lpstr>REPEATERS</vt:lpstr>
      <vt:lpstr>RESULT          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OF NETWORK DEVICES</dc:title>
  <dc:creator>Admin</dc:creator>
  <cp:lastModifiedBy>Admin</cp:lastModifiedBy>
  <cp:revision>14</cp:revision>
  <dcterms:created xsi:type="dcterms:W3CDTF">2020-08-24T02:45:51Z</dcterms:created>
  <dcterms:modified xsi:type="dcterms:W3CDTF">2020-08-24T04:45:48Z</dcterms:modified>
</cp:coreProperties>
</file>