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21B3072-75DC-4158-B42D-4DA4D7D03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CF531E-1ABC-4F75-B581-8EFCA71953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3072-75DC-4158-B42D-4DA4D7D03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531E-1ABC-4F75-B581-8EFCA7195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3072-75DC-4158-B42D-4DA4D7D03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531E-1ABC-4F75-B581-8EFCA7195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1B3072-75DC-4158-B42D-4DA4D7D03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CF531E-1ABC-4F75-B581-8EFCA71953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21B3072-75DC-4158-B42D-4DA4D7D03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CF531E-1ABC-4F75-B581-8EFCA71953B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3072-75DC-4158-B42D-4DA4D7D03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531E-1ABC-4F75-B581-8EFCA71953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3072-75DC-4158-B42D-4DA4D7D03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531E-1ABC-4F75-B581-8EFCA71953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1B3072-75DC-4158-B42D-4DA4D7D03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CF531E-1ABC-4F75-B581-8EFCA71953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B3072-75DC-4158-B42D-4DA4D7D03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F531E-1ABC-4F75-B581-8EFCA71953B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21B3072-75DC-4158-B42D-4DA4D7D03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CF531E-1ABC-4F75-B581-8EFCA71953B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21B3072-75DC-4158-B42D-4DA4D7D03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CF531E-1ABC-4F75-B581-8EFCA71953BD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21B3072-75DC-4158-B42D-4DA4D7D03C28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CF531E-1ABC-4F75-B581-8EFCA71953B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857232"/>
            <a:ext cx="6172200" cy="2500330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4000" u="sng" dirty="0" err="1" smtClean="0">
                <a:solidFill>
                  <a:schemeClr val="accent1">
                    <a:lumMod val="75000"/>
                  </a:schemeClr>
                </a:solidFill>
              </a:rPr>
              <a:t>SnapDragon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71934" y="4643446"/>
            <a:ext cx="3357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T.Dharani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(1818113)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K.Sowndarya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(1818153)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Exp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no:11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Implementation or Routing Information</a:t>
            </a:r>
            <a:b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               </a:t>
            </a: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</a:rPr>
              <a:t> Protocol   (RIP)</a:t>
            </a:r>
            <a:r>
              <a:rPr lang="en-US" sz="2400" b="1" u="sng" dirty="0" smtClean="0"/>
              <a:t> </a:t>
            </a: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AIM: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To write a python program to implement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Routing Information Protocol (RIP) using Bellman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Ford’s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Algorithmn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Procedure: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 descr="WhatsApp Image 2020-11-06 at 10.50.17 PM (1)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85918" y="1600200"/>
            <a:ext cx="4857784" cy="48736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Program: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 descr="p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714488"/>
            <a:ext cx="7467600" cy="422637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p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428736"/>
            <a:ext cx="7467600" cy="442461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Output:</a:t>
            </a:r>
            <a:endParaRPr lang="en-US" dirty="0"/>
          </a:p>
        </p:txBody>
      </p:sp>
      <p:pic>
        <p:nvPicPr>
          <p:cNvPr id="4" name="Content Placeholder 3" descr="op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643050"/>
            <a:ext cx="7467600" cy="425502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Diagram:</a:t>
            </a:r>
            <a:endParaRPr lang="en-US" dirty="0"/>
          </a:p>
        </p:txBody>
      </p:sp>
      <p:pic>
        <p:nvPicPr>
          <p:cNvPr id="8" name="Content Placeholder 7" descr="WhatsApp Image 2020-11-06 at 11.50.30 PM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697037"/>
            <a:ext cx="6858000" cy="46799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RESULT: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Thus, the Routing Information Protocol (RIP)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 implemented successfully using Bellman</a:t>
            </a:r>
          </a:p>
          <a:p>
            <a:pPr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Ford’s algorithm in python program.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</TotalTime>
  <Words>65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          SnapDragon</vt:lpstr>
      <vt:lpstr>Exp no:11           Implementation or Routing Information                           Protocol   (RIP) </vt:lpstr>
      <vt:lpstr>Procedure:</vt:lpstr>
      <vt:lpstr>Program:</vt:lpstr>
      <vt:lpstr>Slide 5</vt:lpstr>
      <vt:lpstr>Output:</vt:lpstr>
      <vt:lpstr>Diagram: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SnapDragon</dc:title>
  <dc:creator>Lenovo</dc:creator>
  <cp:lastModifiedBy>Lenovo</cp:lastModifiedBy>
  <cp:revision>3</cp:revision>
  <dcterms:created xsi:type="dcterms:W3CDTF">2020-11-06T17:56:54Z</dcterms:created>
  <dcterms:modified xsi:type="dcterms:W3CDTF">2020-11-06T18:23:33Z</dcterms:modified>
</cp:coreProperties>
</file>