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67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19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530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6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99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881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700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40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13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29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196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137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65FF09-6C88-4523-963A-D87C9C42CA15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80B3919-F0DE-4252-A1B7-1183BF08BAA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5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divot">
          <a:fgClr>
            <a:srgbClr val="A9673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E1BB6-0F48-627A-12A2-8E2FDBE034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he-IL" b="1" dirty="0"/>
              <a:t>משחק סוקובאן משולב למידת חיזוקים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27C8A6-3EF2-171E-C3AB-1F3A469C05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he-IL" b="1" dirty="0"/>
              <a:t>פרויקט גמר בלמידת מכונה - רני גיטרמן</a:t>
            </a:r>
          </a:p>
          <a:p>
            <a:endParaRPr lang="en-US" dirty="0"/>
          </a:p>
        </p:txBody>
      </p:sp>
      <p:pic>
        <p:nvPicPr>
          <p:cNvPr id="1026" name="Picture 2" descr="Sokoban Demo.mp4 [video-to-gif output image]">
            <a:extLst>
              <a:ext uri="{FF2B5EF4-FFF2-40B4-BE49-F238E27FC236}">
                <a16:creationId xmlns:a16="http://schemas.microsoft.com/office/drawing/2014/main" id="{6462DBD0-9B16-A931-8172-220A50AB33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628" r="22918" b="19343"/>
          <a:stretch/>
        </p:blipFill>
        <p:spPr bwMode="auto">
          <a:xfrm>
            <a:off x="2633882" y="3839569"/>
            <a:ext cx="3462118" cy="283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936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01BD9-D3D9-5A05-2FD0-FABF5FE6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85875"/>
            <a:ext cx="9603275" cy="567879"/>
          </a:xfrm>
        </p:spPr>
        <p:txBody>
          <a:bodyPr/>
          <a:lstStyle/>
          <a:p>
            <a:pPr algn="ctr"/>
            <a:r>
              <a:rPr lang="he-IL" b="1" dirty="0"/>
              <a:t>רקע על המשחק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23D5B-CE44-4430-8C7C-A62A69B8B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en-US" dirty="0"/>
              <a:t>“</a:t>
            </a:r>
            <a:r>
              <a:rPr lang="he-IL" dirty="0"/>
              <a:t>שומר המחסן" ביפנית - סוקובאן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חוקי המשחק: 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השחקן דוחף קופסאות לנקודות מטרה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ניתן לדחוף קופסא אחת בכל פעם (ללא משיכה)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משחק נגמר בהצלחה כאשר כל הקופסאות על המטרות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משחק נגמר בכישלון אם קופסא נתקעת בפינה</a:t>
            </a:r>
          </a:p>
          <a:p>
            <a:pPr marL="0" indent="0" algn="ctr" rt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0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1699A-3120-839E-8F53-D64082C62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34440"/>
            <a:ext cx="9603275" cy="619314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אתגר הלמידה</a:t>
            </a:r>
            <a:br>
              <a:rPr lang="he-IL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FD7C2-8946-5F77-4AB6-D8D83186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סוקובן מאתגר במיוחד עבור למידת חיזוקים בגלל: 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החלטות בלתי הפיכות (קופסא בפינה)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צורך בתכנון ארוך טווח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7767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74823-A66A-F582-B8CF-02463A977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170432"/>
            <a:ext cx="9603275" cy="683322"/>
          </a:xfrm>
        </p:spPr>
        <p:txBody>
          <a:bodyPr>
            <a:normAutofit fontScale="90000"/>
          </a:bodyPr>
          <a:lstStyle/>
          <a:p>
            <a:pPr algn="ctr" rtl="1"/>
            <a:r>
              <a:rPr lang="he-IL" b="1" dirty="0"/>
              <a:t>הפתרון המוצע</a:t>
            </a:r>
            <a:r>
              <a:rPr lang="he-IL" b="1"/>
              <a:t>: </a:t>
            </a:r>
            <a:r>
              <a:rPr lang="en-US" b="1"/>
              <a:t>Deep </a:t>
            </a:r>
            <a:r>
              <a:rPr lang="en-US" b="1" dirty="0"/>
              <a:t>Q-Learning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9B278-FDAE-E3A1-94A1-B146DEAE8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ארכיטקטורת רשת עמוקה המותאמת למשחק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מערכת תגמולים מורכבת: 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תגמול חיובי על התקרבות של קופסא למטרה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עונש על התרחקות של קופסא מהמטרה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תגמול גבוה על הנחת קופסא על מטרה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עונש חזק על מצב כישלון (קופסא תקועה בפינה)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תגמול גבוה מאוד על השלמת המשחק בהצלחה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28776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90A20-FE33-7B97-1A69-53262DA05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61872"/>
            <a:ext cx="9603275" cy="59188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ייצוג המשחק</a:t>
            </a:r>
            <a:br>
              <a:rPr lang="he-IL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CDC7D-7D23-EFDB-125C-46A1DA626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מערך מספרים דו-ממדי: 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0: ריק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1: קיר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2: קופסא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3: מטרה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4: שחקן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5: קופסא על מטרה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6: שחקן על מטרה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2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E798B-A414-D537-40C5-5FC18001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16152"/>
            <a:ext cx="9603275" cy="637602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ארכיטקטורת המודל</a:t>
            </a:r>
            <a:br>
              <a:rPr lang="he-IL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59649-90C5-2E47-DF3E-1C363637F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רשת קונבולוציה עמוקה (</a:t>
            </a:r>
            <a:r>
              <a:rPr lang="en-US" dirty="0"/>
              <a:t>CNN</a:t>
            </a:r>
            <a:r>
              <a:rPr lang="he-IL" dirty="0"/>
              <a:t>)</a:t>
            </a:r>
            <a:endParaRPr lang="en-US" dirty="0"/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קלט: מפת המשחק (גודל </a:t>
            </a:r>
            <a:r>
              <a:rPr lang="en-US" dirty="0"/>
              <a:t>,9x11</a:t>
            </a:r>
            <a:r>
              <a:rPr lang="he-IL" dirty="0"/>
              <a:t> 7 ערוצים)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3 שכבות קונבולוציה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2 שכבות צפופות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פלט: 4 ערכי </a:t>
            </a:r>
            <a:r>
              <a:rPr lang="en-US" dirty="0"/>
              <a:t>Q</a:t>
            </a:r>
            <a:r>
              <a:rPr lang="he-IL" dirty="0"/>
              <a:t> (שמאלה, ימינה, למטה, למעלה)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557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B9715-508C-2223-D89D-D42B06FB5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52728"/>
            <a:ext cx="9603275" cy="601026"/>
          </a:xfrm>
        </p:spPr>
        <p:txBody>
          <a:bodyPr>
            <a:normAutofit fontScale="90000"/>
          </a:bodyPr>
          <a:lstStyle/>
          <a:p>
            <a:pPr algn="ctr"/>
            <a:r>
              <a:rPr lang="he-IL" b="1" dirty="0"/>
              <a:t>תהליך האימון</a:t>
            </a:r>
            <a:br>
              <a:rPr lang="he-IL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7528A-22EB-6D83-4F43-956E86DCD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אימון על 3 מפות בדרגות קושי עולות: 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מפה עם קופסא אחת (1,000 אפיזודות)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מפה עם שתי קופסאות (3,000 אפיזודות)</a:t>
            </a:r>
          </a:p>
          <a:p>
            <a:pPr marL="742950" lvl="1" indent="-285750" algn="ctr" rtl="1">
              <a:buFont typeface="Arial" panose="020B0604020202020204" pitchFamily="34" charset="0"/>
              <a:buChar char="•"/>
            </a:pPr>
            <a:r>
              <a:rPr lang="he-IL" dirty="0"/>
              <a:t>מפה דינמית (3,000 אפיזודות)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מנגנון הדגמה לבדיקת ביצועי המודל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341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34AC9-B313-0A1C-96C3-319DA534C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1016"/>
            <a:ext cx="9603275" cy="582738"/>
          </a:xfrm>
        </p:spPr>
        <p:txBody>
          <a:bodyPr/>
          <a:lstStyle/>
          <a:p>
            <a:pPr algn="ctr"/>
            <a:r>
              <a:rPr lang="he-IL" b="1" dirty="0"/>
              <a:t>תוצאות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3E008-AF40-22E8-C58B-68930F297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המודל למד בהצלחה לפתור באופן אופטימלי את כל המפות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יכולת התמודדות טובה עם מפות חדשות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הדגמה חיה של המודל בפעולה</a:t>
            </a:r>
          </a:p>
          <a:p>
            <a:pPr algn="ct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8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E3D7A-4637-978F-2B69-39F5D36CA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25296"/>
            <a:ext cx="9603275" cy="628458"/>
          </a:xfrm>
        </p:spPr>
        <p:txBody>
          <a:bodyPr/>
          <a:lstStyle/>
          <a:p>
            <a:pPr algn="ctr"/>
            <a:r>
              <a:rPr lang="he-IL" b="1" dirty="0"/>
              <a:t>סיכום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8985B-8430-1F6D-F697-3D9608C4E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ההישג: יישום מוצלח של למידת חיזוקים במשחק מאתגר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אתגרים עיקריים: התמודדות עם מצבים בלתי הפיכים</a:t>
            </a:r>
          </a:p>
          <a:p>
            <a:pPr algn="ctr" rtl="1">
              <a:buFont typeface="Arial" panose="020B0604020202020204" pitchFamily="34" charset="0"/>
              <a:buChar char="•"/>
            </a:pPr>
            <a:r>
              <a:rPr lang="he-IL" dirty="0"/>
              <a:t>שיפורים עתידיים: הרחבה למפות תלת-ממדיות</a:t>
            </a:r>
          </a:p>
        </p:txBody>
      </p:sp>
    </p:spTree>
    <p:extLst>
      <p:ext uri="{BB962C8B-B14F-4D97-AF65-F5344CB8AC3E}">
        <p14:creationId xmlns:p14="http://schemas.microsoft.com/office/powerpoint/2010/main" val="331194831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211</TotalTime>
  <Words>284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משחק סוקובאן משולב למידת חיזוקים</vt:lpstr>
      <vt:lpstr>רקע על המשחק</vt:lpstr>
      <vt:lpstr>אתגר הלמידה </vt:lpstr>
      <vt:lpstr>הפתרון המוצע: Deep Q-Learning </vt:lpstr>
      <vt:lpstr>ייצוג המשחק </vt:lpstr>
      <vt:lpstr>ארכיטקטורת המודל </vt:lpstr>
      <vt:lpstr>תהליך האימון </vt:lpstr>
      <vt:lpstr>תוצאות</vt:lpstr>
      <vt:lpstr>סיכום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Rani Giterman</dc:creator>
  <cp:lastModifiedBy>Rani Giterman</cp:lastModifiedBy>
  <cp:revision>2</cp:revision>
  <dcterms:created xsi:type="dcterms:W3CDTF">2025-04-25T11:28:45Z</dcterms:created>
  <dcterms:modified xsi:type="dcterms:W3CDTF">2025-04-28T06:55:58Z</dcterms:modified>
</cp:coreProperties>
</file>