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32149F-7C7D-4DAD-979E-1FE995577667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6F4B-1462-3061-5578-C3A469D66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590D2B-3597-59F5-EC38-F9F5FAF3E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78BC6-20F7-977D-9846-57E54591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42D07-A276-2DAC-0A88-8E21D3471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A1011-A219-41CC-64BE-2E93E6ED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CCFCF-9714-4799-0F68-884D9A3F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4F731-9099-7AFF-6AC3-5C4B58310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3DA4-780A-32BF-E88B-59E241B98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D351-8979-2F12-8E65-438234F7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F3CAA-F2FB-963F-792E-FEF7E1F73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072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FEE62-748B-2BED-3B5B-6617EDD34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226F9-CADE-9A43-F1D6-0DEA987D5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710C-1E94-9C62-0B9F-95FC97F5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05402-47C2-BA5A-DB5B-BA4CC86C4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34F9D-F00A-E3C2-970A-55120719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87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4959B-7621-FD84-32D6-5ACDC7622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3EBA8-5C7A-BD02-328F-AE05C5333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358C3-DE4A-BCD4-9C66-AA79E6A9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B73E5-12C7-179F-D247-95AE2938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60AA1-9D2A-0C9D-7169-2DDF8E1A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57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1670-7E5D-FCE2-4F75-10696E93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CBC5-BEC3-8AD8-E8DB-FA3078512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7D98-26C9-CE50-8BFB-1D0CA789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D7CFC-D81C-2F40-5E30-1BFA70F9C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8D4D1-F3E7-DF8D-2139-BDE46852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028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8DD99-BCAD-E07B-DBF0-ECD74F67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25C1-1D87-2C38-E7D0-EAC4361A8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7AFDF-A87A-8CE8-DD07-06DAF744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1253D-E3E8-DB2B-4D74-7B06ACE8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EB444-B863-6DCC-2C55-9F2FA1590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A016B-CDA5-6BE5-3598-ED1BEAFF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18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D7B2-A72F-7F41-FB27-05A1FCF4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80CB-572D-3278-CCB3-91216D3AB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F2BD-D54B-CB88-5030-6DD41A85D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99A3-6E56-989D-9E9F-EE5C5EB3E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B1410-A56F-4A00-7A13-CFA220343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2C39FE-8B3C-33EB-15F1-5E5BAFFF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27252F-0E41-4537-1DDD-E9EBEC231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1069D-4003-AB2A-838B-254E4634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11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971A7-9075-1902-93D2-42620B39F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1A8B1-0420-845A-A5F8-2CB22AC6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DFAB4-A6EC-2AB2-677D-98721657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E4F1B5-1FF4-4A24-87F2-FD6540E1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07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5703B7-946B-1084-B499-C686222D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179817-2350-AEA3-DEFB-9B66B6C2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8FBA5-BF70-54E2-5C72-7F0CBBDF6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007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370C-2D14-69C4-AAF5-01E7DCD4D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22B8C-7E60-98AB-BD39-A30B8DDF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03739-7F72-0EE3-AD74-3CCD068CA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3D07C-71CA-7EA5-624D-CACDBA51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DFEC4-27ED-0541-7024-C6F5F5DD6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29AFB-088A-ABFE-A258-477F28C8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95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0F865-D3D1-D7F9-4F6B-BAF161578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08F25F-EEB6-BD90-C879-78830F946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97C85-5875-5BDD-4189-094535F9A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77935-AA3B-0E5D-44C4-CFB22B22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474B2-90BC-C2F3-38AA-91923F54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97BA-CA61-46A0-39F1-F8B45DEF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69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C2C63-80ED-4E35-C94C-DE085D390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6743F-B2EC-B5B5-64A5-1DEBED9E3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0B67F-B45A-E4E6-3DD9-40D95D1BA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FFD52-4657-478A-B319-D9AC47A14570}" type="datetimeFigureOut">
              <a:rPr lang="en-IN" smtClean="0"/>
              <a:t>02-01-2025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554A2-AAC5-9565-EA09-669970734F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E8024-9821-8186-E7B1-7D80697C9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C87AF-63E7-48D1-9731-0670DF26F9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119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7402-43A4-FF79-5E8C-3F93BE7CD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771" y="1122362"/>
            <a:ext cx="10607040" cy="2479675"/>
          </a:xfrm>
        </p:spPr>
        <p:txBody>
          <a:bodyPr>
            <a:normAutofit/>
          </a:bodyPr>
          <a:lstStyle/>
          <a:p>
            <a:r>
              <a:rPr lang="en-IN" b="1" dirty="0"/>
              <a:t>Office Etiquette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CD5C8-0915-3DFA-5EAA-6F71F0210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1860"/>
            <a:ext cx="9144000" cy="1195939"/>
          </a:xfrm>
        </p:spPr>
        <p:txBody>
          <a:bodyPr/>
          <a:lstStyle/>
          <a:p>
            <a:r>
              <a:rPr lang="en-US" dirty="0"/>
              <a:t>Understanding Professional Behavior and Its Importance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09661"/>
      </p:ext>
    </p:extLst>
  </p:cSld>
  <p:clrMapOvr>
    <a:masterClrMapping/>
  </p:clrMapOvr>
  <p:transition spd="slow" advClick="0" advTm="2000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5D8EC5-75DA-0F72-6B21-587A275D3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0299" y="1008801"/>
            <a:ext cx="8359811" cy="469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7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782C-098B-73BC-E86C-5F0A2AF1D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Etiquette?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06AB2810-E1FA-6269-4B74-2E1210B292F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12" y="1005840"/>
            <a:ext cx="4400954" cy="40762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C282-5EA4-FB30-8EB1-2D3420B2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/>
              <a:t>Etiquette refers to a set of rules and norms for polite behavior in society or professional settings. It helps ensure respect, harmony, and effective communication.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15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4EEF-BAEF-9A42-A3D7-6756B53EF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Office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1E96-D198-7AD7-D4E4-9251F11F6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Creates a respectful and professional workplace environment</a:t>
            </a:r>
          </a:p>
          <a:p>
            <a:pPr marL="0" indent="0">
              <a:buNone/>
            </a:pPr>
            <a:r>
              <a:rPr lang="en-US" dirty="0"/>
              <a:t>• Enhances communication and teamwork</a:t>
            </a:r>
          </a:p>
          <a:p>
            <a:pPr marL="0" indent="0">
              <a:buNone/>
            </a:pPr>
            <a:r>
              <a:rPr lang="en-US" dirty="0"/>
              <a:t>• Improves productivity and reduces conflicts</a:t>
            </a:r>
          </a:p>
          <a:p>
            <a:pPr marL="0" indent="0">
              <a:buNone/>
            </a:pPr>
            <a:r>
              <a:rPr lang="en-US" dirty="0"/>
              <a:t>• Reflects positively on individuals and the organization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947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4E9D4-3F12-3807-BAF2-BE023DF57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Office Etiquette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ED26F-5C44-3BA5-4D70-1A83EA1D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Communication Etiquette: Verbal, non-verbal, and written communication.</a:t>
            </a:r>
          </a:p>
          <a:p>
            <a:r>
              <a:rPr lang="en-IN" dirty="0"/>
              <a:t>2. Workspace Etiquette: Cleanliness and respect for shared spaces.</a:t>
            </a:r>
          </a:p>
          <a:p>
            <a:r>
              <a:rPr lang="en-IN" dirty="0"/>
              <a:t>3. Meeting Etiquette: Timeliness, preparation, and attentiveness.</a:t>
            </a:r>
          </a:p>
          <a:p>
            <a:r>
              <a:rPr lang="en-IN" dirty="0"/>
              <a:t>4. Email Etiquette: Professional language and clarity.</a:t>
            </a:r>
          </a:p>
          <a:p>
            <a:r>
              <a:rPr lang="en-IN" dirty="0"/>
              <a:t>5. Diversity </a:t>
            </a:r>
            <a:r>
              <a:rPr lang="en-IN" dirty="0" err="1"/>
              <a:t>Etiquette:Respect</a:t>
            </a:r>
            <a:r>
              <a:rPr lang="en-IN" dirty="0"/>
              <a:t> for cultural differences.</a:t>
            </a:r>
          </a:p>
          <a:p>
            <a:r>
              <a:rPr lang="en-IN" dirty="0"/>
              <a:t>6. Conflict Resolution Etiquette: Addressing issues privately and constructively.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7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0"/>
    </mc:Choice>
    <mc:Fallback xmlns="">
      <p:transition spd="slow" advTm="2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CED72-DD76-8E8F-D37E-CCA07EB2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04774"/>
            <a:ext cx="4742865" cy="1152625"/>
          </a:xfrm>
        </p:spPr>
        <p:txBody>
          <a:bodyPr>
            <a:noAutofit/>
          </a:bodyPr>
          <a:lstStyle/>
          <a:p>
            <a:r>
              <a:rPr lang="en-IN" sz="4000" b="1" dirty="0"/>
              <a:t>Communication Etiquette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D5C06913-383B-89A1-B110-4CF904AE7C3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912" y="708025"/>
            <a:ext cx="6092792" cy="4566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9DE67-5C40-02A4-845A-D4A9E031C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4560"/>
            <a:ext cx="3932237" cy="3205213"/>
          </a:xfrm>
        </p:spPr>
        <p:txBody>
          <a:bodyPr/>
          <a:lstStyle/>
          <a:p>
            <a:r>
              <a:rPr lang="en-US" dirty="0"/>
              <a:t>• Speak clearly and respectfully.</a:t>
            </a:r>
          </a:p>
          <a:p>
            <a:r>
              <a:rPr lang="en-US" dirty="0"/>
              <a:t>• Use professional language in emails and messages.</a:t>
            </a:r>
          </a:p>
          <a:p>
            <a:r>
              <a:rPr lang="en-US" dirty="0"/>
              <a:t>• Listen actively and maintain eye contact during conversations.</a:t>
            </a:r>
          </a:p>
          <a:p>
            <a:r>
              <a:rPr lang="en-US" dirty="0"/>
              <a:t>• Avoid interrupting others while they are speaking.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76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FE4-0455-ADBF-9470-16AF2F26C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9531-21B4-0821-EBD6-0A2025FB5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28286"/>
            <a:ext cx="4742865" cy="729113"/>
          </a:xfrm>
        </p:spPr>
        <p:txBody>
          <a:bodyPr>
            <a:noAutofit/>
          </a:bodyPr>
          <a:lstStyle/>
          <a:p>
            <a:r>
              <a:rPr lang="en-IN" sz="4000" b="1" dirty="0"/>
              <a:t>Workspace Etiquette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219AC84-77D3-2324-2273-A4B6ABF276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912" y="708025"/>
            <a:ext cx="6092792" cy="4566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7DA8-99D7-5643-5AFA-108BE77B5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4560"/>
            <a:ext cx="3932237" cy="1559293"/>
          </a:xfrm>
        </p:spPr>
        <p:txBody>
          <a:bodyPr/>
          <a:lstStyle/>
          <a:p>
            <a:r>
              <a:rPr lang="en-US" dirty="0"/>
              <a:t>• Keep your workspace clean and organized.</a:t>
            </a:r>
          </a:p>
          <a:p>
            <a:r>
              <a:rPr lang="en-US" dirty="0"/>
              <a:t>• Avoid loud noises and unnecessary disruptions.</a:t>
            </a:r>
          </a:p>
          <a:p>
            <a:r>
              <a:rPr lang="en-US" dirty="0"/>
              <a:t>• Respect shared spaces like kitchens and meeting rooms.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009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FADA-206F-DC4B-514B-D8F78FB7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1C29E-D359-0DE1-EC90-5E80AE96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28286"/>
            <a:ext cx="4742865" cy="729113"/>
          </a:xfrm>
        </p:spPr>
        <p:txBody>
          <a:bodyPr>
            <a:noAutofit/>
          </a:bodyPr>
          <a:lstStyle/>
          <a:p>
            <a:r>
              <a:rPr lang="en-IN" sz="4000" b="1" dirty="0"/>
              <a:t>Meeting Etiquette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17099090-6C45-FD44-ECFB-4E839D9EE13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912" y="708025"/>
            <a:ext cx="6092792" cy="4566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8944F-C5D3-2944-FE2A-BDD7FA192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4560"/>
            <a:ext cx="3932237" cy="1559293"/>
          </a:xfrm>
        </p:spPr>
        <p:txBody>
          <a:bodyPr/>
          <a:lstStyle/>
          <a:p>
            <a:r>
              <a:rPr lang="en-US" dirty="0"/>
              <a:t>• Arrive on time and come prepared.</a:t>
            </a:r>
          </a:p>
          <a:p>
            <a:r>
              <a:rPr lang="en-US" dirty="0"/>
              <a:t>• Follow the agenda and contribute constructively.</a:t>
            </a:r>
          </a:p>
          <a:p>
            <a:r>
              <a:rPr lang="en-US" dirty="0"/>
              <a:t>• Avoid multitasking or using your phone during meetings.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257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0218-71A9-12D4-8364-8EB4928AB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003D-24C8-2A4F-AB19-EE6E973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28286"/>
            <a:ext cx="4742865" cy="729113"/>
          </a:xfrm>
        </p:spPr>
        <p:txBody>
          <a:bodyPr>
            <a:noAutofit/>
          </a:bodyPr>
          <a:lstStyle/>
          <a:p>
            <a:r>
              <a:rPr lang="en-IN" sz="4000" b="1" dirty="0"/>
              <a:t>Mobile Etiquette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7AEDB38-1A2E-9150-E549-9D36C9F5510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9912" y="708025"/>
            <a:ext cx="6092792" cy="45666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97A0AA-4CC9-6F1C-0DD0-1EF4BB0AC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4560"/>
            <a:ext cx="3932237" cy="155929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• Keep your phone ringtone basic and soft.</a:t>
            </a:r>
          </a:p>
          <a:p>
            <a:r>
              <a:rPr lang="en-US" dirty="0"/>
              <a:t>• Don’t shout for help.</a:t>
            </a:r>
          </a:p>
          <a:p>
            <a:r>
              <a:rPr lang="en-US" dirty="0"/>
              <a:t>•Don’t talk on phone while sitting in a work station.</a:t>
            </a:r>
          </a:p>
          <a:p>
            <a:r>
              <a:rPr lang="en-US" dirty="0"/>
              <a:t>Restrict to official phone call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1795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25156-F00D-C072-3D31-B5D7B4833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EA599-3172-A513-F29E-BA4058772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1621"/>
          </a:xfrm>
        </p:spPr>
        <p:txBody>
          <a:bodyPr/>
          <a:lstStyle/>
          <a:p>
            <a:r>
              <a:rPr lang="en-US" dirty="0"/>
              <a:t>• Office etiquette fosters professionalism and harmony in the workplace.</a:t>
            </a:r>
          </a:p>
          <a:p>
            <a:r>
              <a:rPr lang="en-US" dirty="0"/>
              <a:t>• Commit to respectful and polite behavior every day.</a:t>
            </a:r>
          </a:p>
          <a:p>
            <a:r>
              <a:rPr lang="en-US" dirty="0"/>
              <a:t>• A positive attitude and good manners benefit both individuals and organizations.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7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306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Office Etiquette</vt:lpstr>
      <vt:lpstr>What is Etiquette?</vt:lpstr>
      <vt:lpstr>Importance of Office Etiquette</vt:lpstr>
      <vt:lpstr>Types of Office Etiquette</vt:lpstr>
      <vt:lpstr>Communication Etiquette</vt:lpstr>
      <vt:lpstr>Workspace Etiquette</vt:lpstr>
      <vt:lpstr>Meeting Etiquette</vt:lpstr>
      <vt:lpstr>Mobile Etiquette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6</cp:revision>
  <dcterms:created xsi:type="dcterms:W3CDTF">2025-01-02T12:32:19Z</dcterms:created>
  <dcterms:modified xsi:type="dcterms:W3CDTF">2025-01-02T12:59:36Z</dcterms:modified>
</cp:coreProperties>
</file>