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314" r:id="rId3"/>
    <p:sldId id="313" r:id="rId4"/>
    <p:sldId id="304" r:id="rId5"/>
    <p:sldId id="305" r:id="rId6"/>
    <p:sldId id="30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103" autoAdjust="0"/>
    <p:restoredTop sz="94660"/>
  </p:normalViewPr>
  <p:slideViewPr>
    <p:cSldViewPr>
      <p:cViewPr>
        <p:scale>
          <a:sx n="50" d="100"/>
          <a:sy n="50" d="100"/>
        </p:scale>
        <p:origin x="-1171" y="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Arrays</a:t>
            </a:r>
            <a:r>
              <a:rPr lang="en-US" sz="3200" b="1" dirty="0" smtClean="0"/>
              <a:t> 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92500" lnSpcReduction="10000"/>
          </a:bodyPr>
          <a:lstStyle/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Array is a collection of similar type of data.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(body)"/>
                <a:cs typeface="Arial" pitchFamily="34" charset="0"/>
              </a:rPr>
              <a:t>Array</a:t>
            </a:r>
            <a:r>
              <a:rPr lang="en-US" sz="2000" kern="0" dirty="0" smtClean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 stores multiple values of same type.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Arrays are reference types.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They are automatically of a predefined type </a:t>
            </a:r>
            <a:r>
              <a:rPr lang="en-US" sz="2000" b="1" kern="0" dirty="0" err="1" smtClean="0">
                <a:latin typeface="Arial" pitchFamily="34" charset="0"/>
                <a:cs typeface="Arial" pitchFamily="34" charset="0"/>
              </a:rPr>
              <a:t>System.Array</a:t>
            </a:r>
            <a:endParaRPr lang="en-US" sz="2000" b="1" kern="0" dirty="0" smtClean="0">
              <a:latin typeface="Arial" pitchFamily="34" charset="0"/>
              <a:cs typeface="Arial" pitchFamily="34" charset="0"/>
            </a:endParaRP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latin typeface="Arial" pitchFamily="34" charset="0"/>
                <a:cs typeface="Arial" pitchFamily="34" charset="0"/>
              </a:rPr>
              <a:t>Syntax: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Datatype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[] </a:t>
            </a:r>
            <a:r>
              <a:rPr lang="en-US" sz="20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Array_name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=new Data type[size];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Data type- </a:t>
            </a: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specifies what type of data storing into the array. Array type can be value type or reference type.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Array_name</a:t>
            </a: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-Indicates name of the array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-It allocates memory to the array at runtime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Size</a:t>
            </a: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-Indicates how many elements storing into the array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ex: </a:t>
            </a:r>
            <a:r>
              <a:rPr lang="en-US" sz="20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[]a=new </a:t>
            </a:r>
            <a:r>
              <a:rPr lang="en-US" sz="20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[5];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string []names=new string[3];</a:t>
            </a:r>
            <a:endParaRPr lang="en-US" sz="2000" kern="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77034" y="1096300"/>
            <a:ext cx="8585966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endParaRPr lang="en-US" sz="2400" kern="0" dirty="0" smtClean="0">
              <a:solidFill>
                <a:srgbClr val="5F5F5F"/>
              </a:solidFill>
              <a:latin typeface="Arial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04800" y="990600"/>
            <a:ext cx="8305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Arrays</a:t>
            </a:r>
            <a:r>
              <a:rPr lang="en-US" sz="3200" b="1" dirty="0" smtClean="0"/>
              <a:t> 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lnSpcReduction="10000"/>
          </a:bodyPr>
          <a:lstStyle/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Assigning values to array	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1.Int []a=new </a:t>
            </a:r>
            <a:r>
              <a:rPr lang="en-US" sz="2000" kern="0" dirty="0" err="1" smtClean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000" kern="0" dirty="0" smtClean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[4]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	a[0]=10       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	a[1]=20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	a[2]=30	               0         1        2        3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	a[3]=40		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2. </a:t>
            </a:r>
            <a:r>
              <a:rPr lang="en-US" sz="2000" kern="0" dirty="0" err="1" smtClean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000" kern="0" dirty="0" smtClean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 []a=new </a:t>
            </a:r>
            <a:r>
              <a:rPr lang="en-US" sz="2000" kern="0" dirty="0" err="1" smtClean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000" kern="0" dirty="0" smtClean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[4]{10,20,30,40}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3.Int []a={10,20,30,40} //Dynamic allocation</a:t>
            </a:r>
          </a:p>
          <a:p>
            <a:pPr lvl="0" eaLnBrk="0" fontAlgn="base" hangingPunct="0"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Accessing elements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	a[0];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In arrays index starts from 0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If there is a mismatch between the declared size and the number of initializes , a compile time error is generated.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kern="0" dirty="0" smtClean="0">
              <a:solidFill>
                <a:srgbClr val="5F5F5F"/>
              </a:solidFill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endParaRPr lang="en-US" sz="2000" kern="0" dirty="0" smtClean="0">
              <a:solidFill>
                <a:srgbClr val="5F5F5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77034" y="1096300"/>
            <a:ext cx="8585966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endParaRPr lang="en-US" sz="2400" kern="0" dirty="0" smtClean="0">
              <a:solidFill>
                <a:srgbClr val="5F5F5F"/>
              </a:solidFill>
              <a:latin typeface="Arial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04800" y="990600"/>
            <a:ext cx="8305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276600" y="2514600"/>
          <a:ext cx="2819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/>
                <a:gridCol w="704850"/>
                <a:gridCol w="704850"/>
                <a:gridCol w="70485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Arrays</a:t>
            </a:r>
            <a:r>
              <a:rPr lang="en-US" sz="3200" b="1" dirty="0" smtClean="0"/>
              <a:t> 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members of 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System. Array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sort() </a:t>
            </a: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-It sorts array elements in ascending order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System.Array.Sort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(array name)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reverse()-</a:t>
            </a: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It arrange array elements in reverse order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System.Array.Reverse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(array name)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copy() –</a:t>
            </a: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It copies one Array elements into to another array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0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System.Array.Copy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(source array name, destination array name, count)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Length- </a:t>
            </a: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It returns size of the array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Rank-</a:t>
            </a: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It returns dimension of the array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77034" y="1096300"/>
            <a:ext cx="8585966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endParaRPr lang="en-US" sz="2400" kern="0" dirty="0" smtClean="0">
              <a:solidFill>
                <a:srgbClr val="5F5F5F"/>
              </a:solidFill>
              <a:latin typeface="Arial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04800" y="990600"/>
            <a:ext cx="8305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Multidimensional array</a:t>
            </a:r>
            <a:r>
              <a:rPr lang="en-US" sz="3200" b="1" dirty="0" smtClean="0"/>
              <a:t> 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(body)"/>
              </a:rPr>
              <a:t>A multidimensional array stores values in multiple rows and columns.</a:t>
            </a:r>
          </a:p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(body)"/>
              </a:rPr>
              <a:t>An array can have a maximum of 32 dimensions. </a:t>
            </a:r>
          </a:p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(body)"/>
              </a:rPr>
              <a:t>Two types of multidimensional array</a:t>
            </a:r>
          </a:p>
          <a:p>
            <a:pPr lvl="1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(body)"/>
              </a:rPr>
              <a:t>Rectangular array</a:t>
            </a:r>
          </a:p>
          <a:p>
            <a:pPr lvl="1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(body)"/>
              </a:rPr>
              <a:t>Jagged array</a:t>
            </a:r>
            <a:endParaRPr lang="en-IN" sz="2000" kern="0" dirty="0" smtClean="0">
              <a:solidFill>
                <a:srgbClr val="5F5F5F"/>
              </a:solidFill>
              <a:latin typeface="Arial(body)"/>
            </a:endParaRP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kern="0" dirty="0">
              <a:solidFill>
                <a:schemeClr val="tx1">
                  <a:lumMod val="65000"/>
                  <a:lumOff val="35000"/>
                </a:schemeClr>
              </a:solidFill>
              <a:latin typeface="Arial(body)"/>
              <a:cs typeface="Arial" pitchFamily="34" charset="0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77034" y="1096300"/>
            <a:ext cx="8585966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endParaRPr lang="en-US" sz="2400" kern="0" dirty="0" smtClean="0">
              <a:solidFill>
                <a:srgbClr val="5F5F5F"/>
              </a:solidFill>
              <a:latin typeface="Arial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04800" y="990600"/>
            <a:ext cx="8305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Rectangular Array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A multidimensional array where length of each row is fixed through out the array.</a:t>
            </a:r>
          </a:p>
          <a:p>
            <a:pPr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Syntax: Data type[,] </a:t>
            </a: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array_name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=</a:t>
            </a:r>
          </a:p>
          <a:p>
            <a:pPr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	new Data type[</a:t>
            </a: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row_size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, </a:t>
            </a: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col_size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]</a:t>
            </a:r>
          </a:p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Creation: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marL="457200" lvl="1" indent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[,] matrix = new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[5,5];</a:t>
            </a:r>
          </a:p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Accessing  array elements: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marL="457200" lvl="1" indent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matrix[0,1]=9;</a:t>
            </a:r>
          </a:p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Initializing</a:t>
            </a:r>
          </a:p>
          <a:p>
            <a:pPr lvl="1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[,] matrix = new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[,] { {0, 1}, {2, 3}, {4, 5} }; 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kern="0" dirty="0">
              <a:solidFill>
                <a:schemeClr val="tx1">
                  <a:lumMod val="65000"/>
                  <a:lumOff val="35000"/>
                </a:schemeClr>
              </a:solidFill>
              <a:latin typeface="Arial(body)"/>
              <a:cs typeface="Arial" pitchFamily="34" charset="0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77034" y="1096300"/>
            <a:ext cx="8585966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endParaRPr lang="en-US" sz="2400" kern="0" dirty="0" smtClean="0">
              <a:solidFill>
                <a:srgbClr val="5F5F5F"/>
              </a:solidFill>
              <a:latin typeface="Arial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04800" y="990600"/>
            <a:ext cx="8305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Jagged Arrays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92500" lnSpcReduction="20000"/>
          </a:bodyPr>
          <a:lstStyle/>
          <a:p>
            <a:pPr lvl="0" eaLnBrk="0" fontAlgn="base" hangingPunct="0"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A jagged array is an array of arrays. </a:t>
            </a:r>
          </a:p>
          <a:p>
            <a:pPr lvl="0" eaLnBrk="0" fontAlgn="base" hangingPunct="0"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The element with in the jagged array it self is an array.</a:t>
            </a:r>
          </a:p>
          <a:p>
            <a:pPr lvl="0" eaLnBrk="0" fontAlgn="base" hangingPunct="0"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The arrays may be of different sizes.</a:t>
            </a:r>
          </a:p>
          <a:p>
            <a:pPr lvl="0" eaLnBrk="0" fontAlgn="base" hangingPunct="0"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Definition requires specification of size for only the topmost array.</a:t>
            </a:r>
          </a:p>
          <a:p>
            <a:pPr lvl="0" eaLnBrk="0" fontAlgn="base" hangingPunct="0"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err="1" smtClean="0">
                <a:solidFill>
                  <a:srgbClr val="5F5F5F"/>
                </a:solidFill>
                <a:latin typeface="Arial"/>
              </a:rPr>
              <a:t>Datytype</a:t>
            </a:r>
            <a:r>
              <a:rPr lang="en-US" sz="2000" b="1" kern="0" dirty="0" smtClean="0">
                <a:solidFill>
                  <a:srgbClr val="5F5F5F"/>
                </a:solidFill>
                <a:latin typeface="Arial"/>
              </a:rPr>
              <a:t> [ ][ ] </a:t>
            </a:r>
            <a:r>
              <a:rPr lang="en-US" sz="2000" b="1" kern="0" dirty="0" err="1" smtClean="0">
                <a:solidFill>
                  <a:srgbClr val="5F5F5F"/>
                </a:solidFill>
                <a:latin typeface="Arial"/>
              </a:rPr>
              <a:t>Array_name</a:t>
            </a:r>
            <a:r>
              <a:rPr lang="en-US" sz="2000" b="1" kern="0" dirty="0" smtClean="0">
                <a:solidFill>
                  <a:srgbClr val="5F5F5F"/>
                </a:solidFill>
                <a:latin typeface="Arial"/>
              </a:rPr>
              <a:t> = new </a:t>
            </a:r>
            <a:r>
              <a:rPr lang="en-US" sz="2000" b="1" kern="0" dirty="0" err="1" smtClean="0">
                <a:solidFill>
                  <a:srgbClr val="5F5F5F"/>
                </a:solidFill>
                <a:latin typeface="Arial"/>
              </a:rPr>
              <a:t>Datatpe</a:t>
            </a:r>
            <a:r>
              <a:rPr lang="en-US" sz="2000" b="1" kern="0" dirty="0" smtClean="0">
                <a:solidFill>
                  <a:srgbClr val="5F5F5F"/>
                </a:solidFill>
                <a:latin typeface="Arial"/>
              </a:rPr>
              <a:t>[size][ ] ;</a:t>
            </a:r>
          </a:p>
          <a:p>
            <a:pPr lvl="0" eaLnBrk="0" fontAlgn="base" hangingPunct="0"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Size indicates no of arrays storing into jagged array</a:t>
            </a:r>
          </a:p>
          <a:p>
            <a:pPr lvl="0" eaLnBrk="0" fontAlgn="base" hangingPunct="0"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Creation: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marL="457200" lvl="1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[][]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myarr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=new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[3][];</a:t>
            </a:r>
          </a:p>
          <a:p>
            <a:pPr lvl="0" eaLnBrk="0" fontAlgn="base" hangingPunct="0"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Creating arrays in the jagged array,</a:t>
            </a:r>
            <a:endParaRPr lang="en-US" sz="2000" b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myarr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[1]= new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[3]{0,1,2};</a:t>
            </a:r>
          </a:p>
          <a:p>
            <a:pPr lvl="0" eaLnBrk="0" fontAlgn="base" hangingPunct="0"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Accessing elements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myarr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[0][1]=8;</a:t>
            </a:r>
          </a:p>
          <a:p>
            <a:pPr lvl="0" eaLnBrk="0" fontAlgn="base" hangingPunct="0"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Accessing the length of row 0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  <a:sym typeface="Wingdings" pitchFamily="2" charset="2"/>
              </a:rPr>
              <a:t>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myarr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[0].Length</a:t>
            </a:r>
          </a:p>
          <a:p>
            <a:pPr marL="228600" lvl="0" indent="-171450" eaLnBrk="0" fontAlgn="base" hangingPunct="0"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Initializing </a:t>
            </a:r>
          </a:p>
          <a:p>
            <a:pPr marL="628650" lvl="1" indent="-171450" eaLnBrk="0" fontAlgn="base" hangingPunct="0"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[][]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myarr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= </a:t>
            </a:r>
            <a:r>
              <a:rPr lang="en-US" sz="2000" b="1" kern="0" dirty="0" smtClean="0">
                <a:solidFill>
                  <a:srgbClr val="339933"/>
                </a:solidFill>
                <a:latin typeface="Courier New" pitchFamily="49" charset="0"/>
              </a:rPr>
              <a:t>new </a:t>
            </a:r>
            <a:r>
              <a:rPr lang="en-US" sz="2000" b="1" kern="0" dirty="0" err="1" smtClean="0">
                <a:solidFill>
                  <a:srgbClr val="339933"/>
                </a:solidFill>
                <a:latin typeface="Courier New" pitchFamily="49" charset="0"/>
              </a:rPr>
              <a:t>int</a:t>
            </a:r>
            <a:r>
              <a:rPr lang="en-US" sz="2000" b="1" kern="0" dirty="0" smtClean="0">
                <a:solidFill>
                  <a:srgbClr val="339933"/>
                </a:solidFill>
                <a:latin typeface="Courier New" pitchFamily="49" charset="0"/>
              </a:rPr>
              <a:t>[][] 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{ new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[] {0,1}, new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[] {3,4,5} }; </a:t>
            </a:r>
          </a:p>
          <a:p>
            <a:pPr marL="457200" lvl="1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Or simply 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[][]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myarr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 = { new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[] { 0, 1 }, new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[] { 3, 4, 5 } }; 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kern="0" dirty="0">
              <a:solidFill>
                <a:schemeClr val="tx1">
                  <a:lumMod val="65000"/>
                  <a:lumOff val="35000"/>
                </a:schemeClr>
              </a:solidFill>
              <a:latin typeface="Arial(body)"/>
              <a:cs typeface="Arial" pitchFamily="34" charset="0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77034" y="1096300"/>
            <a:ext cx="8585966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endParaRPr lang="en-US" sz="2400" kern="0" dirty="0" smtClean="0">
              <a:solidFill>
                <a:srgbClr val="5F5F5F"/>
              </a:solidFill>
              <a:latin typeface="Arial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04800" y="990600"/>
            <a:ext cx="8305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</TotalTime>
  <Words>281</Words>
  <Application>Microsoft Office PowerPoint</Application>
  <PresentationFormat>On-screen Show (4:3)</PresentationFormat>
  <Paragraphs>73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santuparsi</dc:creator>
  <cp:lastModifiedBy>santuparsi</cp:lastModifiedBy>
  <cp:revision>78</cp:revision>
  <dcterms:created xsi:type="dcterms:W3CDTF">2006-08-16T00:00:00Z</dcterms:created>
  <dcterms:modified xsi:type="dcterms:W3CDTF">2013-09-03T04:10:15Z</dcterms:modified>
</cp:coreProperties>
</file>