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1" r:id="rId3"/>
    <p:sldId id="263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1" r:id="rId12"/>
    <p:sldId id="292" r:id="rId13"/>
    <p:sldId id="293" r:id="rId14"/>
    <p:sldId id="295" r:id="rId15"/>
    <p:sldId id="296" r:id="rId16"/>
    <p:sldId id="298" r:id="rId17"/>
    <p:sldId id="299" r:id="rId18"/>
    <p:sldId id="302" r:id="rId19"/>
    <p:sldId id="303" r:id="rId20"/>
    <p:sldId id="304" r:id="rId21"/>
    <p:sldId id="305" r:id="rId22"/>
    <p:sldId id="306" r:id="rId23"/>
    <p:sldId id="307" r:id="rId24"/>
    <p:sldId id="310" r:id="rId25"/>
    <p:sldId id="331" r:id="rId26"/>
    <p:sldId id="330" r:id="rId27"/>
    <p:sldId id="313" r:id="rId28"/>
    <p:sldId id="314" r:id="rId29"/>
    <p:sldId id="315" r:id="rId30"/>
    <p:sldId id="316" r:id="rId31"/>
    <p:sldId id="317" r:id="rId32"/>
    <p:sldId id="318" r:id="rId33"/>
    <p:sldId id="334" r:id="rId34"/>
    <p:sldId id="320" r:id="rId35"/>
    <p:sldId id="329" r:id="rId36"/>
    <p:sldId id="321" r:id="rId37"/>
    <p:sldId id="322" r:id="rId38"/>
    <p:sldId id="323" r:id="rId39"/>
    <p:sldId id="324" r:id="rId40"/>
    <p:sldId id="325" r:id="rId41"/>
    <p:sldId id="326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Versions:1.0,2.0,3.0,4.0,5.0 up to 8.0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/>
                <a:gridCol w="900842"/>
                <a:gridCol w="898810"/>
                <a:gridCol w="896777"/>
                <a:gridCol w="898810"/>
                <a:gridCol w="99235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1613</Words>
  <Application>Microsoft Office PowerPoint</Application>
  <PresentationFormat>On-screen Show (4:3)</PresentationFormat>
  <Paragraphs>412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SANTHOSH</cp:lastModifiedBy>
  <cp:revision>64</cp:revision>
  <dcterms:created xsi:type="dcterms:W3CDTF">2006-08-16T00:00:00Z</dcterms:created>
  <dcterms:modified xsi:type="dcterms:W3CDTF">2020-01-01T16:23:01Z</dcterms:modified>
</cp:coreProperties>
</file>