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8"/>
  </p:notesMasterIdLst>
  <p:sldIdLst>
    <p:sldId id="274" r:id="rId2"/>
    <p:sldId id="256" r:id="rId3"/>
    <p:sldId id="306" r:id="rId4"/>
    <p:sldId id="275" r:id="rId5"/>
    <p:sldId id="287" r:id="rId6"/>
    <p:sldId id="288" r:id="rId7"/>
    <p:sldId id="289" r:id="rId8"/>
    <p:sldId id="307" r:id="rId9"/>
    <p:sldId id="290" r:id="rId10"/>
    <p:sldId id="291" r:id="rId11"/>
    <p:sldId id="293" r:id="rId12"/>
    <p:sldId id="294" r:id="rId13"/>
    <p:sldId id="261" r:id="rId14"/>
    <p:sldId id="295" r:id="rId15"/>
    <p:sldId id="296" r:id="rId16"/>
    <p:sldId id="283" r:id="rId17"/>
    <p:sldId id="269" r:id="rId18"/>
    <p:sldId id="271" r:id="rId19"/>
    <p:sldId id="272" r:id="rId20"/>
    <p:sldId id="273" r:id="rId21"/>
    <p:sldId id="297" r:id="rId22"/>
    <p:sldId id="286" r:id="rId23"/>
    <p:sldId id="276" r:id="rId24"/>
    <p:sldId id="301" r:id="rId25"/>
    <p:sldId id="277" r:id="rId26"/>
    <p:sldId id="29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86096-5860-4657-8E48-93540CD89B41}" type="doc">
      <dgm:prSet loTypeId="urn:microsoft.com/office/officeart/2008/layout/RadialCluster" loCatId="cycle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6759CD-A468-4AB3-8420-2A61290DF900}">
      <dgm:prSet phldrT="[Text]"/>
      <dgm:spPr/>
      <dgm:t>
        <a:bodyPr/>
        <a:lstStyle/>
        <a:p>
          <a:r>
            <a:rPr lang="en-US" dirty="0" smtClean="0"/>
            <a:t>IIS</a:t>
          </a:r>
          <a:endParaRPr lang="en-US" dirty="0"/>
        </a:p>
      </dgm:t>
    </dgm:pt>
    <dgm:pt modelId="{5AFF0928-40B8-491A-9454-C730D654E3F6}" type="parTrans" cxnId="{0A62801C-27B6-4B19-9B06-19424273B24B}">
      <dgm:prSet/>
      <dgm:spPr/>
      <dgm:t>
        <a:bodyPr/>
        <a:lstStyle/>
        <a:p>
          <a:endParaRPr lang="en-US"/>
        </a:p>
      </dgm:t>
    </dgm:pt>
    <dgm:pt modelId="{716B7EE7-451D-476F-9893-572E334C0CDD}" type="sibTrans" cxnId="{0A62801C-27B6-4B19-9B06-19424273B24B}">
      <dgm:prSet/>
      <dgm:spPr/>
      <dgm:t>
        <a:bodyPr/>
        <a:lstStyle/>
        <a:p>
          <a:endParaRPr lang="en-US"/>
        </a:p>
      </dgm:t>
    </dgm:pt>
    <dgm:pt modelId="{605C5FE8-A83C-4836-BB0A-6B28F44BF96F}">
      <dgm:prSet phldrT="[Text]" custT="1"/>
      <dgm:spPr/>
      <dgm:t>
        <a:bodyPr/>
        <a:lstStyle/>
        <a:p>
          <a:r>
            <a:rPr lang="en-US" sz="2000" dirty="0" smtClean="0"/>
            <a:t>ASP.NET Page</a:t>
          </a:r>
          <a:endParaRPr lang="en-US" sz="2000" dirty="0"/>
        </a:p>
      </dgm:t>
    </dgm:pt>
    <dgm:pt modelId="{8F1EB407-610C-4561-B327-FFFD7EA18DD5}" type="parTrans" cxnId="{21765F69-9939-4040-AF40-2CBBC997FC84}">
      <dgm:prSet/>
      <dgm:spPr/>
      <dgm:t>
        <a:bodyPr/>
        <a:lstStyle/>
        <a:p>
          <a:endParaRPr lang="en-US"/>
        </a:p>
      </dgm:t>
    </dgm:pt>
    <dgm:pt modelId="{5D4940C4-475D-4D9E-882E-63A459642F05}" type="sibTrans" cxnId="{21765F69-9939-4040-AF40-2CBBC997FC84}">
      <dgm:prSet/>
      <dgm:spPr/>
      <dgm:t>
        <a:bodyPr/>
        <a:lstStyle/>
        <a:p>
          <a:endParaRPr lang="en-US"/>
        </a:p>
      </dgm:t>
    </dgm:pt>
    <dgm:pt modelId="{050B86C8-917A-4742-9581-13253CA9670F}">
      <dgm:prSet phldrT="[Text]" custT="1"/>
      <dgm:spPr/>
      <dgm:t>
        <a:bodyPr/>
        <a:lstStyle/>
        <a:p>
          <a:r>
            <a:rPr lang="en-US" sz="2000" dirty="0" smtClean="0"/>
            <a:t>Web Services</a:t>
          </a:r>
          <a:endParaRPr lang="en-US" sz="2000" dirty="0"/>
        </a:p>
      </dgm:t>
    </dgm:pt>
    <dgm:pt modelId="{8A5601F0-811A-4C8F-9BA4-3B56705D7F10}" type="parTrans" cxnId="{D86C2A2A-F27A-435D-8A6F-59AB6E23C72E}">
      <dgm:prSet/>
      <dgm:spPr/>
      <dgm:t>
        <a:bodyPr/>
        <a:lstStyle/>
        <a:p>
          <a:endParaRPr lang="en-US"/>
        </a:p>
      </dgm:t>
    </dgm:pt>
    <dgm:pt modelId="{1DFC9FF4-2750-4B2F-8D80-C4F2AB9F36E7}" type="sibTrans" cxnId="{D86C2A2A-F27A-435D-8A6F-59AB6E23C72E}">
      <dgm:prSet/>
      <dgm:spPr/>
      <dgm:t>
        <a:bodyPr/>
        <a:lstStyle/>
        <a:p>
          <a:endParaRPr lang="en-US"/>
        </a:p>
      </dgm:t>
    </dgm:pt>
    <dgm:pt modelId="{DB3CACFB-6D06-45C5-B1DC-1F4AC2DA5619}">
      <dgm:prSet phldrT="[Text]" custT="1"/>
      <dgm:spPr/>
      <dgm:t>
        <a:bodyPr/>
        <a:lstStyle/>
        <a:p>
          <a:r>
            <a:rPr lang="en-US" sz="2000" dirty="0" smtClean="0"/>
            <a:t>HTML Page</a:t>
          </a:r>
          <a:endParaRPr lang="en-US" sz="2000" dirty="0"/>
        </a:p>
      </dgm:t>
    </dgm:pt>
    <dgm:pt modelId="{DAEC20F5-173F-44DC-9550-67DB9CEC1A2D}" type="parTrans" cxnId="{985D4CA4-7EE2-4618-865C-06D14BC4FA33}">
      <dgm:prSet/>
      <dgm:spPr/>
      <dgm:t>
        <a:bodyPr/>
        <a:lstStyle/>
        <a:p>
          <a:endParaRPr lang="en-US"/>
        </a:p>
      </dgm:t>
    </dgm:pt>
    <dgm:pt modelId="{C6DCD685-7BC8-4BC6-9BB7-BA222F2B3F1F}" type="sibTrans" cxnId="{985D4CA4-7EE2-4618-865C-06D14BC4FA33}">
      <dgm:prSet/>
      <dgm:spPr/>
      <dgm:t>
        <a:bodyPr/>
        <a:lstStyle/>
        <a:p>
          <a:endParaRPr lang="en-US"/>
        </a:p>
      </dgm:t>
    </dgm:pt>
    <dgm:pt modelId="{A3FDD4F9-FC93-461F-BD7B-613050D8A55C}" type="pres">
      <dgm:prSet presAssocID="{18286096-5860-4657-8E48-93540CD89B4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6AC264-C294-4217-9D6E-680C0FB2DCA2}" type="pres">
      <dgm:prSet presAssocID="{376759CD-A468-4AB3-8420-2A61290DF900}" presName="singleCycle" presStyleCnt="0"/>
      <dgm:spPr/>
    </dgm:pt>
    <dgm:pt modelId="{8A1D23ED-0863-4ED2-AC9E-47C860A72E33}" type="pres">
      <dgm:prSet presAssocID="{376759CD-A468-4AB3-8420-2A61290DF900}" presName="singleCenter" presStyleLbl="node1" presStyleIdx="0" presStyleCnt="4" custScaleX="138417" custScaleY="333333" custLinFactNeighborX="-60190" custLinFactNeighborY="-357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43678A64-A5F1-4113-B415-B8CB1F292615}" type="pres">
      <dgm:prSet presAssocID="{8F1EB407-610C-4561-B327-FFFD7EA18DD5}" presName="Name56" presStyleLbl="parChTrans1D2" presStyleIdx="0" presStyleCnt="3"/>
      <dgm:spPr/>
      <dgm:t>
        <a:bodyPr/>
        <a:lstStyle/>
        <a:p>
          <a:endParaRPr lang="en-US"/>
        </a:p>
      </dgm:t>
    </dgm:pt>
    <dgm:pt modelId="{6586E2CE-A893-4A06-8B96-EB136409AE13}" type="pres">
      <dgm:prSet presAssocID="{605C5FE8-A83C-4836-BB0A-6B28F44BF96F}" presName="text0" presStyleLbl="node1" presStyleIdx="1" presStyleCnt="4" custScaleX="223880" custScaleY="104478" custRadScaleRad="108328" custRadScaleInc="1200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E2D69-03D1-45AE-9D72-939E154DBDB4}" type="pres">
      <dgm:prSet presAssocID="{8A5601F0-811A-4C8F-9BA4-3B56705D7F10}" presName="Name56" presStyleLbl="parChTrans1D2" presStyleIdx="1" presStyleCnt="3"/>
      <dgm:spPr/>
      <dgm:t>
        <a:bodyPr/>
        <a:lstStyle/>
        <a:p>
          <a:endParaRPr lang="en-US"/>
        </a:p>
      </dgm:t>
    </dgm:pt>
    <dgm:pt modelId="{BCB85A4F-DC84-41AD-83EB-4629507AB8F4}" type="pres">
      <dgm:prSet presAssocID="{050B86C8-917A-4742-9581-13253CA9670F}" presName="text0" presStyleLbl="node1" presStyleIdx="2" presStyleCnt="4" custScaleX="223881" custScaleY="104478" custRadScaleRad="82704" custRadScaleInc="-73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F616A-F055-48FE-8F8F-3DB7AFF66AD5}" type="pres">
      <dgm:prSet presAssocID="{DAEC20F5-173F-44DC-9550-67DB9CEC1A2D}" presName="Name56" presStyleLbl="parChTrans1D2" presStyleIdx="2" presStyleCnt="3"/>
      <dgm:spPr/>
      <dgm:t>
        <a:bodyPr/>
        <a:lstStyle/>
        <a:p>
          <a:endParaRPr lang="en-US"/>
        </a:p>
      </dgm:t>
    </dgm:pt>
    <dgm:pt modelId="{0802EF99-F618-49EB-9CCF-2889CB07B0AD}" type="pres">
      <dgm:prSet presAssocID="{DB3CACFB-6D06-45C5-B1DC-1F4AC2DA5619}" presName="text0" presStyleLbl="node1" presStyleIdx="3" presStyleCnt="4" custScaleX="223881" custScaleY="104478" custRadScaleRad="123533" custRadScaleInc="261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455185-D3A2-424A-8689-53244D12140A}" type="presOf" srcId="{18286096-5860-4657-8E48-93540CD89B41}" destId="{A3FDD4F9-FC93-461F-BD7B-613050D8A55C}" srcOrd="0" destOrd="0" presId="urn:microsoft.com/office/officeart/2008/layout/RadialCluster"/>
    <dgm:cxn modelId="{53745A06-5D91-4633-A5E1-3D6BB52D4B94}" type="presOf" srcId="{050B86C8-917A-4742-9581-13253CA9670F}" destId="{BCB85A4F-DC84-41AD-83EB-4629507AB8F4}" srcOrd="0" destOrd="0" presId="urn:microsoft.com/office/officeart/2008/layout/RadialCluster"/>
    <dgm:cxn modelId="{2CB6D6A1-5FFE-473F-BDCC-6B611A42FC5B}" type="presOf" srcId="{605C5FE8-A83C-4836-BB0A-6B28F44BF96F}" destId="{6586E2CE-A893-4A06-8B96-EB136409AE13}" srcOrd="0" destOrd="0" presId="urn:microsoft.com/office/officeart/2008/layout/RadialCluster"/>
    <dgm:cxn modelId="{985D4CA4-7EE2-4618-865C-06D14BC4FA33}" srcId="{376759CD-A468-4AB3-8420-2A61290DF900}" destId="{DB3CACFB-6D06-45C5-B1DC-1F4AC2DA5619}" srcOrd="2" destOrd="0" parTransId="{DAEC20F5-173F-44DC-9550-67DB9CEC1A2D}" sibTransId="{C6DCD685-7BC8-4BC6-9BB7-BA222F2B3F1F}"/>
    <dgm:cxn modelId="{745E4270-9FAE-42E9-BE74-4BB4DFAAC431}" type="presOf" srcId="{8A5601F0-811A-4C8F-9BA4-3B56705D7F10}" destId="{83AE2D69-03D1-45AE-9D72-939E154DBDB4}" srcOrd="0" destOrd="0" presId="urn:microsoft.com/office/officeart/2008/layout/RadialCluster"/>
    <dgm:cxn modelId="{6DF1AA6E-3737-44F3-888C-B11D4D1006AA}" type="presOf" srcId="{8F1EB407-610C-4561-B327-FFFD7EA18DD5}" destId="{43678A64-A5F1-4113-B415-B8CB1F292615}" srcOrd="0" destOrd="0" presId="urn:microsoft.com/office/officeart/2008/layout/RadialCluster"/>
    <dgm:cxn modelId="{491E86A4-BBA6-453A-A406-04D17E8F73F8}" type="presOf" srcId="{376759CD-A468-4AB3-8420-2A61290DF900}" destId="{8A1D23ED-0863-4ED2-AC9E-47C860A72E33}" srcOrd="0" destOrd="0" presId="urn:microsoft.com/office/officeart/2008/layout/RadialCluster"/>
    <dgm:cxn modelId="{21765F69-9939-4040-AF40-2CBBC997FC84}" srcId="{376759CD-A468-4AB3-8420-2A61290DF900}" destId="{605C5FE8-A83C-4836-BB0A-6B28F44BF96F}" srcOrd="0" destOrd="0" parTransId="{8F1EB407-610C-4561-B327-FFFD7EA18DD5}" sibTransId="{5D4940C4-475D-4D9E-882E-63A459642F05}"/>
    <dgm:cxn modelId="{856B011E-EF54-46F5-A3AD-BC0FA09D1587}" type="presOf" srcId="{DAEC20F5-173F-44DC-9550-67DB9CEC1A2D}" destId="{690F616A-F055-48FE-8F8F-3DB7AFF66AD5}" srcOrd="0" destOrd="0" presId="urn:microsoft.com/office/officeart/2008/layout/RadialCluster"/>
    <dgm:cxn modelId="{D86C2A2A-F27A-435D-8A6F-59AB6E23C72E}" srcId="{376759CD-A468-4AB3-8420-2A61290DF900}" destId="{050B86C8-917A-4742-9581-13253CA9670F}" srcOrd="1" destOrd="0" parTransId="{8A5601F0-811A-4C8F-9BA4-3B56705D7F10}" sibTransId="{1DFC9FF4-2750-4B2F-8D80-C4F2AB9F36E7}"/>
    <dgm:cxn modelId="{4176A951-32D6-44FD-ABE5-6680F2A6EBC6}" type="presOf" srcId="{DB3CACFB-6D06-45C5-B1DC-1F4AC2DA5619}" destId="{0802EF99-F618-49EB-9CCF-2889CB07B0AD}" srcOrd="0" destOrd="0" presId="urn:microsoft.com/office/officeart/2008/layout/RadialCluster"/>
    <dgm:cxn modelId="{0A62801C-27B6-4B19-9B06-19424273B24B}" srcId="{18286096-5860-4657-8E48-93540CD89B41}" destId="{376759CD-A468-4AB3-8420-2A61290DF900}" srcOrd="0" destOrd="0" parTransId="{5AFF0928-40B8-491A-9454-C730D654E3F6}" sibTransId="{716B7EE7-451D-476F-9893-572E334C0CDD}"/>
    <dgm:cxn modelId="{21308008-E395-4843-9395-1D1D2D98F1FF}" type="presParOf" srcId="{A3FDD4F9-FC93-461F-BD7B-613050D8A55C}" destId="{296AC264-C294-4217-9D6E-680C0FB2DCA2}" srcOrd="0" destOrd="0" presId="urn:microsoft.com/office/officeart/2008/layout/RadialCluster"/>
    <dgm:cxn modelId="{F541CA89-517F-4A63-9138-05305831069C}" type="presParOf" srcId="{296AC264-C294-4217-9D6E-680C0FB2DCA2}" destId="{8A1D23ED-0863-4ED2-AC9E-47C860A72E33}" srcOrd="0" destOrd="0" presId="urn:microsoft.com/office/officeart/2008/layout/RadialCluster"/>
    <dgm:cxn modelId="{4586D134-D1E4-4D25-8CE1-478F6D3B4728}" type="presParOf" srcId="{296AC264-C294-4217-9D6E-680C0FB2DCA2}" destId="{43678A64-A5F1-4113-B415-B8CB1F292615}" srcOrd="1" destOrd="0" presId="urn:microsoft.com/office/officeart/2008/layout/RadialCluster"/>
    <dgm:cxn modelId="{96041381-A8EB-49E3-B482-BA55CBB5A447}" type="presParOf" srcId="{296AC264-C294-4217-9D6E-680C0FB2DCA2}" destId="{6586E2CE-A893-4A06-8B96-EB136409AE13}" srcOrd="2" destOrd="0" presId="urn:microsoft.com/office/officeart/2008/layout/RadialCluster"/>
    <dgm:cxn modelId="{9624D4E2-65DD-4875-AD29-FD0C85EBAC21}" type="presParOf" srcId="{296AC264-C294-4217-9D6E-680C0FB2DCA2}" destId="{83AE2D69-03D1-45AE-9D72-939E154DBDB4}" srcOrd="3" destOrd="0" presId="urn:microsoft.com/office/officeart/2008/layout/RadialCluster"/>
    <dgm:cxn modelId="{82942A5D-7A12-45A5-AE02-71B3BC4EAE3B}" type="presParOf" srcId="{296AC264-C294-4217-9D6E-680C0FB2DCA2}" destId="{BCB85A4F-DC84-41AD-83EB-4629507AB8F4}" srcOrd="4" destOrd="0" presId="urn:microsoft.com/office/officeart/2008/layout/RadialCluster"/>
    <dgm:cxn modelId="{E302B0A2-5EDD-45CC-869D-9E09B5F35C30}" type="presParOf" srcId="{296AC264-C294-4217-9D6E-680C0FB2DCA2}" destId="{690F616A-F055-48FE-8F8F-3DB7AFF66AD5}" srcOrd="5" destOrd="0" presId="urn:microsoft.com/office/officeart/2008/layout/RadialCluster"/>
    <dgm:cxn modelId="{B0EF1C54-7DEF-4738-9762-E263EFF12455}" type="presParOf" srcId="{296AC264-C294-4217-9D6E-680C0FB2DCA2}" destId="{0802EF99-F618-49EB-9CCF-2889CB07B0AD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F21453-3802-4593-B0E0-D135EC5C8217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DA851A-852A-4BAE-8E12-E32BC86C96B5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</a:rPr>
            <a:t>.NET 1.0</a:t>
          </a:r>
          <a:endParaRPr lang="en-US" sz="2000" dirty="0">
            <a:solidFill>
              <a:srgbClr val="002060"/>
            </a:solidFill>
          </a:endParaRPr>
        </a:p>
      </dgm:t>
    </dgm:pt>
    <dgm:pt modelId="{9008791F-215E-4547-8F32-91F61C1C86D9}" type="parTrans" cxnId="{1F36E82B-00A3-43E2-9323-402395277469}">
      <dgm:prSet/>
      <dgm:spPr/>
      <dgm:t>
        <a:bodyPr/>
        <a:lstStyle/>
        <a:p>
          <a:endParaRPr lang="en-US"/>
        </a:p>
      </dgm:t>
    </dgm:pt>
    <dgm:pt modelId="{4FF6565F-1114-45DC-B03B-8A371F9F199B}" type="sibTrans" cxnId="{1F36E82B-00A3-43E2-9323-402395277469}">
      <dgm:prSet/>
      <dgm:spPr/>
      <dgm:t>
        <a:bodyPr/>
        <a:lstStyle/>
        <a:p>
          <a:endParaRPr lang="en-US"/>
        </a:p>
      </dgm:t>
    </dgm:pt>
    <dgm:pt modelId="{3F89661C-C8B0-483C-9F29-6A10FE889195}">
      <dgm:prSet phldrT="[Text]" custT="1"/>
      <dgm:spPr/>
      <dgm:t>
        <a:bodyPr/>
        <a:lstStyle/>
        <a:p>
          <a:r>
            <a:rPr lang="en-US" sz="1600" dirty="0" smtClean="0"/>
            <a:t>Visual Studio .NET 2003</a:t>
          </a:r>
          <a:endParaRPr lang="en-US" sz="1600" dirty="0"/>
        </a:p>
      </dgm:t>
    </dgm:pt>
    <dgm:pt modelId="{29B58124-B037-44F0-84B9-D16869B6EA28}" type="parTrans" cxnId="{7D3714A0-7D2C-4AEF-A6D1-BF8B80878F2B}">
      <dgm:prSet/>
      <dgm:spPr/>
      <dgm:t>
        <a:bodyPr/>
        <a:lstStyle/>
        <a:p>
          <a:endParaRPr lang="en-US"/>
        </a:p>
      </dgm:t>
    </dgm:pt>
    <dgm:pt modelId="{CFEF828B-D999-4633-A6DA-159538DA29F9}" type="sibTrans" cxnId="{7D3714A0-7D2C-4AEF-A6D1-BF8B80878F2B}">
      <dgm:prSet/>
      <dgm:spPr/>
      <dgm:t>
        <a:bodyPr/>
        <a:lstStyle/>
        <a:p>
          <a:endParaRPr lang="en-US"/>
        </a:p>
      </dgm:t>
    </dgm:pt>
    <dgm:pt modelId="{8DD26EE9-ADC5-4158-9C20-073F60936369}">
      <dgm:prSet phldrT="[Text]" custT="1"/>
      <dgm:spPr/>
      <dgm:t>
        <a:bodyPr/>
        <a:lstStyle/>
        <a:p>
          <a:r>
            <a:rPr lang="en-US" sz="1600" dirty="0" smtClean="0"/>
            <a:t>Windows Server 2003</a:t>
          </a:r>
          <a:endParaRPr lang="en-US" sz="1600" dirty="0"/>
        </a:p>
      </dgm:t>
    </dgm:pt>
    <dgm:pt modelId="{88D6A122-A083-46F0-9878-C10205C89EB7}" type="parTrans" cxnId="{3346C948-2C40-4C1C-AB96-B77DE06D36EB}">
      <dgm:prSet/>
      <dgm:spPr/>
      <dgm:t>
        <a:bodyPr/>
        <a:lstStyle/>
        <a:p>
          <a:endParaRPr lang="en-US"/>
        </a:p>
      </dgm:t>
    </dgm:pt>
    <dgm:pt modelId="{D82DA31F-DDE2-4D61-8C6B-B525470C3AE6}" type="sibTrans" cxnId="{3346C948-2C40-4C1C-AB96-B77DE06D36EB}">
      <dgm:prSet/>
      <dgm:spPr/>
      <dgm:t>
        <a:bodyPr/>
        <a:lstStyle/>
        <a:p>
          <a:endParaRPr lang="en-US"/>
        </a:p>
      </dgm:t>
    </dgm:pt>
    <dgm:pt modelId="{BC472C0E-2310-47D8-B250-434BD19565B2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</a:rPr>
            <a:t>.NET 2.0</a:t>
          </a:r>
          <a:endParaRPr lang="en-US" sz="2000" dirty="0">
            <a:solidFill>
              <a:srgbClr val="002060"/>
            </a:solidFill>
          </a:endParaRPr>
        </a:p>
      </dgm:t>
    </dgm:pt>
    <dgm:pt modelId="{07B24BD5-D24A-4FE8-BFE7-9F47FAD72545}" type="parTrans" cxnId="{98EE7DCD-3AC3-4D77-9460-A998EA70A919}">
      <dgm:prSet/>
      <dgm:spPr/>
      <dgm:t>
        <a:bodyPr/>
        <a:lstStyle/>
        <a:p>
          <a:endParaRPr lang="en-US"/>
        </a:p>
      </dgm:t>
    </dgm:pt>
    <dgm:pt modelId="{8ABEF0D1-D675-4B1F-A775-0EF85592CDAC}" type="sibTrans" cxnId="{98EE7DCD-3AC3-4D77-9460-A998EA70A919}">
      <dgm:prSet/>
      <dgm:spPr/>
      <dgm:t>
        <a:bodyPr/>
        <a:lstStyle/>
        <a:p>
          <a:endParaRPr lang="en-US"/>
        </a:p>
      </dgm:t>
    </dgm:pt>
    <dgm:pt modelId="{6ECE3AD2-7822-439E-9FC3-9C4F1CEDEBBA}">
      <dgm:prSet phldrT="[Text]" custT="1"/>
      <dgm:spPr/>
      <dgm:t>
        <a:bodyPr/>
        <a:lstStyle/>
        <a:p>
          <a:r>
            <a:rPr lang="en-US" sz="1600" dirty="0" smtClean="0"/>
            <a:t>Visual Studio .NET 2005</a:t>
          </a:r>
          <a:endParaRPr lang="en-US" sz="1600" dirty="0"/>
        </a:p>
      </dgm:t>
    </dgm:pt>
    <dgm:pt modelId="{86C247FC-4939-436D-B659-5E3D137E84C3}" type="parTrans" cxnId="{C2FCF170-2157-4158-97E8-1E89C3FC717D}">
      <dgm:prSet/>
      <dgm:spPr/>
      <dgm:t>
        <a:bodyPr/>
        <a:lstStyle/>
        <a:p>
          <a:endParaRPr lang="en-US"/>
        </a:p>
      </dgm:t>
    </dgm:pt>
    <dgm:pt modelId="{68DADC1B-CB75-4317-AF56-3CF4A16B5099}" type="sibTrans" cxnId="{C2FCF170-2157-4158-97E8-1E89C3FC717D}">
      <dgm:prSet/>
      <dgm:spPr/>
      <dgm:t>
        <a:bodyPr/>
        <a:lstStyle/>
        <a:p>
          <a:endParaRPr lang="en-US"/>
        </a:p>
      </dgm:t>
    </dgm:pt>
    <dgm:pt modelId="{2559AE9B-5281-4E6B-8878-55537ED6BD2E}">
      <dgm:prSet phldrT="[Text]" custT="1"/>
      <dgm:spPr/>
      <dgm:t>
        <a:bodyPr/>
        <a:lstStyle/>
        <a:p>
          <a:r>
            <a:rPr lang="en-US" sz="1600" dirty="0" smtClean="0"/>
            <a:t>Windows Server 2003 R</a:t>
          </a:r>
          <a:endParaRPr lang="en-US" sz="1600" dirty="0"/>
        </a:p>
      </dgm:t>
    </dgm:pt>
    <dgm:pt modelId="{8929572F-E314-4FEA-98C7-31EFDB908C24}" type="parTrans" cxnId="{046AA173-8809-4434-93C6-EFD79460C660}">
      <dgm:prSet/>
      <dgm:spPr/>
      <dgm:t>
        <a:bodyPr/>
        <a:lstStyle/>
        <a:p>
          <a:endParaRPr lang="en-US"/>
        </a:p>
      </dgm:t>
    </dgm:pt>
    <dgm:pt modelId="{4E0419DB-D7FF-4BD0-9FBF-5C3E20266EAF}" type="sibTrans" cxnId="{046AA173-8809-4434-93C6-EFD79460C660}">
      <dgm:prSet/>
      <dgm:spPr/>
      <dgm:t>
        <a:bodyPr/>
        <a:lstStyle/>
        <a:p>
          <a:endParaRPr lang="en-US"/>
        </a:p>
      </dgm:t>
    </dgm:pt>
    <dgm:pt modelId="{F50A145D-59DD-4EE4-B7DF-D9B928E42086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</a:rPr>
            <a:t>.NET 3.0</a:t>
          </a:r>
          <a:endParaRPr lang="en-US" sz="2000" dirty="0">
            <a:solidFill>
              <a:srgbClr val="002060"/>
            </a:solidFill>
          </a:endParaRPr>
        </a:p>
      </dgm:t>
    </dgm:pt>
    <dgm:pt modelId="{19AAEE98-6D62-469A-BF78-8002FF0500BF}" type="parTrans" cxnId="{039A0B56-7F85-4CAC-9789-918DB526BD7F}">
      <dgm:prSet/>
      <dgm:spPr/>
      <dgm:t>
        <a:bodyPr/>
        <a:lstStyle/>
        <a:p>
          <a:endParaRPr lang="en-US"/>
        </a:p>
      </dgm:t>
    </dgm:pt>
    <dgm:pt modelId="{1222CD8A-E4B1-4829-9D3E-FAD9E142F7F4}" type="sibTrans" cxnId="{039A0B56-7F85-4CAC-9789-918DB526BD7F}">
      <dgm:prSet/>
      <dgm:spPr/>
      <dgm:t>
        <a:bodyPr/>
        <a:lstStyle/>
        <a:p>
          <a:endParaRPr lang="en-US"/>
        </a:p>
      </dgm:t>
    </dgm:pt>
    <dgm:pt modelId="{A2C453D1-75A5-4B57-9A50-1C159753B650}">
      <dgm:prSet phldrT="[Text]" custT="1"/>
      <dgm:spPr/>
      <dgm:t>
        <a:bodyPr/>
        <a:lstStyle/>
        <a:p>
          <a:r>
            <a:rPr lang="en-US" sz="1600" dirty="0" smtClean="0"/>
            <a:t>Visual Studio .NET 2005</a:t>
          </a:r>
          <a:endParaRPr lang="en-US" sz="1600" dirty="0"/>
        </a:p>
      </dgm:t>
    </dgm:pt>
    <dgm:pt modelId="{FDD22ED7-2EBF-479F-8CC4-2FF11BA980E2}" type="parTrans" cxnId="{E37EF9DA-F64C-4C05-ACD8-7275E3F00978}">
      <dgm:prSet/>
      <dgm:spPr/>
      <dgm:t>
        <a:bodyPr/>
        <a:lstStyle/>
        <a:p>
          <a:endParaRPr lang="en-US"/>
        </a:p>
      </dgm:t>
    </dgm:pt>
    <dgm:pt modelId="{02AE9816-8BE1-47F0-8E57-BCA42894CBB9}" type="sibTrans" cxnId="{E37EF9DA-F64C-4C05-ACD8-7275E3F00978}">
      <dgm:prSet/>
      <dgm:spPr/>
      <dgm:t>
        <a:bodyPr/>
        <a:lstStyle/>
        <a:p>
          <a:endParaRPr lang="en-US"/>
        </a:p>
      </dgm:t>
    </dgm:pt>
    <dgm:pt modelId="{2303241A-0E00-4972-8D15-8ED1E485D60E}">
      <dgm:prSet phldrT="[Text]" custT="1"/>
      <dgm:spPr/>
      <dgm:t>
        <a:bodyPr/>
        <a:lstStyle/>
        <a:p>
          <a:r>
            <a:rPr lang="en-US" sz="1600" dirty="0" smtClean="0"/>
            <a:t>Windows Vista, Windows Server 2008</a:t>
          </a:r>
          <a:endParaRPr lang="en-US" sz="1600" dirty="0"/>
        </a:p>
      </dgm:t>
    </dgm:pt>
    <dgm:pt modelId="{AE2029BE-983F-435D-BA7C-B68617EEAAD1}" type="parTrans" cxnId="{687AC71F-4790-43C2-BE1B-CC683681CFE0}">
      <dgm:prSet/>
      <dgm:spPr/>
      <dgm:t>
        <a:bodyPr/>
        <a:lstStyle/>
        <a:p>
          <a:endParaRPr lang="en-US"/>
        </a:p>
      </dgm:t>
    </dgm:pt>
    <dgm:pt modelId="{47CEB46D-D99D-40FE-A5D7-DAD6E87E597E}" type="sibTrans" cxnId="{687AC71F-4790-43C2-BE1B-CC683681CFE0}">
      <dgm:prSet/>
      <dgm:spPr/>
      <dgm:t>
        <a:bodyPr/>
        <a:lstStyle/>
        <a:p>
          <a:endParaRPr lang="en-US"/>
        </a:p>
      </dgm:t>
    </dgm:pt>
    <dgm:pt modelId="{16BCA999-DA03-42C9-95E5-D75E3AAF265A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</a:rPr>
            <a:t>.NET 3.5</a:t>
          </a:r>
          <a:endParaRPr lang="en-US" sz="2000" dirty="0">
            <a:solidFill>
              <a:srgbClr val="002060"/>
            </a:solidFill>
          </a:endParaRPr>
        </a:p>
      </dgm:t>
    </dgm:pt>
    <dgm:pt modelId="{72AF7AF6-251A-45DA-A04E-EA14EB33BA40}" type="parTrans" cxnId="{81FA113B-4D9B-43C9-A4BD-E47451595F41}">
      <dgm:prSet/>
      <dgm:spPr/>
      <dgm:t>
        <a:bodyPr/>
        <a:lstStyle/>
        <a:p>
          <a:endParaRPr lang="en-US"/>
        </a:p>
      </dgm:t>
    </dgm:pt>
    <dgm:pt modelId="{96F655F9-BB9C-47CB-B46D-CDC544CDD00A}" type="sibTrans" cxnId="{81FA113B-4D9B-43C9-A4BD-E47451595F41}">
      <dgm:prSet/>
      <dgm:spPr/>
      <dgm:t>
        <a:bodyPr/>
        <a:lstStyle/>
        <a:p>
          <a:endParaRPr lang="en-US"/>
        </a:p>
      </dgm:t>
    </dgm:pt>
    <dgm:pt modelId="{06A4036C-23A3-422A-889C-ADD1212DC04D}">
      <dgm:prSet phldrT="[Text]" custT="1"/>
      <dgm:spPr/>
      <dgm:t>
        <a:bodyPr/>
        <a:lstStyle/>
        <a:p>
          <a:r>
            <a:rPr lang="en-US" sz="1600" dirty="0" smtClean="0"/>
            <a:t>Visual Studio 2008</a:t>
          </a:r>
          <a:endParaRPr lang="en-US" sz="1600" dirty="0"/>
        </a:p>
      </dgm:t>
    </dgm:pt>
    <dgm:pt modelId="{6CD81340-9327-4B8E-A410-C6E2373B1FD9}" type="parTrans" cxnId="{A3BE8194-63F6-4710-84F6-D9107BD5E897}">
      <dgm:prSet/>
      <dgm:spPr/>
      <dgm:t>
        <a:bodyPr/>
        <a:lstStyle/>
        <a:p>
          <a:endParaRPr lang="en-US"/>
        </a:p>
      </dgm:t>
    </dgm:pt>
    <dgm:pt modelId="{79755852-650D-4B9D-B19E-C3BE2E793FA0}" type="sibTrans" cxnId="{A3BE8194-63F6-4710-84F6-D9107BD5E897}">
      <dgm:prSet/>
      <dgm:spPr/>
      <dgm:t>
        <a:bodyPr/>
        <a:lstStyle/>
        <a:p>
          <a:endParaRPr lang="en-US"/>
        </a:p>
      </dgm:t>
    </dgm:pt>
    <dgm:pt modelId="{F31B79A4-7A9B-47BA-B799-8FA8BB00A85F}">
      <dgm:prSet phldrT="[Text]" custT="1"/>
      <dgm:spPr/>
      <dgm:t>
        <a:bodyPr/>
        <a:lstStyle/>
        <a:p>
          <a:r>
            <a:rPr lang="en-US" sz="1600" dirty="0" smtClean="0"/>
            <a:t>Windows 7, Windows Server 2008 R2</a:t>
          </a:r>
          <a:endParaRPr lang="en-US" sz="1600" dirty="0"/>
        </a:p>
      </dgm:t>
    </dgm:pt>
    <dgm:pt modelId="{16AA4A0E-EC23-4EE0-8834-E22C78D6A44A}" type="parTrans" cxnId="{537E9D17-9567-4A49-A76A-C4881B8EF1DF}">
      <dgm:prSet/>
      <dgm:spPr/>
      <dgm:t>
        <a:bodyPr/>
        <a:lstStyle/>
        <a:p>
          <a:endParaRPr lang="en-US"/>
        </a:p>
      </dgm:t>
    </dgm:pt>
    <dgm:pt modelId="{83223120-C525-4C10-892F-F93E5AC96705}" type="sibTrans" cxnId="{537E9D17-9567-4A49-A76A-C4881B8EF1DF}">
      <dgm:prSet/>
      <dgm:spPr/>
      <dgm:t>
        <a:bodyPr/>
        <a:lstStyle/>
        <a:p>
          <a:endParaRPr lang="en-US"/>
        </a:p>
      </dgm:t>
    </dgm:pt>
    <dgm:pt modelId="{29720B1C-3AD7-4F29-A206-C5BB2CC0E4E6}">
      <dgm:prSet phldrT="[Text]" custT="1"/>
      <dgm:spPr/>
      <dgm:t>
        <a:bodyPr/>
        <a:lstStyle/>
        <a:p>
          <a:r>
            <a:rPr lang="en-US" sz="2000" dirty="0" smtClean="0">
              <a:solidFill>
                <a:srgbClr val="002060"/>
              </a:solidFill>
            </a:rPr>
            <a:t>.NET 4.0</a:t>
          </a:r>
          <a:endParaRPr lang="en-US" sz="2000" dirty="0">
            <a:solidFill>
              <a:srgbClr val="002060"/>
            </a:solidFill>
          </a:endParaRPr>
        </a:p>
      </dgm:t>
    </dgm:pt>
    <dgm:pt modelId="{9C4DBA5A-8AD8-48D9-8BBC-47B386A42D05}" type="parTrans" cxnId="{A1ECC8D1-CD96-4E7A-8A84-E0EB235685B0}">
      <dgm:prSet/>
      <dgm:spPr/>
      <dgm:t>
        <a:bodyPr/>
        <a:lstStyle/>
        <a:p>
          <a:endParaRPr lang="en-US"/>
        </a:p>
      </dgm:t>
    </dgm:pt>
    <dgm:pt modelId="{D95739FD-D73F-4047-9355-02B7856B6ACE}" type="sibTrans" cxnId="{A1ECC8D1-CD96-4E7A-8A84-E0EB235685B0}">
      <dgm:prSet/>
      <dgm:spPr/>
      <dgm:t>
        <a:bodyPr/>
        <a:lstStyle/>
        <a:p>
          <a:endParaRPr lang="en-US"/>
        </a:p>
      </dgm:t>
    </dgm:pt>
    <dgm:pt modelId="{006F79E8-6D01-4ED9-AA30-0794C6DBE297}">
      <dgm:prSet phldrT="[Text]" custT="1"/>
      <dgm:spPr/>
      <dgm:t>
        <a:bodyPr/>
        <a:lstStyle/>
        <a:p>
          <a:r>
            <a:rPr lang="en-US" sz="1600" dirty="0" smtClean="0"/>
            <a:t>Visual Studio 2010</a:t>
          </a:r>
          <a:endParaRPr lang="en-US" sz="1600" dirty="0"/>
        </a:p>
      </dgm:t>
    </dgm:pt>
    <dgm:pt modelId="{A55714D8-1273-41AF-A3A0-8C398302223A}" type="parTrans" cxnId="{BE032909-AC39-4C67-9F4D-BB08954D4F53}">
      <dgm:prSet/>
      <dgm:spPr/>
      <dgm:t>
        <a:bodyPr/>
        <a:lstStyle/>
        <a:p>
          <a:endParaRPr lang="en-US"/>
        </a:p>
      </dgm:t>
    </dgm:pt>
    <dgm:pt modelId="{9EEA063E-CB07-4718-8AB7-88EB4AAAB718}" type="sibTrans" cxnId="{BE032909-AC39-4C67-9F4D-BB08954D4F53}">
      <dgm:prSet/>
      <dgm:spPr/>
      <dgm:t>
        <a:bodyPr/>
        <a:lstStyle/>
        <a:p>
          <a:endParaRPr lang="en-US"/>
        </a:p>
      </dgm:t>
    </dgm:pt>
    <dgm:pt modelId="{23320A48-9203-4FC2-A761-270503B7D049}">
      <dgm:prSet phldrT="[Text]" custT="1"/>
      <dgm:spPr/>
      <dgm:t>
        <a:bodyPr/>
        <a:lstStyle/>
        <a:p>
          <a:r>
            <a:rPr lang="en-US" sz="1600" dirty="0" smtClean="0"/>
            <a:t>Windows 7(Recommended)</a:t>
          </a:r>
          <a:endParaRPr lang="en-US" sz="1600" dirty="0"/>
        </a:p>
      </dgm:t>
    </dgm:pt>
    <dgm:pt modelId="{70C33B8C-5FC0-4D05-B6CF-529F032E1541}" type="parTrans" cxnId="{9A39CD6D-4B6C-49CB-8701-6ACD6B14AAE3}">
      <dgm:prSet/>
      <dgm:spPr/>
      <dgm:t>
        <a:bodyPr/>
        <a:lstStyle/>
        <a:p>
          <a:endParaRPr lang="en-US"/>
        </a:p>
      </dgm:t>
    </dgm:pt>
    <dgm:pt modelId="{5898AB92-F98C-4B70-9E96-86169AE44312}" type="sibTrans" cxnId="{9A39CD6D-4B6C-49CB-8701-6ACD6B14AAE3}">
      <dgm:prSet/>
      <dgm:spPr/>
      <dgm:t>
        <a:bodyPr/>
        <a:lstStyle/>
        <a:p>
          <a:endParaRPr lang="en-US"/>
        </a:p>
      </dgm:t>
    </dgm:pt>
    <dgm:pt modelId="{0835C8BF-77BE-4DAF-952A-46CEB2C1D52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rgbClr val="002060"/>
              </a:solidFill>
            </a:rPr>
            <a:t>.NET 4.5</a:t>
          </a:r>
          <a:endParaRPr lang="en-US" sz="2000" dirty="0">
            <a:solidFill>
              <a:srgbClr val="002060"/>
            </a:solidFill>
          </a:endParaRPr>
        </a:p>
      </dgm:t>
    </dgm:pt>
    <dgm:pt modelId="{15DDEC41-8B90-4CAF-AE28-8589F26F2046}" type="parTrans" cxnId="{9607589F-A331-460B-8E09-2493939F41FD}">
      <dgm:prSet/>
      <dgm:spPr/>
      <dgm:t>
        <a:bodyPr/>
        <a:lstStyle/>
        <a:p>
          <a:endParaRPr lang="en-US"/>
        </a:p>
      </dgm:t>
    </dgm:pt>
    <dgm:pt modelId="{EF37BD60-F665-4E76-A37D-986D4796AE24}" type="sibTrans" cxnId="{9607589F-A331-460B-8E09-2493939F41FD}">
      <dgm:prSet/>
      <dgm:spPr/>
      <dgm:t>
        <a:bodyPr/>
        <a:lstStyle/>
        <a:p>
          <a:endParaRPr lang="en-US"/>
        </a:p>
      </dgm:t>
    </dgm:pt>
    <dgm:pt modelId="{05A0148E-4107-4394-AEEA-DDCEA347359C}">
      <dgm:prSet phldrT="[Text]" custT="1"/>
      <dgm:spPr/>
      <dgm:t>
        <a:bodyPr/>
        <a:lstStyle/>
        <a:p>
          <a:r>
            <a:rPr lang="en-US" sz="1600" dirty="0" smtClean="0"/>
            <a:t>Visual Studio 2012</a:t>
          </a:r>
          <a:endParaRPr lang="en-US" sz="1600" dirty="0"/>
        </a:p>
      </dgm:t>
    </dgm:pt>
    <dgm:pt modelId="{38B2D9AB-7C1A-461A-9FF9-770CC6BD7C53}" type="parTrans" cxnId="{27E3C116-E6E1-494A-A173-E3C55DCE52AF}">
      <dgm:prSet/>
      <dgm:spPr/>
      <dgm:t>
        <a:bodyPr/>
        <a:lstStyle/>
        <a:p>
          <a:endParaRPr lang="en-US"/>
        </a:p>
      </dgm:t>
    </dgm:pt>
    <dgm:pt modelId="{38019EDE-2A65-4E60-A3E5-4D4329B4759E}" type="sibTrans" cxnId="{27E3C116-E6E1-494A-A173-E3C55DCE52AF}">
      <dgm:prSet/>
      <dgm:spPr/>
      <dgm:t>
        <a:bodyPr/>
        <a:lstStyle/>
        <a:p>
          <a:endParaRPr lang="en-US"/>
        </a:p>
      </dgm:t>
    </dgm:pt>
    <dgm:pt modelId="{010ACE7E-067E-4D77-B7EF-0BDF1CF75745}">
      <dgm:prSet phldrT="[Text]" custT="1"/>
      <dgm:spPr/>
      <dgm:t>
        <a:bodyPr/>
        <a:lstStyle/>
        <a:p>
          <a:r>
            <a:rPr lang="en-US" sz="1600" dirty="0" smtClean="0"/>
            <a:t>Windows 7,8, Windows Server 8</a:t>
          </a:r>
          <a:endParaRPr lang="en-US" sz="1600" dirty="0"/>
        </a:p>
      </dgm:t>
    </dgm:pt>
    <dgm:pt modelId="{494868D8-F4EC-4B9D-B8E8-9FD774EA9AB9}" type="parTrans" cxnId="{D6D0F99A-9234-4BEC-ABF8-6B2BD234A8CB}">
      <dgm:prSet/>
      <dgm:spPr/>
      <dgm:t>
        <a:bodyPr/>
        <a:lstStyle/>
        <a:p>
          <a:endParaRPr lang="en-US"/>
        </a:p>
      </dgm:t>
    </dgm:pt>
    <dgm:pt modelId="{0891F475-429A-4782-AF5A-F38C5A7B24FE}" type="sibTrans" cxnId="{D6D0F99A-9234-4BEC-ABF8-6B2BD234A8CB}">
      <dgm:prSet/>
      <dgm:spPr/>
      <dgm:t>
        <a:bodyPr/>
        <a:lstStyle/>
        <a:p>
          <a:endParaRPr lang="en-US"/>
        </a:p>
      </dgm:t>
    </dgm:pt>
    <dgm:pt modelId="{651EA761-007D-472A-9A03-C7EDA54EB438}">
      <dgm:prSet phldrT="[Text]" custT="1"/>
      <dgm:spPr/>
      <dgm:t>
        <a:bodyPr/>
        <a:lstStyle/>
        <a:p>
          <a:pPr algn="ctr"/>
          <a:r>
            <a:rPr lang="en-US" sz="2000" dirty="0" smtClean="0">
              <a:solidFill>
                <a:srgbClr val="002060"/>
              </a:solidFill>
            </a:rPr>
            <a:t>.NET 1.1</a:t>
          </a:r>
          <a:endParaRPr lang="en-US" sz="2000" dirty="0">
            <a:solidFill>
              <a:srgbClr val="002060"/>
            </a:solidFill>
          </a:endParaRPr>
        </a:p>
      </dgm:t>
    </dgm:pt>
    <dgm:pt modelId="{1EA63DA5-9325-4CE5-9943-23E43EA6FC1D}" type="sibTrans" cxnId="{15B39A54-09E4-4DB0-B5BA-8E9B456CA1FD}">
      <dgm:prSet/>
      <dgm:spPr/>
      <dgm:t>
        <a:bodyPr/>
        <a:lstStyle/>
        <a:p>
          <a:endParaRPr lang="en-US"/>
        </a:p>
      </dgm:t>
    </dgm:pt>
    <dgm:pt modelId="{FC42A733-E815-4087-AB30-CEFCBE0C1BF4}" type="parTrans" cxnId="{15B39A54-09E4-4DB0-B5BA-8E9B456CA1FD}">
      <dgm:prSet/>
      <dgm:spPr/>
      <dgm:t>
        <a:bodyPr/>
        <a:lstStyle/>
        <a:p>
          <a:endParaRPr lang="en-US"/>
        </a:p>
      </dgm:t>
    </dgm:pt>
    <dgm:pt modelId="{A7D2B5EC-C5B6-4C87-98FF-66DBA9F53FD9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1600" dirty="0" smtClean="0">
              <a:solidFill>
                <a:srgbClr val="002060"/>
              </a:solidFill>
            </a:rPr>
            <a:t>Visual Studio .NET</a:t>
          </a:r>
          <a:endParaRPr lang="en-US" sz="1600" dirty="0">
            <a:solidFill>
              <a:srgbClr val="002060"/>
            </a:solidFill>
          </a:endParaRPr>
        </a:p>
      </dgm:t>
    </dgm:pt>
    <dgm:pt modelId="{E7AF54C1-D4D2-473B-8B7B-C402FA6C1E7F}" type="parTrans" cxnId="{C1C7DACC-253D-4203-8073-3DCC71277AC2}">
      <dgm:prSet/>
      <dgm:spPr/>
      <dgm:t>
        <a:bodyPr/>
        <a:lstStyle/>
        <a:p>
          <a:endParaRPr lang="en-US"/>
        </a:p>
      </dgm:t>
    </dgm:pt>
    <dgm:pt modelId="{4F30D67D-6FE9-4F77-B3F1-B5AB13DC126F}" type="sibTrans" cxnId="{C1C7DACC-253D-4203-8073-3DCC71277AC2}">
      <dgm:prSet/>
      <dgm:spPr/>
      <dgm:t>
        <a:bodyPr/>
        <a:lstStyle/>
        <a:p>
          <a:endParaRPr lang="en-US"/>
        </a:p>
      </dgm:t>
    </dgm:pt>
    <dgm:pt modelId="{31DE1420-5035-4005-82F1-4686B9628E31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1600" dirty="0" smtClean="0">
              <a:solidFill>
                <a:srgbClr val="002060"/>
              </a:solidFill>
            </a:rPr>
            <a:t>Windows XP tablet and Media center</a:t>
          </a:r>
          <a:endParaRPr lang="en-US" sz="1600" dirty="0">
            <a:solidFill>
              <a:srgbClr val="002060"/>
            </a:solidFill>
          </a:endParaRPr>
        </a:p>
      </dgm:t>
    </dgm:pt>
    <dgm:pt modelId="{6566BAE3-95DC-4B2B-A801-7ED14F9E7745}" type="parTrans" cxnId="{0254298E-59BD-4D1C-B351-A15061EBFC27}">
      <dgm:prSet/>
      <dgm:spPr/>
      <dgm:t>
        <a:bodyPr/>
        <a:lstStyle/>
        <a:p>
          <a:endParaRPr lang="en-US"/>
        </a:p>
      </dgm:t>
    </dgm:pt>
    <dgm:pt modelId="{876DCD0B-1873-4332-8187-A0DF0E45E2ED}" type="sibTrans" cxnId="{0254298E-59BD-4D1C-B351-A15061EBFC27}">
      <dgm:prSet/>
      <dgm:spPr/>
      <dgm:t>
        <a:bodyPr/>
        <a:lstStyle/>
        <a:p>
          <a:endParaRPr lang="en-US"/>
        </a:p>
      </dgm:t>
    </dgm:pt>
    <dgm:pt modelId="{9F43F661-04C8-41AD-9F66-71DA263BB972}" type="pres">
      <dgm:prSet presAssocID="{5CF21453-3802-4593-B0E0-D135EC5C821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2892B3-FA98-4C74-9586-E827BA8F4519}" type="pres">
      <dgm:prSet presAssocID="{0835C8BF-77BE-4DAF-952A-46CEB2C1D52C}" presName="boxAndChildren" presStyleCnt="0"/>
      <dgm:spPr/>
    </dgm:pt>
    <dgm:pt modelId="{2A0B8A5E-9107-42C2-AA71-DED6D8A14A21}" type="pres">
      <dgm:prSet presAssocID="{0835C8BF-77BE-4DAF-952A-46CEB2C1D52C}" presName="parentTextBox" presStyleLbl="node1" presStyleIdx="0" presStyleCnt="7"/>
      <dgm:spPr/>
      <dgm:t>
        <a:bodyPr/>
        <a:lstStyle/>
        <a:p>
          <a:endParaRPr lang="en-US"/>
        </a:p>
      </dgm:t>
    </dgm:pt>
    <dgm:pt modelId="{081AA030-F783-47AB-97A2-4B591F30FF52}" type="pres">
      <dgm:prSet presAssocID="{0835C8BF-77BE-4DAF-952A-46CEB2C1D52C}" presName="entireBox" presStyleLbl="node1" presStyleIdx="0" presStyleCnt="7"/>
      <dgm:spPr/>
      <dgm:t>
        <a:bodyPr/>
        <a:lstStyle/>
        <a:p>
          <a:endParaRPr lang="en-US"/>
        </a:p>
      </dgm:t>
    </dgm:pt>
    <dgm:pt modelId="{FBEF95F6-9EF1-4660-AC1F-335B681EE832}" type="pres">
      <dgm:prSet presAssocID="{0835C8BF-77BE-4DAF-952A-46CEB2C1D52C}" presName="descendantBox" presStyleCnt="0"/>
      <dgm:spPr/>
    </dgm:pt>
    <dgm:pt modelId="{9376E512-A32D-403A-AB90-3E06AA3D872F}" type="pres">
      <dgm:prSet presAssocID="{05A0148E-4107-4394-AEEA-DDCEA347359C}" presName="childTextBox" presStyleLbl="fgAccFollow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AB8F7-D673-46C2-8E72-C560AB0F3445}" type="pres">
      <dgm:prSet presAssocID="{010ACE7E-067E-4D77-B7EF-0BDF1CF75745}" presName="childTextBox" presStyleLbl="fgAccFollow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08F63-C6FB-409E-8633-FCD59CD6F211}" type="pres">
      <dgm:prSet presAssocID="{D95739FD-D73F-4047-9355-02B7856B6ACE}" presName="sp" presStyleCnt="0"/>
      <dgm:spPr/>
    </dgm:pt>
    <dgm:pt modelId="{849126B3-1F26-4064-B83C-2AA616927BA5}" type="pres">
      <dgm:prSet presAssocID="{29720B1C-3AD7-4F29-A206-C5BB2CC0E4E6}" presName="arrowAndChildren" presStyleCnt="0"/>
      <dgm:spPr/>
    </dgm:pt>
    <dgm:pt modelId="{7A3B1A59-C20D-4746-A69F-98DB07462C4A}" type="pres">
      <dgm:prSet presAssocID="{29720B1C-3AD7-4F29-A206-C5BB2CC0E4E6}" presName="parentTextArrow" presStyleLbl="node1" presStyleIdx="0" presStyleCnt="7"/>
      <dgm:spPr/>
      <dgm:t>
        <a:bodyPr/>
        <a:lstStyle/>
        <a:p>
          <a:endParaRPr lang="en-US"/>
        </a:p>
      </dgm:t>
    </dgm:pt>
    <dgm:pt modelId="{3442A871-9805-461F-825F-89FE268238C3}" type="pres">
      <dgm:prSet presAssocID="{29720B1C-3AD7-4F29-A206-C5BB2CC0E4E6}" presName="arrow" presStyleLbl="node1" presStyleIdx="1" presStyleCnt="7"/>
      <dgm:spPr/>
      <dgm:t>
        <a:bodyPr/>
        <a:lstStyle/>
        <a:p>
          <a:endParaRPr lang="en-US"/>
        </a:p>
      </dgm:t>
    </dgm:pt>
    <dgm:pt modelId="{7122A457-0444-46FA-A19C-F8CBD9978FCF}" type="pres">
      <dgm:prSet presAssocID="{29720B1C-3AD7-4F29-A206-C5BB2CC0E4E6}" presName="descendantArrow" presStyleCnt="0"/>
      <dgm:spPr/>
    </dgm:pt>
    <dgm:pt modelId="{68104514-9A07-4BA9-AF6A-9EECEB919D55}" type="pres">
      <dgm:prSet presAssocID="{006F79E8-6D01-4ED9-AA30-0794C6DBE297}" presName="childTextArrow" presStyleLbl="fgAccFollow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74D12-3BB8-4D89-8458-4D816F8C7525}" type="pres">
      <dgm:prSet presAssocID="{23320A48-9203-4FC2-A761-270503B7D049}" presName="childTextArrow" presStyleLbl="fgAccFollow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17BE6-D3A8-4E86-AAF0-23824A344358}" type="pres">
      <dgm:prSet presAssocID="{96F655F9-BB9C-47CB-B46D-CDC544CDD00A}" presName="sp" presStyleCnt="0"/>
      <dgm:spPr/>
    </dgm:pt>
    <dgm:pt modelId="{495F2606-0F5D-4BD1-9169-1E31D464276B}" type="pres">
      <dgm:prSet presAssocID="{16BCA999-DA03-42C9-95E5-D75E3AAF265A}" presName="arrowAndChildren" presStyleCnt="0"/>
      <dgm:spPr/>
    </dgm:pt>
    <dgm:pt modelId="{2DA9E8D6-1399-4A90-AA2A-FD4F85F1A306}" type="pres">
      <dgm:prSet presAssocID="{16BCA999-DA03-42C9-95E5-D75E3AAF265A}" presName="parentTextArrow" presStyleLbl="node1" presStyleIdx="1" presStyleCnt="7"/>
      <dgm:spPr/>
      <dgm:t>
        <a:bodyPr/>
        <a:lstStyle/>
        <a:p>
          <a:endParaRPr lang="en-US"/>
        </a:p>
      </dgm:t>
    </dgm:pt>
    <dgm:pt modelId="{B6690742-D883-4006-BD67-B40CBFCA1F0B}" type="pres">
      <dgm:prSet presAssocID="{16BCA999-DA03-42C9-95E5-D75E3AAF265A}" presName="arrow" presStyleLbl="node1" presStyleIdx="2" presStyleCnt="7"/>
      <dgm:spPr/>
      <dgm:t>
        <a:bodyPr/>
        <a:lstStyle/>
        <a:p>
          <a:endParaRPr lang="en-US"/>
        </a:p>
      </dgm:t>
    </dgm:pt>
    <dgm:pt modelId="{8E07CF15-64CD-41D7-BD7D-A04F1F8D150C}" type="pres">
      <dgm:prSet presAssocID="{16BCA999-DA03-42C9-95E5-D75E3AAF265A}" presName="descendantArrow" presStyleCnt="0"/>
      <dgm:spPr/>
    </dgm:pt>
    <dgm:pt modelId="{30AC7814-8B2B-49A7-9BBD-0E7219FD12BF}" type="pres">
      <dgm:prSet presAssocID="{06A4036C-23A3-422A-889C-ADD1212DC04D}" presName="childTextArrow" presStyleLbl="fgAccFollow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F4D6D-ABBA-41E0-906C-BE40E6CEDC5C}" type="pres">
      <dgm:prSet presAssocID="{F31B79A4-7A9B-47BA-B799-8FA8BB00A85F}" presName="childTextArrow" presStyleLbl="fgAccFollow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5988-05DE-4290-806A-2076507DA736}" type="pres">
      <dgm:prSet presAssocID="{1222CD8A-E4B1-4829-9D3E-FAD9E142F7F4}" presName="sp" presStyleCnt="0"/>
      <dgm:spPr/>
    </dgm:pt>
    <dgm:pt modelId="{F346E15C-55CF-4836-BB61-703964AB9260}" type="pres">
      <dgm:prSet presAssocID="{F50A145D-59DD-4EE4-B7DF-D9B928E42086}" presName="arrowAndChildren" presStyleCnt="0"/>
      <dgm:spPr/>
    </dgm:pt>
    <dgm:pt modelId="{621906E7-F3F5-4A14-A880-8821E1DA3293}" type="pres">
      <dgm:prSet presAssocID="{F50A145D-59DD-4EE4-B7DF-D9B928E42086}" presName="parentTextArrow" presStyleLbl="node1" presStyleIdx="2" presStyleCnt="7"/>
      <dgm:spPr/>
      <dgm:t>
        <a:bodyPr/>
        <a:lstStyle/>
        <a:p>
          <a:endParaRPr lang="en-US"/>
        </a:p>
      </dgm:t>
    </dgm:pt>
    <dgm:pt modelId="{BD95C29B-9DB9-437C-81AF-065A9AC38322}" type="pres">
      <dgm:prSet presAssocID="{F50A145D-59DD-4EE4-B7DF-D9B928E42086}" presName="arrow" presStyleLbl="node1" presStyleIdx="3" presStyleCnt="7"/>
      <dgm:spPr/>
      <dgm:t>
        <a:bodyPr/>
        <a:lstStyle/>
        <a:p>
          <a:endParaRPr lang="en-US"/>
        </a:p>
      </dgm:t>
    </dgm:pt>
    <dgm:pt modelId="{BB03A5BE-A8D0-47BC-884E-817B18B419F8}" type="pres">
      <dgm:prSet presAssocID="{F50A145D-59DD-4EE4-B7DF-D9B928E42086}" presName="descendantArrow" presStyleCnt="0"/>
      <dgm:spPr/>
    </dgm:pt>
    <dgm:pt modelId="{B92EF8FF-14A5-4ACA-B81F-2E07ABC70108}" type="pres">
      <dgm:prSet presAssocID="{A2C453D1-75A5-4B57-9A50-1C159753B650}" presName="childTextArrow" presStyleLbl="fgAccFollow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1919A-2026-4ED1-A595-80CBBDA59DBF}" type="pres">
      <dgm:prSet presAssocID="{2303241A-0E00-4972-8D15-8ED1E485D60E}" presName="childTextArrow" presStyleLbl="fgAccFollow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96467-A242-4923-B28C-F443599962AB}" type="pres">
      <dgm:prSet presAssocID="{8ABEF0D1-D675-4B1F-A775-0EF85592CDAC}" presName="sp" presStyleCnt="0"/>
      <dgm:spPr/>
    </dgm:pt>
    <dgm:pt modelId="{5C623195-B3C3-4EF9-AED5-F9562D6B3BD9}" type="pres">
      <dgm:prSet presAssocID="{BC472C0E-2310-47D8-B250-434BD19565B2}" presName="arrowAndChildren" presStyleCnt="0"/>
      <dgm:spPr/>
    </dgm:pt>
    <dgm:pt modelId="{85F0F532-109C-43A5-B091-DF42EB3E5B0B}" type="pres">
      <dgm:prSet presAssocID="{BC472C0E-2310-47D8-B250-434BD19565B2}" presName="parentTextArrow" presStyleLbl="node1" presStyleIdx="3" presStyleCnt="7"/>
      <dgm:spPr/>
      <dgm:t>
        <a:bodyPr/>
        <a:lstStyle/>
        <a:p>
          <a:endParaRPr lang="en-US"/>
        </a:p>
      </dgm:t>
    </dgm:pt>
    <dgm:pt modelId="{75706DEF-16BD-4E2B-B5A4-7F438A365339}" type="pres">
      <dgm:prSet presAssocID="{BC472C0E-2310-47D8-B250-434BD19565B2}" presName="arrow" presStyleLbl="node1" presStyleIdx="4" presStyleCnt="7"/>
      <dgm:spPr/>
      <dgm:t>
        <a:bodyPr/>
        <a:lstStyle/>
        <a:p>
          <a:endParaRPr lang="en-US"/>
        </a:p>
      </dgm:t>
    </dgm:pt>
    <dgm:pt modelId="{C3C37B58-837C-4C94-9849-C1724FB52BA2}" type="pres">
      <dgm:prSet presAssocID="{BC472C0E-2310-47D8-B250-434BD19565B2}" presName="descendantArrow" presStyleCnt="0"/>
      <dgm:spPr/>
    </dgm:pt>
    <dgm:pt modelId="{4E8E11B0-B0CB-43E2-A047-52684C5F062B}" type="pres">
      <dgm:prSet presAssocID="{6ECE3AD2-7822-439E-9FC3-9C4F1CEDEBBA}" presName="childTextArrow" presStyleLbl="fgAccFollow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187E4-4F23-4AE7-97CD-65AD0256C946}" type="pres">
      <dgm:prSet presAssocID="{2559AE9B-5281-4E6B-8878-55537ED6BD2E}" presName="childTextArrow" presStyleLbl="fgAccFollow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32792-1039-4842-80DD-BC29E422C0E1}" type="pres">
      <dgm:prSet presAssocID="{1EA63DA5-9325-4CE5-9943-23E43EA6FC1D}" presName="sp" presStyleCnt="0"/>
      <dgm:spPr/>
    </dgm:pt>
    <dgm:pt modelId="{32D42926-C322-4C20-A94F-85B7450DC25B}" type="pres">
      <dgm:prSet presAssocID="{651EA761-007D-472A-9A03-C7EDA54EB438}" presName="arrowAndChildren" presStyleCnt="0"/>
      <dgm:spPr/>
    </dgm:pt>
    <dgm:pt modelId="{AB06D116-9611-46C9-9FD2-7E2A9F679B2A}" type="pres">
      <dgm:prSet presAssocID="{651EA761-007D-472A-9A03-C7EDA54EB438}" presName="parentTextArrow" presStyleLbl="node1" presStyleIdx="4" presStyleCnt="7"/>
      <dgm:spPr/>
      <dgm:t>
        <a:bodyPr/>
        <a:lstStyle/>
        <a:p>
          <a:endParaRPr lang="en-US"/>
        </a:p>
      </dgm:t>
    </dgm:pt>
    <dgm:pt modelId="{AE7E7363-6839-4335-A9E7-52869FF4EBA6}" type="pres">
      <dgm:prSet presAssocID="{651EA761-007D-472A-9A03-C7EDA54EB438}" presName="arrow" presStyleLbl="node1" presStyleIdx="5" presStyleCnt="7"/>
      <dgm:spPr/>
      <dgm:t>
        <a:bodyPr/>
        <a:lstStyle/>
        <a:p>
          <a:endParaRPr lang="en-US"/>
        </a:p>
      </dgm:t>
    </dgm:pt>
    <dgm:pt modelId="{4C527380-B245-4CC0-A70D-37E659B49C65}" type="pres">
      <dgm:prSet presAssocID="{651EA761-007D-472A-9A03-C7EDA54EB438}" presName="descendantArrow" presStyleCnt="0"/>
      <dgm:spPr/>
    </dgm:pt>
    <dgm:pt modelId="{43F8E0FC-78CC-4ECD-B0DC-DC22EF01A632}" type="pres">
      <dgm:prSet presAssocID="{3F89661C-C8B0-483C-9F29-6A10FE889195}" presName="childTextArrow" presStyleLbl="fgAccFollow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1D248-F3AD-4881-B67C-8F275FC6769F}" type="pres">
      <dgm:prSet presAssocID="{8DD26EE9-ADC5-4158-9C20-073F60936369}" presName="childTextArrow" presStyleLbl="fgAccFollow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31449-8249-4F22-AE6D-AD657BAA1BB6}" type="pres">
      <dgm:prSet presAssocID="{4FF6565F-1114-45DC-B03B-8A371F9F199B}" presName="sp" presStyleCnt="0"/>
      <dgm:spPr/>
    </dgm:pt>
    <dgm:pt modelId="{ADDDC678-9C33-41B9-BBCC-D0A4179ED3A0}" type="pres">
      <dgm:prSet presAssocID="{BDDA851A-852A-4BAE-8E12-E32BC86C96B5}" presName="arrowAndChildren" presStyleCnt="0"/>
      <dgm:spPr/>
    </dgm:pt>
    <dgm:pt modelId="{3865F80D-013F-4DA3-9CFE-F5B5FF885A72}" type="pres">
      <dgm:prSet presAssocID="{BDDA851A-852A-4BAE-8E12-E32BC86C96B5}" presName="parentTextArrow" presStyleLbl="node1" presStyleIdx="5" presStyleCnt="7"/>
      <dgm:spPr/>
      <dgm:t>
        <a:bodyPr/>
        <a:lstStyle/>
        <a:p>
          <a:endParaRPr lang="en-US"/>
        </a:p>
      </dgm:t>
    </dgm:pt>
    <dgm:pt modelId="{609195D0-D02A-4E10-A3C1-7D88885736F0}" type="pres">
      <dgm:prSet presAssocID="{BDDA851A-852A-4BAE-8E12-E32BC86C96B5}" presName="arrow" presStyleLbl="node1" presStyleIdx="6" presStyleCnt="7"/>
      <dgm:spPr/>
      <dgm:t>
        <a:bodyPr/>
        <a:lstStyle/>
        <a:p>
          <a:endParaRPr lang="en-US"/>
        </a:p>
      </dgm:t>
    </dgm:pt>
    <dgm:pt modelId="{8FAF0D32-AD93-4562-A551-22A272A19E03}" type="pres">
      <dgm:prSet presAssocID="{BDDA851A-852A-4BAE-8E12-E32BC86C96B5}" presName="descendantArrow" presStyleCnt="0"/>
      <dgm:spPr/>
    </dgm:pt>
    <dgm:pt modelId="{5EA9259A-1C33-4CAA-B6F3-ED5151053B78}" type="pres">
      <dgm:prSet presAssocID="{A7D2B5EC-C5B6-4C87-98FF-66DBA9F53FD9}" presName="childTextArrow" presStyleLbl="fgAccFollow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2E064-C60E-436F-AE23-2D9AE6C02FD7}" type="pres">
      <dgm:prSet presAssocID="{31DE1420-5035-4005-82F1-4686B9628E31}" presName="childTextArrow" presStyleLbl="fgAccFollow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C85968-70E3-486F-AB6E-1E3A5934713C}" type="presOf" srcId="{05A0148E-4107-4394-AEEA-DDCEA347359C}" destId="{9376E512-A32D-403A-AB90-3E06AA3D872F}" srcOrd="0" destOrd="0" presId="urn:microsoft.com/office/officeart/2005/8/layout/process4"/>
    <dgm:cxn modelId="{5DD760AB-4E5F-4432-AD2C-79AA61192C28}" type="presOf" srcId="{0835C8BF-77BE-4DAF-952A-46CEB2C1D52C}" destId="{081AA030-F783-47AB-97A2-4B591F30FF52}" srcOrd="1" destOrd="0" presId="urn:microsoft.com/office/officeart/2005/8/layout/process4"/>
    <dgm:cxn modelId="{004D61A6-291A-4941-BF2D-B997927C8C16}" type="presOf" srcId="{29720B1C-3AD7-4F29-A206-C5BB2CC0E4E6}" destId="{7A3B1A59-C20D-4746-A69F-98DB07462C4A}" srcOrd="0" destOrd="0" presId="urn:microsoft.com/office/officeart/2005/8/layout/process4"/>
    <dgm:cxn modelId="{0254298E-59BD-4D1C-B351-A15061EBFC27}" srcId="{BDDA851A-852A-4BAE-8E12-E32BC86C96B5}" destId="{31DE1420-5035-4005-82F1-4686B9628E31}" srcOrd="1" destOrd="0" parTransId="{6566BAE3-95DC-4B2B-A801-7ED14F9E7745}" sibTransId="{876DCD0B-1873-4332-8187-A0DF0E45E2ED}"/>
    <dgm:cxn modelId="{9607589F-A331-460B-8E09-2493939F41FD}" srcId="{5CF21453-3802-4593-B0E0-D135EC5C8217}" destId="{0835C8BF-77BE-4DAF-952A-46CEB2C1D52C}" srcOrd="6" destOrd="0" parTransId="{15DDEC41-8B90-4CAF-AE28-8589F26F2046}" sibTransId="{EF37BD60-F665-4E76-A37D-986D4796AE24}"/>
    <dgm:cxn modelId="{3906C2B0-4BB5-4C48-83D7-9A8540E883BD}" type="presOf" srcId="{2303241A-0E00-4972-8D15-8ED1E485D60E}" destId="{C501919A-2026-4ED1-A595-80CBBDA59DBF}" srcOrd="0" destOrd="0" presId="urn:microsoft.com/office/officeart/2005/8/layout/process4"/>
    <dgm:cxn modelId="{98EE7DCD-3AC3-4D77-9460-A998EA70A919}" srcId="{5CF21453-3802-4593-B0E0-D135EC5C8217}" destId="{BC472C0E-2310-47D8-B250-434BD19565B2}" srcOrd="2" destOrd="0" parTransId="{07B24BD5-D24A-4FE8-BFE7-9F47FAD72545}" sibTransId="{8ABEF0D1-D675-4B1F-A775-0EF85592CDAC}"/>
    <dgm:cxn modelId="{3C29732F-EBE6-4F6D-9FBD-803E3E8553EF}" type="presOf" srcId="{BDDA851A-852A-4BAE-8E12-E32BC86C96B5}" destId="{609195D0-D02A-4E10-A3C1-7D88885736F0}" srcOrd="1" destOrd="0" presId="urn:microsoft.com/office/officeart/2005/8/layout/process4"/>
    <dgm:cxn modelId="{039A0B56-7F85-4CAC-9789-918DB526BD7F}" srcId="{5CF21453-3802-4593-B0E0-D135EC5C8217}" destId="{F50A145D-59DD-4EE4-B7DF-D9B928E42086}" srcOrd="3" destOrd="0" parTransId="{19AAEE98-6D62-469A-BF78-8002FF0500BF}" sibTransId="{1222CD8A-E4B1-4829-9D3E-FAD9E142F7F4}"/>
    <dgm:cxn modelId="{537E9D17-9567-4A49-A76A-C4881B8EF1DF}" srcId="{16BCA999-DA03-42C9-95E5-D75E3AAF265A}" destId="{F31B79A4-7A9B-47BA-B799-8FA8BB00A85F}" srcOrd="1" destOrd="0" parTransId="{16AA4A0E-EC23-4EE0-8834-E22C78D6A44A}" sibTransId="{83223120-C525-4C10-892F-F93E5AC96705}"/>
    <dgm:cxn modelId="{D6D0F99A-9234-4BEC-ABF8-6B2BD234A8CB}" srcId="{0835C8BF-77BE-4DAF-952A-46CEB2C1D52C}" destId="{010ACE7E-067E-4D77-B7EF-0BDF1CF75745}" srcOrd="1" destOrd="0" parTransId="{494868D8-F4EC-4B9D-B8E8-9FD774EA9AB9}" sibTransId="{0891F475-429A-4782-AF5A-F38C5A7B24FE}"/>
    <dgm:cxn modelId="{952B2328-2D3C-4D2F-AAF7-7126F1331764}" type="presOf" srcId="{010ACE7E-067E-4D77-B7EF-0BDF1CF75745}" destId="{88EAB8F7-D673-46C2-8E72-C560AB0F3445}" srcOrd="0" destOrd="0" presId="urn:microsoft.com/office/officeart/2005/8/layout/process4"/>
    <dgm:cxn modelId="{5751925A-DB93-4E79-AF0E-EF33E752C076}" type="presOf" srcId="{A2C453D1-75A5-4B57-9A50-1C159753B650}" destId="{B92EF8FF-14A5-4ACA-B81F-2E07ABC70108}" srcOrd="0" destOrd="0" presId="urn:microsoft.com/office/officeart/2005/8/layout/process4"/>
    <dgm:cxn modelId="{27E3C116-E6E1-494A-A173-E3C55DCE52AF}" srcId="{0835C8BF-77BE-4DAF-952A-46CEB2C1D52C}" destId="{05A0148E-4107-4394-AEEA-DDCEA347359C}" srcOrd="0" destOrd="0" parTransId="{38B2D9AB-7C1A-461A-9FF9-770CC6BD7C53}" sibTransId="{38019EDE-2A65-4E60-A3E5-4D4329B4759E}"/>
    <dgm:cxn modelId="{22DF7F0F-BA71-4873-AA6C-D4C2DA650AE2}" type="presOf" srcId="{0835C8BF-77BE-4DAF-952A-46CEB2C1D52C}" destId="{2A0B8A5E-9107-42C2-AA71-DED6D8A14A21}" srcOrd="0" destOrd="0" presId="urn:microsoft.com/office/officeart/2005/8/layout/process4"/>
    <dgm:cxn modelId="{3447060C-6896-4452-9E29-F41E965B09A8}" type="presOf" srcId="{F50A145D-59DD-4EE4-B7DF-D9B928E42086}" destId="{BD95C29B-9DB9-437C-81AF-065A9AC38322}" srcOrd="1" destOrd="0" presId="urn:microsoft.com/office/officeart/2005/8/layout/process4"/>
    <dgm:cxn modelId="{E37EF9DA-F64C-4C05-ACD8-7275E3F00978}" srcId="{F50A145D-59DD-4EE4-B7DF-D9B928E42086}" destId="{A2C453D1-75A5-4B57-9A50-1C159753B650}" srcOrd="0" destOrd="0" parTransId="{FDD22ED7-2EBF-479F-8CC4-2FF11BA980E2}" sibTransId="{02AE9816-8BE1-47F0-8E57-BCA42894CBB9}"/>
    <dgm:cxn modelId="{F6AB1198-DD4F-41C4-A7B2-26B0D5E6B3FC}" type="presOf" srcId="{BC472C0E-2310-47D8-B250-434BD19565B2}" destId="{85F0F532-109C-43A5-B091-DF42EB3E5B0B}" srcOrd="0" destOrd="0" presId="urn:microsoft.com/office/officeart/2005/8/layout/process4"/>
    <dgm:cxn modelId="{A1ECC8D1-CD96-4E7A-8A84-E0EB235685B0}" srcId="{5CF21453-3802-4593-B0E0-D135EC5C8217}" destId="{29720B1C-3AD7-4F29-A206-C5BB2CC0E4E6}" srcOrd="5" destOrd="0" parTransId="{9C4DBA5A-8AD8-48D9-8BBC-47B386A42D05}" sibTransId="{D95739FD-D73F-4047-9355-02B7856B6ACE}"/>
    <dgm:cxn modelId="{8FDAE18C-CEC0-4DC2-A24F-878A2330A95A}" type="presOf" srcId="{5CF21453-3802-4593-B0E0-D135EC5C8217}" destId="{9F43F661-04C8-41AD-9F66-71DA263BB972}" srcOrd="0" destOrd="0" presId="urn:microsoft.com/office/officeart/2005/8/layout/process4"/>
    <dgm:cxn modelId="{A3BE8194-63F6-4710-84F6-D9107BD5E897}" srcId="{16BCA999-DA03-42C9-95E5-D75E3AAF265A}" destId="{06A4036C-23A3-422A-889C-ADD1212DC04D}" srcOrd="0" destOrd="0" parTransId="{6CD81340-9327-4B8E-A410-C6E2373B1FD9}" sibTransId="{79755852-650D-4B9D-B19E-C3BE2E793FA0}"/>
    <dgm:cxn modelId="{F41D3078-729E-4988-8184-F62DE8CD85B1}" type="presOf" srcId="{651EA761-007D-472A-9A03-C7EDA54EB438}" destId="{AB06D116-9611-46C9-9FD2-7E2A9F679B2A}" srcOrd="0" destOrd="0" presId="urn:microsoft.com/office/officeart/2005/8/layout/process4"/>
    <dgm:cxn modelId="{046AA173-8809-4434-93C6-EFD79460C660}" srcId="{BC472C0E-2310-47D8-B250-434BD19565B2}" destId="{2559AE9B-5281-4E6B-8878-55537ED6BD2E}" srcOrd="1" destOrd="0" parTransId="{8929572F-E314-4FEA-98C7-31EFDB908C24}" sibTransId="{4E0419DB-D7FF-4BD0-9FBF-5C3E20266EAF}"/>
    <dgm:cxn modelId="{687AC71F-4790-43C2-BE1B-CC683681CFE0}" srcId="{F50A145D-59DD-4EE4-B7DF-D9B928E42086}" destId="{2303241A-0E00-4972-8D15-8ED1E485D60E}" srcOrd="1" destOrd="0" parTransId="{AE2029BE-983F-435D-BA7C-B68617EEAAD1}" sibTransId="{47CEB46D-D99D-40FE-A5D7-DAD6E87E597E}"/>
    <dgm:cxn modelId="{1F36E82B-00A3-43E2-9323-402395277469}" srcId="{5CF21453-3802-4593-B0E0-D135EC5C8217}" destId="{BDDA851A-852A-4BAE-8E12-E32BC86C96B5}" srcOrd="0" destOrd="0" parTransId="{9008791F-215E-4547-8F32-91F61C1C86D9}" sibTransId="{4FF6565F-1114-45DC-B03B-8A371F9F199B}"/>
    <dgm:cxn modelId="{9C650CA4-DEF0-4B03-B931-8AB6A46CC3C6}" type="presOf" srcId="{6ECE3AD2-7822-439E-9FC3-9C4F1CEDEBBA}" destId="{4E8E11B0-B0CB-43E2-A047-52684C5F062B}" srcOrd="0" destOrd="0" presId="urn:microsoft.com/office/officeart/2005/8/layout/process4"/>
    <dgm:cxn modelId="{7D3714A0-7D2C-4AEF-A6D1-BF8B80878F2B}" srcId="{651EA761-007D-472A-9A03-C7EDA54EB438}" destId="{3F89661C-C8B0-483C-9F29-6A10FE889195}" srcOrd="0" destOrd="0" parTransId="{29B58124-B037-44F0-84B9-D16869B6EA28}" sibTransId="{CFEF828B-D999-4633-A6DA-159538DA29F9}"/>
    <dgm:cxn modelId="{E9538CFF-F33D-4F4C-8619-4A6D40EAF9DC}" type="presOf" srcId="{BC472C0E-2310-47D8-B250-434BD19565B2}" destId="{75706DEF-16BD-4E2B-B5A4-7F438A365339}" srcOrd="1" destOrd="0" presId="urn:microsoft.com/office/officeart/2005/8/layout/process4"/>
    <dgm:cxn modelId="{9A39CD6D-4B6C-49CB-8701-6ACD6B14AAE3}" srcId="{29720B1C-3AD7-4F29-A206-C5BB2CC0E4E6}" destId="{23320A48-9203-4FC2-A761-270503B7D049}" srcOrd="1" destOrd="0" parTransId="{70C33B8C-5FC0-4D05-B6CF-529F032E1541}" sibTransId="{5898AB92-F98C-4B70-9E96-86169AE44312}"/>
    <dgm:cxn modelId="{914E46A4-32AB-459B-9C07-FBC4AFECBB0E}" type="presOf" srcId="{F31B79A4-7A9B-47BA-B799-8FA8BB00A85F}" destId="{29DF4D6D-ABBA-41E0-906C-BE40E6CEDC5C}" srcOrd="0" destOrd="0" presId="urn:microsoft.com/office/officeart/2005/8/layout/process4"/>
    <dgm:cxn modelId="{C1C7DACC-253D-4203-8073-3DCC71277AC2}" srcId="{BDDA851A-852A-4BAE-8E12-E32BC86C96B5}" destId="{A7D2B5EC-C5B6-4C87-98FF-66DBA9F53FD9}" srcOrd="0" destOrd="0" parTransId="{E7AF54C1-D4D2-473B-8B7B-C402FA6C1E7F}" sibTransId="{4F30D67D-6FE9-4F77-B3F1-B5AB13DC126F}"/>
    <dgm:cxn modelId="{3346C948-2C40-4C1C-AB96-B77DE06D36EB}" srcId="{651EA761-007D-472A-9A03-C7EDA54EB438}" destId="{8DD26EE9-ADC5-4158-9C20-073F60936369}" srcOrd="1" destOrd="0" parTransId="{88D6A122-A083-46F0-9878-C10205C89EB7}" sibTransId="{D82DA31F-DDE2-4D61-8C6B-B525470C3AE6}"/>
    <dgm:cxn modelId="{288975AC-6650-45A7-B597-C5192CE91316}" type="presOf" srcId="{F50A145D-59DD-4EE4-B7DF-D9B928E42086}" destId="{621906E7-F3F5-4A14-A880-8821E1DA3293}" srcOrd="0" destOrd="0" presId="urn:microsoft.com/office/officeart/2005/8/layout/process4"/>
    <dgm:cxn modelId="{F707B1E4-20D2-46CA-9A01-AA6DF73B820F}" type="presOf" srcId="{31DE1420-5035-4005-82F1-4686B9628E31}" destId="{84E2E064-C60E-436F-AE23-2D9AE6C02FD7}" srcOrd="0" destOrd="0" presId="urn:microsoft.com/office/officeart/2005/8/layout/process4"/>
    <dgm:cxn modelId="{755FB51F-7BA2-4996-9C1B-B581039F3A66}" type="presOf" srcId="{651EA761-007D-472A-9A03-C7EDA54EB438}" destId="{AE7E7363-6839-4335-A9E7-52869FF4EBA6}" srcOrd="1" destOrd="0" presId="urn:microsoft.com/office/officeart/2005/8/layout/process4"/>
    <dgm:cxn modelId="{F1BE3816-1B9A-4BA3-8D7B-CC41965A83A9}" type="presOf" srcId="{8DD26EE9-ADC5-4158-9C20-073F60936369}" destId="{0051D248-F3AD-4881-B67C-8F275FC6769F}" srcOrd="0" destOrd="0" presId="urn:microsoft.com/office/officeart/2005/8/layout/process4"/>
    <dgm:cxn modelId="{0741D254-F839-48EE-89A7-A7183E967C30}" type="presOf" srcId="{16BCA999-DA03-42C9-95E5-D75E3AAF265A}" destId="{2DA9E8D6-1399-4A90-AA2A-FD4F85F1A306}" srcOrd="0" destOrd="0" presId="urn:microsoft.com/office/officeart/2005/8/layout/process4"/>
    <dgm:cxn modelId="{5CD714A4-2783-4300-B92B-D6CEA7DB77B3}" type="presOf" srcId="{3F89661C-C8B0-483C-9F29-6A10FE889195}" destId="{43F8E0FC-78CC-4ECD-B0DC-DC22EF01A632}" srcOrd="0" destOrd="0" presId="urn:microsoft.com/office/officeart/2005/8/layout/process4"/>
    <dgm:cxn modelId="{86F0CB21-B515-4A13-BCED-C4ED0464E1D2}" type="presOf" srcId="{BDDA851A-852A-4BAE-8E12-E32BC86C96B5}" destId="{3865F80D-013F-4DA3-9CFE-F5B5FF885A72}" srcOrd="0" destOrd="0" presId="urn:microsoft.com/office/officeart/2005/8/layout/process4"/>
    <dgm:cxn modelId="{81FA113B-4D9B-43C9-A4BD-E47451595F41}" srcId="{5CF21453-3802-4593-B0E0-D135EC5C8217}" destId="{16BCA999-DA03-42C9-95E5-D75E3AAF265A}" srcOrd="4" destOrd="0" parTransId="{72AF7AF6-251A-45DA-A04E-EA14EB33BA40}" sibTransId="{96F655F9-BB9C-47CB-B46D-CDC544CDD00A}"/>
    <dgm:cxn modelId="{BE032909-AC39-4C67-9F4D-BB08954D4F53}" srcId="{29720B1C-3AD7-4F29-A206-C5BB2CC0E4E6}" destId="{006F79E8-6D01-4ED9-AA30-0794C6DBE297}" srcOrd="0" destOrd="0" parTransId="{A55714D8-1273-41AF-A3A0-8C398302223A}" sibTransId="{9EEA063E-CB07-4718-8AB7-88EB4AAAB718}"/>
    <dgm:cxn modelId="{AEE6B884-57AA-496F-B5BC-66F1D1A8E591}" type="presOf" srcId="{2559AE9B-5281-4E6B-8878-55537ED6BD2E}" destId="{263187E4-4F23-4AE7-97CD-65AD0256C946}" srcOrd="0" destOrd="0" presId="urn:microsoft.com/office/officeart/2005/8/layout/process4"/>
    <dgm:cxn modelId="{DCCA1B3B-F7AF-4595-8214-20F89DA766E5}" type="presOf" srcId="{006F79E8-6D01-4ED9-AA30-0794C6DBE297}" destId="{68104514-9A07-4BA9-AF6A-9EECEB919D55}" srcOrd="0" destOrd="0" presId="urn:microsoft.com/office/officeart/2005/8/layout/process4"/>
    <dgm:cxn modelId="{BB3DA1DD-ACC7-4C2D-A1BC-B025C435CBF5}" type="presOf" srcId="{A7D2B5EC-C5B6-4C87-98FF-66DBA9F53FD9}" destId="{5EA9259A-1C33-4CAA-B6F3-ED5151053B78}" srcOrd="0" destOrd="0" presId="urn:microsoft.com/office/officeart/2005/8/layout/process4"/>
    <dgm:cxn modelId="{B9057EC7-5FB0-4095-8D5A-B23BC6211DD2}" type="presOf" srcId="{16BCA999-DA03-42C9-95E5-D75E3AAF265A}" destId="{B6690742-D883-4006-BD67-B40CBFCA1F0B}" srcOrd="1" destOrd="0" presId="urn:microsoft.com/office/officeart/2005/8/layout/process4"/>
    <dgm:cxn modelId="{15B39A54-09E4-4DB0-B5BA-8E9B456CA1FD}" srcId="{5CF21453-3802-4593-B0E0-D135EC5C8217}" destId="{651EA761-007D-472A-9A03-C7EDA54EB438}" srcOrd="1" destOrd="0" parTransId="{FC42A733-E815-4087-AB30-CEFCBE0C1BF4}" sibTransId="{1EA63DA5-9325-4CE5-9943-23E43EA6FC1D}"/>
    <dgm:cxn modelId="{CA5E631B-B573-47C6-AB5E-2F446A1FADF7}" type="presOf" srcId="{06A4036C-23A3-422A-889C-ADD1212DC04D}" destId="{30AC7814-8B2B-49A7-9BBD-0E7219FD12BF}" srcOrd="0" destOrd="0" presId="urn:microsoft.com/office/officeart/2005/8/layout/process4"/>
    <dgm:cxn modelId="{C2FCF170-2157-4158-97E8-1E89C3FC717D}" srcId="{BC472C0E-2310-47D8-B250-434BD19565B2}" destId="{6ECE3AD2-7822-439E-9FC3-9C4F1CEDEBBA}" srcOrd="0" destOrd="0" parTransId="{86C247FC-4939-436D-B659-5E3D137E84C3}" sibTransId="{68DADC1B-CB75-4317-AF56-3CF4A16B5099}"/>
    <dgm:cxn modelId="{BA2B86CD-FC9E-436F-90C5-85719A48F7C5}" type="presOf" srcId="{29720B1C-3AD7-4F29-A206-C5BB2CC0E4E6}" destId="{3442A871-9805-461F-825F-89FE268238C3}" srcOrd="1" destOrd="0" presId="urn:microsoft.com/office/officeart/2005/8/layout/process4"/>
    <dgm:cxn modelId="{E17C1EFF-B50A-41E2-8A0F-926DFF46F1FB}" type="presOf" srcId="{23320A48-9203-4FC2-A761-270503B7D049}" destId="{CA274D12-3BB8-4D89-8458-4D816F8C7525}" srcOrd="0" destOrd="0" presId="urn:microsoft.com/office/officeart/2005/8/layout/process4"/>
    <dgm:cxn modelId="{48B4D630-9A42-4B07-ADB8-F650DED7421C}" type="presParOf" srcId="{9F43F661-04C8-41AD-9F66-71DA263BB972}" destId="{DA2892B3-FA98-4C74-9586-E827BA8F4519}" srcOrd="0" destOrd="0" presId="urn:microsoft.com/office/officeart/2005/8/layout/process4"/>
    <dgm:cxn modelId="{07A27718-8B7C-4293-93CC-9AF782DD5343}" type="presParOf" srcId="{DA2892B3-FA98-4C74-9586-E827BA8F4519}" destId="{2A0B8A5E-9107-42C2-AA71-DED6D8A14A21}" srcOrd="0" destOrd="0" presId="urn:microsoft.com/office/officeart/2005/8/layout/process4"/>
    <dgm:cxn modelId="{3AAD010D-D0D0-4372-8BCD-900D15BAFE70}" type="presParOf" srcId="{DA2892B3-FA98-4C74-9586-E827BA8F4519}" destId="{081AA030-F783-47AB-97A2-4B591F30FF52}" srcOrd="1" destOrd="0" presId="urn:microsoft.com/office/officeart/2005/8/layout/process4"/>
    <dgm:cxn modelId="{54BB3A24-351D-44D6-939A-CDECB910CAAA}" type="presParOf" srcId="{DA2892B3-FA98-4C74-9586-E827BA8F4519}" destId="{FBEF95F6-9EF1-4660-AC1F-335B681EE832}" srcOrd="2" destOrd="0" presId="urn:microsoft.com/office/officeart/2005/8/layout/process4"/>
    <dgm:cxn modelId="{3216719E-F9FE-4E92-9A7E-98C72BC7666F}" type="presParOf" srcId="{FBEF95F6-9EF1-4660-AC1F-335B681EE832}" destId="{9376E512-A32D-403A-AB90-3E06AA3D872F}" srcOrd="0" destOrd="0" presId="urn:microsoft.com/office/officeart/2005/8/layout/process4"/>
    <dgm:cxn modelId="{12320861-E793-4198-8BD9-07F48258AA1F}" type="presParOf" srcId="{FBEF95F6-9EF1-4660-AC1F-335B681EE832}" destId="{88EAB8F7-D673-46C2-8E72-C560AB0F3445}" srcOrd="1" destOrd="0" presId="urn:microsoft.com/office/officeart/2005/8/layout/process4"/>
    <dgm:cxn modelId="{664A33FE-50CA-4903-B9BC-C041261DC590}" type="presParOf" srcId="{9F43F661-04C8-41AD-9F66-71DA263BB972}" destId="{C4908F63-C6FB-409E-8633-FCD59CD6F211}" srcOrd="1" destOrd="0" presId="urn:microsoft.com/office/officeart/2005/8/layout/process4"/>
    <dgm:cxn modelId="{62A26AFD-4EC7-4F49-8DF0-09BE4A87A170}" type="presParOf" srcId="{9F43F661-04C8-41AD-9F66-71DA263BB972}" destId="{849126B3-1F26-4064-B83C-2AA616927BA5}" srcOrd="2" destOrd="0" presId="urn:microsoft.com/office/officeart/2005/8/layout/process4"/>
    <dgm:cxn modelId="{E097CE51-CD16-47D8-AF79-E4173D0C0EFF}" type="presParOf" srcId="{849126B3-1F26-4064-B83C-2AA616927BA5}" destId="{7A3B1A59-C20D-4746-A69F-98DB07462C4A}" srcOrd="0" destOrd="0" presId="urn:microsoft.com/office/officeart/2005/8/layout/process4"/>
    <dgm:cxn modelId="{B7AC03A3-C071-4E87-A0AB-69C92FD56945}" type="presParOf" srcId="{849126B3-1F26-4064-B83C-2AA616927BA5}" destId="{3442A871-9805-461F-825F-89FE268238C3}" srcOrd="1" destOrd="0" presId="urn:microsoft.com/office/officeart/2005/8/layout/process4"/>
    <dgm:cxn modelId="{449909DA-E933-405D-8124-4B6FA2433366}" type="presParOf" srcId="{849126B3-1F26-4064-B83C-2AA616927BA5}" destId="{7122A457-0444-46FA-A19C-F8CBD9978FCF}" srcOrd="2" destOrd="0" presId="urn:microsoft.com/office/officeart/2005/8/layout/process4"/>
    <dgm:cxn modelId="{74E443A3-A9ED-415B-BF72-88DDCF86DEC5}" type="presParOf" srcId="{7122A457-0444-46FA-A19C-F8CBD9978FCF}" destId="{68104514-9A07-4BA9-AF6A-9EECEB919D55}" srcOrd="0" destOrd="0" presId="urn:microsoft.com/office/officeart/2005/8/layout/process4"/>
    <dgm:cxn modelId="{93556E3F-29E1-4573-A59D-50D3997873E8}" type="presParOf" srcId="{7122A457-0444-46FA-A19C-F8CBD9978FCF}" destId="{CA274D12-3BB8-4D89-8458-4D816F8C7525}" srcOrd="1" destOrd="0" presId="urn:microsoft.com/office/officeart/2005/8/layout/process4"/>
    <dgm:cxn modelId="{08F6EB88-0A83-4684-8603-B533C082DCCB}" type="presParOf" srcId="{9F43F661-04C8-41AD-9F66-71DA263BB972}" destId="{A8C17BE6-D3A8-4E86-AAF0-23824A344358}" srcOrd="3" destOrd="0" presId="urn:microsoft.com/office/officeart/2005/8/layout/process4"/>
    <dgm:cxn modelId="{910F3016-AA71-443B-8AE0-641479145B66}" type="presParOf" srcId="{9F43F661-04C8-41AD-9F66-71DA263BB972}" destId="{495F2606-0F5D-4BD1-9169-1E31D464276B}" srcOrd="4" destOrd="0" presId="urn:microsoft.com/office/officeart/2005/8/layout/process4"/>
    <dgm:cxn modelId="{33FFE811-03B1-4BD2-ACEB-15E4DCC8BEC2}" type="presParOf" srcId="{495F2606-0F5D-4BD1-9169-1E31D464276B}" destId="{2DA9E8D6-1399-4A90-AA2A-FD4F85F1A306}" srcOrd="0" destOrd="0" presId="urn:microsoft.com/office/officeart/2005/8/layout/process4"/>
    <dgm:cxn modelId="{624B8561-EBB4-4CE4-A763-024085E9BC97}" type="presParOf" srcId="{495F2606-0F5D-4BD1-9169-1E31D464276B}" destId="{B6690742-D883-4006-BD67-B40CBFCA1F0B}" srcOrd="1" destOrd="0" presId="urn:microsoft.com/office/officeart/2005/8/layout/process4"/>
    <dgm:cxn modelId="{0041F848-EA32-4279-8D8C-15E01787CC2E}" type="presParOf" srcId="{495F2606-0F5D-4BD1-9169-1E31D464276B}" destId="{8E07CF15-64CD-41D7-BD7D-A04F1F8D150C}" srcOrd="2" destOrd="0" presId="urn:microsoft.com/office/officeart/2005/8/layout/process4"/>
    <dgm:cxn modelId="{0DDD4601-06E1-4ACE-8CF8-43E59CF1CB4A}" type="presParOf" srcId="{8E07CF15-64CD-41D7-BD7D-A04F1F8D150C}" destId="{30AC7814-8B2B-49A7-9BBD-0E7219FD12BF}" srcOrd="0" destOrd="0" presId="urn:microsoft.com/office/officeart/2005/8/layout/process4"/>
    <dgm:cxn modelId="{1DF371A4-27F8-4D89-834B-D591442A8915}" type="presParOf" srcId="{8E07CF15-64CD-41D7-BD7D-A04F1F8D150C}" destId="{29DF4D6D-ABBA-41E0-906C-BE40E6CEDC5C}" srcOrd="1" destOrd="0" presId="urn:microsoft.com/office/officeart/2005/8/layout/process4"/>
    <dgm:cxn modelId="{4F92508D-2D01-4EBE-B18F-FCFCD8704429}" type="presParOf" srcId="{9F43F661-04C8-41AD-9F66-71DA263BB972}" destId="{ACCF5988-05DE-4290-806A-2076507DA736}" srcOrd="5" destOrd="0" presId="urn:microsoft.com/office/officeart/2005/8/layout/process4"/>
    <dgm:cxn modelId="{730AAE38-2C09-48CA-AD43-4109AF4D8A66}" type="presParOf" srcId="{9F43F661-04C8-41AD-9F66-71DA263BB972}" destId="{F346E15C-55CF-4836-BB61-703964AB9260}" srcOrd="6" destOrd="0" presId="urn:microsoft.com/office/officeart/2005/8/layout/process4"/>
    <dgm:cxn modelId="{E843199B-0502-4C76-915A-64116CF992E3}" type="presParOf" srcId="{F346E15C-55CF-4836-BB61-703964AB9260}" destId="{621906E7-F3F5-4A14-A880-8821E1DA3293}" srcOrd="0" destOrd="0" presId="urn:microsoft.com/office/officeart/2005/8/layout/process4"/>
    <dgm:cxn modelId="{3F8124EC-31F4-41EC-9E3D-32EB2F7EB432}" type="presParOf" srcId="{F346E15C-55CF-4836-BB61-703964AB9260}" destId="{BD95C29B-9DB9-437C-81AF-065A9AC38322}" srcOrd="1" destOrd="0" presId="urn:microsoft.com/office/officeart/2005/8/layout/process4"/>
    <dgm:cxn modelId="{85FC6041-CCC2-454A-B1BE-6C6B601B771F}" type="presParOf" srcId="{F346E15C-55CF-4836-BB61-703964AB9260}" destId="{BB03A5BE-A8D0-47BC-884E-817B18B419F8}" srcOrd="2" destOrd="0" presId="urn:microsoft.com/office/officeart/2005/8/layout/process4"/>
    <dgm:cxn modelId="{309CE0C7-B677-4B9A-812C-C84FE52621B6}" type="presParOf" srcId="{BB03A5BE-A8D0-47BC-884E-817B18B419F8}" destId="{B92EF8FF-14A5-4ACA-B81F-2E07ABC70108}" srcOrd="0" destOrd="0" presId="urn:microsoft.com/office/officeart/2005/8/layout/process4"/>
    <dgm:cxn modelId="{1E4470CD-3DE0-4AC3-A07D-E3F76F340AFB}" type="presParOf" srcId="{BB03A5BE-A8D0-47BC-884E-817B18B419F8}" destId="{C501919A-2026-4ED1-A595-80CBBDA59DBF}" srcOrd="1" destOrd="0" presId="urn:microsoft.com/office/officeart/2005/8/layout/process4"/>
    <dgm:cxn modelId="{3056AC74-CB40-44AC-85EF-8106DEA3C8AA}" type="presParOf" srcId="{9F43F661-04C8-41AD-9F66-71DA263BB972}" destId="{CD596467-A242-4923-B28C-F443599962AB}" srcOrd="7" destOrd="0" presId="urn:microsoft.com/office/officeart/2005/8/layout/process4"/>
    <dgm:cxn modelId="{B96E5DFD-DEDD-4A57-BBD7-0E59402BDCFB}" type="presParOf" srcId="{9F43F661-04C8-41AD-9F66-71DA263BB972}" destId="{5C623195-B3C3-4EF9-AED5-F9562D6B3BD9}" srcOrd="8" destOrd="0" presId="urn:microsoft.com/office/officeart/2005/8/layout/process4"/>
    <dgm:cxn modelId="{F69EC3A6-2878-4203-B078-2636A79733B0}" type="presParOf" srcId="{5C623195-B3C3-4EF9-AED5-F9562D6B3BD9}" destId="{85F0F532-109C-43A5-B091-DF42EB3E5B0B}" srcOrd="0" destOrd="0" presId="urn:microsoft.com/office/officeart/2005/8/layout/process4"/>
    <dgm:cxn modelId="{33B9C9DB-9D0F-41A6-A306-2E2AFB9B3CF1}" type="presParOf" srcId="{5C623195-B3C3-4EF9-AED5-F9562D6B3BD9}" destId="{75706DEF-16BD-4E2B-B5A4-7F438A365339}" srcOrd="1" destOrd="0" presId="urn:microsoft.com/office/officeart/2005/8/layout/process4"/>
    <dgm:cxn modelId="{300A1968-3419-40B4-8FE6-5D00D0CA1618}" type="presParOf" srcId="{5C623195-B3C3-4EF9-AED5-F9562D6B3BD9}" destId="{C3C37B58-837C-4C94-9849-C1724FB52BA2}" srcOrd="2" destOrd="0" presId="urn:microsoft.com/office/officeart/2005/8/layout/process4"/>
    <dgm:cxn modelId="{812C402D-C12A-4CBE-818E-13F16EB1D065}" type="presParOf" srcId="{C3C37B58-837C-4C94-9849-C1724FB52BA2}" destId="{4E8E11B0-B0CB-43E2-A047-52684C5F062B}" srcOrd="0" destOrd="0" presId="urn:microsoft.com/office/officeart/2005/8/layout/process4"/>
    <dgm:cxn modelId="{B2E71221-257C-43C7-838B-CB43C6D20488}" type="presParOf" srcId="{C3C37B58-837C-4C94-9849-C1724FB52BA2}" destId="{263187E4-4F23-4AE7-97CD-65AD0256C946}" srcOrd="1" destOrd="0" presId="urn:microsoft.com/office/officeart/2005/8/layout/process4"/>
    <dgm:cxn modelId="{94BBB9D1-9D9B-4A00-B4F5-A8FAFA88FBD7}" type="presParOf" srcId="{9F43F661-04C8-41AD-9F66-71DA263BB972}" destId="{39F32792-1039-4842-80DD-BC29E422C0E1}" srcOrd="9" destOrd="0" presId="urn:microsoft.com/office/officeart/2005/8/layout/process4"/>
    <dgm:cxn modelId="{2545BCBA-FD84-460C-BD8B-30FDCBACB15C}" type="presParOf" srcId="{9F43F661-04C8-41AD-9F66-71DA263BB972}" destId="{32D42926-C322-4C20-A94F-85B7450DC25B}" srcOrd="10" destOrd="0" presId="urn:microsoft.com/office/officeart/2005/8/layout/process4"/>
    <dgm:cxn modelId="{F7147BF7-4CD0-4F67-A1B5-76D764995C98}" type="presParOf" srcId="{32D42926-C322-4C20-A94F-85B7450DC25B}" destId="{AB06D116-9611-46C9-9FD2-7E2A9F679B2A}" srcOrd="0" destOrd="0" presId="urn:microsoft.com/office/officeart/2005/8/layout/process4"/>
    <dgm:cxn modelId="{175EF461-BFEA-44B2-B1C9-53C64B7B7C5C}" type="presParOf" srcId="{32D42926-C322-4C20-A94F-85B7450DC25B}" destId="{AE7E7363-6839-4335-A9E7-52869FF4EBA6}" srcOrd="1" destOrd="0" presId="urn:microsoft.com/office/officeart/2005/8/layout/process4"/>
    <dgm:cxn modelId="{04C30A26-3523-4F28-9037-68FAF81C85C7}" type="presParOf" srcId="{32D42926-C322-4C20-A94F-85B7450DC25B}" destId="{4C527380-B245-4CC0-A70D-37E659B49C65}" srcOrd="2" destOrd="0" presId="urn:microsoft.com/office/officeart/2005/8/layout/process4"/>
    <dgm:cxn modelId="{E6E4C945-BE72-4BAB-A205-BB7130FFFBBC}" type="presParOf" srcId="{4C527380-B245-4CC0-A70D-37E659B49C65}" destId="{43F8E0FC-78CC-4ECD-B0DC-DC22EF01A632}" srcOrd="0" destOrd="0" presId="urn:microsoft.com/office/officeart/2005/8/layout/process4"/>
    <dgm:cxn modelId="{2E46F52C-19B3-4FBD-BB31-16EF52BB87EA}" type="presParOf" srcId="{4C527380-B245-4CC0-A70D-37E659B49C65}" destId="{0051D248-F3AD-4881-B67C-8F275FC6769F}" srcOrd="1" destOrd="0" presId="urn:microsoft.com/office/officeart/2005/8/layout/process4"/>
    <dgm:cxn modelId="{50090D02-F94B-4A0F-90DF-B8AB34D60526}" type="presParOf" srcId="{9F43F661-04C8-41AD-9F66-71DA263BB972}" destId="{CDB31449-8249-4F22-AE6D-AD657BAA1BB6}" srcOrd="11" destOrd="0" presId="urn:microsoft.com/office/officeart/2005/8/layout/process4"/>
    <dgm:cxn modelId="{BD01CE3D-2E7E-452E-9682-68830DD0F5CF}" type="presParOf" srcId="{9F43F661-04C8-41AD-9F66-71DA263BB972}" destId="{ADDDC678-9C33-41B9-BBCC-D0A4179ED3A0}" srcOrd="12" destOrd="0" presId="urn:microsoft.com/office/officeart/2005/8/layout/process4"/>
    <dgm:cxn modelId="{E7032D3C-465B-417D-9847-CFD35ACCC1EC}" type="presParOf" srcId="{ADDDC678-9C33-41B9-BBCC-D0A4179ED3A0}" destId="{3865F80D-013F-4DA3-9CFE-F5B5FF885A72}" srcOrd="0" destOrd="0" presId="urn:microsoft.com/office/officeart/2005/8/layout/process4"/>
    <dgm:cxn modelId="{B4734286-D19D-4DBC-A38B-9235A6D5CD29}" type="presParOf" srcId="{ADDDC678-9C33-41B9-BBCC-D0A4179ED3A0}" destId="{609195D0-D02A-4E10-A3C1-7D88885736F0}" srcOrd="1" destOrd="0" presId="urn:microsoft.com/office/officeart/2005/8/layout/process4"/>
    <dgm:cxn modelId="{938627C4-305E-4450-A6CF-A3E6F60815A0}" type="presParOf" srcId="{ADDDC678-9C33-41B9-BBCC-D0A4179ED3A0}" destId="{8FAF0D32-AD93-4562-A551-22A272A19E03}" srcOrd="2" destOrd="0" presId="urn:microsoft.com/office/officeart/2005/8/layout/process4"/>
    <dgm:cxn modelId="{49A1959C-3286-4E95-AF0D-C3C794A347C7}" type="presParOf" srcId="{8FAF0D32-AD93-4562-A551-22A272A19E03}" destId="{5EA9259A-1C33-4CAA-B6F3-ED5151053B78}" srcOrd="0" destOrd="0" presId="urn:microsoft.com/office/officeart/2005/8/layout/process4"/>
    <dgm:cxn modelId="{9A24F225-F2F0-46E0-B805-FA9652BE6AE6}" type="presParOf" srcId="{8FAF0D32-AD93-4562-A551-22A272A19E03}" destId="{84E2E064-C60E-436F-AE23-2D9AE6C02FD7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D23ED-0863-4ED2-AC9E-47C860A72E33}">
      <dsp:nvSpPr>
        <dsp:cNvPr id="0" name=""/>
        <dsp:cNvSpPr/>
      </dsp:nvSpPr>
      <dsp:spPr>
        <a:xfrm>
          <a:off x="0" y="10"/>
          <a:ext cx="1265685" cy="304799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IIS</a:t>
          </a:r>
          <a:endParaRPr lang="en-US" sz="3600" kern="1200" dirty="0"/>
        </a:p>
      </dsp:txBody>
      <dsp:txXfrm>
        <a:off x="61786" y="61796"/>
        <a:ext cx="1142113" cy="2924424"/>
      </dsp:txXfrm>
    </dsp:sp>
    <dsp:sp modelId="{43678A64-A5F1-4113-B415-B8CB1F292615}">
      <dsp:nvSpPr>
        <dsp:cNvPr id="0" name=""/>
        <dsp:cNvSpPr/>
      </dsp:nvSpPr>
      <dsp:spPr>
        <a:xfrm rot="21188118">
          <a:off x="1259387" y="1342830"/>
          <a:ext cx="175681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6816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6E2CE-A893-4A06-8B96-EB136409AE13}">
      <dsp:nvSpPr>
        <dsp:cNvPr id="0" name=""/>
        <dsp:cNvSpPr/>
      </dsp:nvSpPr>
      <dsp:spPr>
        <a:xfrm>
          <a:off x="3009907" y="835234"/>
          <a:ext cx="1371596" cy="640082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ASP.NET Page</a:t>
          </a:r>
          <a:endParaRPr lang="en-US" sz="2000" kern="1200" dirty="0"/>
        </a:p>
      </dsp:txBody>
      <dsp:txXfrm>
        <a:off x="3041153" y="866480"/>
        <a:ext cx="1309104" cy="577590"/>
      </dsp:txXfrm>
    </dsp:sp>
    <dsp:sp modelId="{83AE2D69-03D1-45AE-9D72-939E154DBDB4}">
      <dsp:nvSpPr>
        <dsp:cNvPr id="0" name=""/>
        <dsp:cNvSpPr/>
      </dsp:nvSpPr>
      <dsp:spPr>
        <a:xfrm rot="765352">
          <a:off x="1248678" y="1819422"/>
          <a:ext cx="137816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8168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85A4F-DC84-41AD-83EB-4629507AB8F4}">
      <dsp:nvSpPr>
        <dsp:cNvPr id="0" name=""/>
        <dsp:cNvSpPr/>
      </dsp:nvSpPr>
      <dsp:spPr>
        <a:xfrm>
          <a:off x="2609840" y="1806784"/>
          <a:ext cx="1371602" cy="640082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Web Services</a:t>
          </a:r>
          <a:endParaRPr lang="en-US" sz="2000" kern="1200" dirty="0"/>
        </a:p>
      </dsp:txBody>
      <dsp:txXfrm>
        <a:off x="2641086" y="1838030"/>
        <a:ext cx="1309110" cy="577590"/>
      </dsp:txXfrm>
    </dsp:sp>
    <dsp:sp modelId="{690F616A-F055-48FE-8F8F-3DB7AFF66AD5}">
      <dsp:nvSpPr>
        <dsp:cNvPr id="0" name=""/>
        <dsp:cNvSpPr/>
      </dsp:nvSpPr>
      <dsp:spPr>
        <a:xfrm rot="20140218">
          <a:off x="1200179" y="933997"/>
          <a:ext cx="14751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5179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2EF99-F618-49EB-9CCF-2889CB07B0AD}">
      <dsp:nvSpPr>
        <dsp:cNvPr id="0" name=""/>
        <dsp:cNvSpPr/>
      </dsp:nvSpPr>
      <dsp:spPr>
        <a:xfrm>
          <a:off x="2609853" y="0"/>
          <a:ext cx="1371602" cy="640082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HTML Page</a:t>
          </a:r>
          <a:endParaRPr lang="en-US" sz="2000" kern="1200" dirty="0"/>
        </a:p>
      </dsp:txBody>
      <dsp:txXfrm>
        <a:off x="2641099" y="31246"/>
        <a:ext cx="1309110" cy="577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7809B-C4F4-4A68-B988-0AF16AC75B72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CBF98-CC9D-46EE-8D2B-8702040C9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5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url?sa=t&amp;rct=j&amp;q=&amp;esrc=s&amp;source=web&amp;cd=6&amp;sqi=2&amp;ved=0ahUKEwjAmI7p59LOAhUFwI8KHfADDXkQFgg1MAU&amp;url=https://msdn.microsoft.com/en-us/windows/uwp/get-started/universal-application-platform-guide&amp;usg=AFQjCNGjl-HqkQM5j6Js-_z3RKxkt5yzAw&amp;bvm=bv.129759880,d.c2I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CBF98-CC9D-46EE-8D2B-8702040C97B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Universal Windows Platform (UWP) apps - MSDN - Microsoft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CBF98-CC9D-46EE-8D2B-8702040C97B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.NET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3566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 “Application Development Platform”.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is developed by Microsoft Corporation in the year 2000.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Stands for Network Enabled Technology.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 a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Package or SDK or Framework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also called as ".NET Framework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".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Used for powerful software application development.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provides necessary environment (IDEs, compilers, run time engines, libraries) for developing efficient and powerful applications for the end-users.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 provides a distributed object oriented platform for building 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Stand-alone Applications(Console &amp; Winforms)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Web-based Applications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Service Applications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Mobile Applications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Training Notes\C#\Framework\ganesh_.netguide_fig1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8600" y="1295400"/>
            <a:ext cx="8458200" cy="464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30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Base Class Libraries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Base Class Libraries are Standard Libraries common to all .NET languages.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Base Class Libraries are Predefined Libraries comes with  .NET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framework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Base Class Libraries provides some set of Common classes , which are useful for development of .NET applications.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All Base class Libraries are in the form of .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dll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(dynamic link libraries)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Base class Libraries also called Assemblies or Namespaces.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tabLst/>
              <a:defRPr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811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Base Class Libraries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Important DLL files of BCL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System.IO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System.Threading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System.Data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System. Web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System.Web.MVC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Microsoft.AspNetCore</a:t>
            </a: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Note: System is the Base Library in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.Net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Framework.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Adding a Library to the Application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using System. Web----------C#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Imports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System.Web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----------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VB.net</a:t>
            </a: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68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Core Features of .NET Framework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kern="0" dirty="0" smtClean="0">
                <a:solidFill>
                  <a:srgbClr val="5F5F5F"/>
                </a:solidFill>
                <a:latin typeface="Arial"/>
              </a:rPr>
              <a:t>Language Independence  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kern="0" dirty="0" smtClean="0">
                <a:solidFill>
                  <a:srgbClr val="5F5F5F"/>
                </a:solidFill>
                <a:latin typeface="Arial"/>
              </a:rPr>
              <a:t>Multi Application Support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kern="0" dirty="0" smtClean="0">
                <a:solidFill>
                  <a:srgbClr val="5F5F5F"/>
                </a:solidFill>
                <a:latin typeface="Arial"/>
              </a:rPr>
              <a:t>Multi Server Support</a:t>
            </a:r>
          </a:p>
          <a:p>
            <a:pPr marL="800100" lvl="1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kern="0" dirty="0" smtClean="0">
                <a:solidFill>
                  <a:srgbClr val="5F5F5F"/>
                </a:solidFill>
                <a:latin typeface="Arial"/>
              </a:rPr>
              <a:t>Database Server(SQLSERVER , Oracle, MySQL)</a:t>
            </a:r>
          </a:p>
          <a:p>
            <a:pPr marL="800100" lvl="1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kern="0" dirty="0" smtClean="0">
                <a:solidFill>
                  <a:srgbClr val="5F5F5F"/>
                </a:solidFill>
                <a:latin typeface="Arial"/>
              </a:rPr>
              <a:t>Web Server(IIS)</a:t>
            </a:r>
          </a:p>
          <a:p>
            <a:pPr marL="800100" lvl="1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kern="0" dirty="0" smtClean="0">
                <a:solidFill>
                  <a:srgbClr val="5F5F5F"/>
                </a:solidFill>
                <a:latin typeface="Arial"/>
              </a:rPr>
              <a:t>Azure Server</a:t>
            </a:r>
          </a:p>
          <a:p>
            <a:pPr marL="34290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kern="0" dirty="0" smtClean="0">
                <a:solidFill>
                  <a:srgbClr val="5F5F5F"/>
                </a:solidFill>
                <a:latin typeface="Arial"/>
              </a:rPr>
              <a:t>CLR to All the Languages.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kern="0" dirty="0" smtClean="0">
                <a:solidFill>
                  <a:srgbClr val="5F5F5F"/>
                </a:solidFill>
                <a:latin typeface="Arial"/>
              </a:rPr>
              <a:t>Common Intermediate Language CIL(MSIL)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kern="0" dirty="0" smtClean="0">
                <a:solidFill>
                  <a:srgbClr val="5F5F5F"/>
                </a:solidFill>
                <a:latin typeface="Arial"/>
              </a:rPr>
              <a:t>Base Class Library  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kern="0" dirty="0" smtClean="0">
                <a:solidFill>
                  <a:srgbClr val="5F5F5F"/>
                </a:solidFill>
                <a:latin typeface="Arial"/>
              </a:rPr>
              <a:t>Interoperability 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kern="0" dirty="0" smtClean="0">
                <a:solidFill>
                  <a:srgbClr val="5F5F5F"/>
                </a:solidFill>
                <a:latin typeface="Arial"/>
              </a:rPr>
              <a:t>Data Access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kern="0" dirty="0" smtClean="0">
                <a:solidFill>
                  <a:srgbClr val="5F5F5F"/>
                </a:solidFill>
                <a:latin typeface="Arial"/>
              </a:rPr>
              <a:t>Web Application Development and Deployment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kern="0" dirty="0" smtClean="0">
                <a:solidFill>
                  <a:srgbClr val="5F5F5F"/>
                </a:solidFill>
                <a:latin typeface="Arial"/>
              </a:rPr>
              <a:t>Security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kern="0" dirty="0" smtClean="0">
                <a:solidFill>
                  <a:srgbClr val="5F5F5F"/>
                </a:solidFill>
                <a:latin typeface="Arial"/>
              </a:rPr>
              <a:t>Memory Management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kern="0" dirty="0" smtClean="0">
              <a:solidFill>
                <a:srgbClr val="FFFFFF"/>
              </a:solidFill>
              <a:latin typeface="Arial"/>
              <a:ea typeface="+mj-ea"/>
              <a:cs typeface="+mj-cs"/>
            </a:endParaRPr>
          </a:p>
          <a:p>
            <a:r>
              <a:rPr lang="en-IN" sz="3200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Multi Server Support</a:t>
            </a:r>
          </a:p>
          <a:p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6027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Microsoft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SQL Server-- data 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storage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IIS(web server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)-- 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A web server for asp.net app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Mobile ISS--A web server for mobile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app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473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kern="0" dirty="0" smtClean="0">
              <a:solidFill>
                <a:srgbClr val="FFFFFF"/>
              </a:solidFill>
              <a:latin typeface="Arial"/>
              <a:ea typeface="+mj-ea"/>
              <a:cs typeface="+mj-cs"/>
            </a:endParaRPr>
          </a:p>
          <a:p>
            <a:r>
              <a:rPr lang="en-IN" sz="3200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Interoperability </a:t>
            </a:r>
            <a:endParaRPr lang="en-IN" sz="3200" kern="0" dirty="0">
              <a:solidFill>
                <a:srgbClr val="FFFFFF"/>
              </a:solidFill>
              <a:latin typeface="Arial"/>
              <a:ea typeface="+mj-ea"/>
              <a:cs typeface="+mj-cs"/>
            </a:endParaRPr>
          </a:p>
          <a:p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6027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it represents cross language integration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which means develop logic in one language and used in other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Lang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.NET support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interoperability 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with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.NET Lang 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and other .NET lang.</a:t>
            </a: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4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Data Access with ADO.NET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ADO is ActiveX Data Objects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This library provides a set of classes that provide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data access services to access data from relational database , XML and application data.</a:t>
            </a:r>
            <a:endParaRPr lang="en-IN" sz="2000" kern="0" dirty="0" smtClean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Entity Framework which supports Entity Data Model (EDM), LINQ TO SQL to communicate with SQL SERVER  etc.</a:t>
            </a: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tabLst/>
              <a:defRPr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ASP.NET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Active Server Pages.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ASP.NET is a web application framework to build dynamic web sites, web applications and web services .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It is a successor to Microsoft's Active Server Pages (ASP) technology. 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Uses IIS as application server</a:t>
            </a:r>
            <a:endParaRPr lang="en-IN" sz="2400" b="1" kern="0" dirty="0" smtClean="0">
              <a:solidFill>
                <a:srgbClr val="5F5F5F"/>
              </a:solidFill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tabLst/>
              <a:defRPr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429000" y="3766512"/>
            <a:ext cx="0" cy="175053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693070"/>
              </p:ext>
            </p:extLst>
          </p:nvPr>
        </p:nvGraphicFramePr>
        <p:xfrm>
          <a:off x="3505200" y="3505200"/>
          <a:ext cx="44958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n 6"/>
          <p:cNvSpPr/>
          <p:nvPr/>
        </p:nvSpPr>
        <p:spPr>
          <a:xfrm>
            <a:off x="8305800" y="3624888"/>
            <a:ext cx="609600" cy="1676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endCxn id="7" idx="2"/>
          </p:cNvCxnSpPr>
          <p:nvPr/>
        </p:nvCxnSpPr>
        <p:spPr>
          <a:xfrm>
            <a:off x="7924800" y="4463088"/>
            <a:ext cx="381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543800" y="4991100"/>
            <a:ext cx="762000" cy="73556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3503" y="5181601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Client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95400" y="4343400"/>
            <a:ext cx="214312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447800" y="4991100"/>
            <a:ext cx="19907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69283" y="4648200"/>
            <a:ext cx="190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Response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73602" y="4050268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page Request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2809615">
            <a:off x="4724400" y="4294778"/>
            <a:ext cx="190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Response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814335" y="4482585"/>
            <a:ext cx="16219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2060"/>
                </a:solidFill>
              </a:rPr>
              <a:t>HTTP/HTTPS</a:t>
            </a:r>
            <a:endParaRPr lang="en-US" u="sng" dirty="0">
              <a:solidFill>
                <a:srgbClr val="00206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429000" y="5726668"/>
            <a:ext cx="9527" cy="82653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95400" y="6019800"/>
            <a:ext cx="214312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371600" y="6477000"/>
            <a:ext cx="19907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69283" y="6183868"/>
            <a:ext cx="19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SOAP Response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5726668"/>
            <a:ext cx="23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service Request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Memory Management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.NET provides automatic Garbage Collection mechanism where by the unreferenced memory that was allocated by the code dynamically is freed automatically.</a:t>
            </a: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tabLst/>
              <a:defRPr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/>
              <a:t>Visual Studio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IDE for creating .NET applications which are 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Console based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Web based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Windows form based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Web services</a:t>
            </a:r>
            <a:endParaRPr lang="en-IN" sz="2000" kern="0" dirty="0" smtClean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Features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Page design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Automatic error detection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Debugging tools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IntelliSense (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IntelliSense helps in auto completion by providing functions/methods names parameters etc.)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tabLst/>
              <a:defRPr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.NET FRAMEWORK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Framework requires to run and develop any .NET Application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Framework is  a set of components, which are essential for develop and run any application in .NET Environment.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Framework is a common Architecture for all .NET Applications.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Framework Consist of  following  Components.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Languages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Technologies 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Base Class Libraries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CLR[Common Language Runtime]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/>
              <a:t>Visual Studio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Visual Studio 6.0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Visual Studio .NET (2002)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Visual Studio .NET 2003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Visual Studio 2005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Visual Studio 2008</a:t>
            </a:r>
            <a:endParaRPr lang="en-IN" sz="1200" kern="0" dirty="0" smtClean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Visual Studio 2010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 Visual Studio 2012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Visual Studio 2013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Visual Studio 2015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</a:t>
            </a:r>
            <a:r>
              <a:rPr lang="en-IN" sz="2000" kern="0">
                <a:solidFill>
                  <a:srgbClr val="5F5F5F"/>
                </a:solidFill>
                <a:latin typeface="Arial"/>
              </a:rPr>
              <a:t>Studio </a:t>
            </a:r>
            <a:r>
              <a:rPr lang="en-IN" sz="2000" kern="0" smtClean="0">
                <a:solidFill>
                  <a:srgbClr val="5F5F5F"/>
                </a:solidFill>
                <a:latin typeface="Arial"/>
              </a:rPr>
              <a:t>2017</a:t>
            </a:r>
            <a:endParaRPr lang="en-IN" sz="2000" kern="0" dirty="0" smtClean="0">
              <a:solidFill>
                <a:srgbClr val="5F5F5F"/>
              </a:solidFill>
              <a:latin typeface="Arial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</a:t>
            </a: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2019</a:t>
            </a:r>
            <a:endParaRPr lang="en-IN" sz="2000" kern="0" dirty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kern="0" dirty="0" smtClean="0">
              <a:solidFill>
                <a:srgbClr val="5F5F5F"/>
              </a:solidFill>
              <a:latin typeface="Arial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kern="0" dirty="0" smtClean="0">
              <a:solidFill>
                <a:srgbClr val="5F5F5F"/>
              </a:solidFill>
              <a:latin typeface="Arial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kern="0" dirty="0" smtClean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tabLst/>
              <a:defRPr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75296"/>
            <a:ext cx="8153400" cy="568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.NET framework versions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447800"/>
            <a:ext cx="82804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869902831"/>
              </p:ext>
            </p:extLst>
          </p:nvPr>
        </p:nvGraphicFramePr>
        <p:xfrm>
          <a:off x="609600" y="1219200"/>
          <a:ext cx="7772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5"/>
          <p:cNvSpPr/>
          <p:nvPr/>
        </p:nvSpPr>
        <p:spPr>
          <a:xfrm>
            <a:off x="381000" y="4876800"/>
            <a:ext cx="8382000" cy="9144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.NET Framework (4.0)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804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200" y="5029200"/>
            <a:ext cx="60960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Common Language Runtime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200" y="4343400"/>
            <a:ext cx="60960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Base Class Libraries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200" y="3666565"/>
            <a:ext cx="2011680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ADO.NET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179320" y="3657600"/>
            <a:ext cx="2011680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ASP.NET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270248" y="3666565"/>
            <a:ext cx="1825752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WinForm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90600" y="2971800"/>
            <a:ext cx="1371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WCF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667000" y="2971800"/>
            <a:ext cx="1371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WPF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343400" y="2971800"/>
            <a:ext cx="155448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WF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15824" y="2456330"/>
            <a:ext cx="1941576" cy="4392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AJAX-enabled Web sites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209800" y="2438400"/>
            <a:ext cx="1981200" cy="4392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LINQ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6200" y="1752600"/>
            <a:ext cx="19812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133600" y="1752600"/>
            <a:ext cx="1752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TPL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ight Brace 47"/>
          <p:cNvSpPr/>
          <p:nvPr/>
        </p:nvSpPr>
        <p:spPr>
          <a:xfrm>
            <a:off x="6019800" y="3618940"/>
            <a:ext cx="551688" cy="2019860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53200" y="44196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2.0</a:t>
            </a:r>
            <a:endParaRPr lang="en-US" dirty="0"/>
          </a:p>
        </p:txBody>
      </p:sp>
      <p:sp>
        <p:nvSpPr>
          <p:cNvPr id="50" name="Right Brace 49"/>
          <p:cNvSpPr/>
          <p:nvPr/>
        </p:nvSpPr>
        <p:spPr>
          <a:xfrm>
            <a:off x="6705600" y="2971800"/>
            <a:ext cx="551688" cy="2696135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38120" y="409149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52" name="Right Brace 51"/>
          <p:cNvSpPr/>
          <p:nvPr/>
        </p:nvSpPr>
        <p:spPr>
          <a:xfrm>
            <a:off x="7391400" y="2362200"/>
            <a:ext cx="551688" cy="3351680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848600" y="385337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3.5</a:t>
            </a:r>
            <a:endParaRPr lang="en-US" dirty="0"/>
          </a:p>
        </p:txBody>
      </p:sp>
      <p:sp>
        <p:nvSpPr>
          <p:cNvPr id="54" name="Right Brace 53"/>
          <p:cNvSpPr/>
          <p:nvPr/>
        </p:nvSpPr>
        <p:spPr>
          <a:xfrm>
            <a:off x="8044120" y="1524000"/>
            <a:ext cx="551688" cy="4189880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601635" y="343427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4.0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4343400" y="2438400"/>
            <a:ext cx="1752600" cy="4392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EF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038600" y="1752600"/>
            <a:ext cx="1752600" cy="6096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Parallel LINQ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antu\Desktop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0"/>
            <a:ext cx="4876800" cy="65107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8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.NET Framework stack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181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WCF: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Windows Communication Foundation (WCF) is a framework for building service-oriented applications.</a:t>
            </a:r>
          </a:p>
          <a:p>
            <a:pPr>
              <a:buFont typeface="Wingdings" pitchFamily="2" charset="2"/>
              <a:buChar char="§"/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WPF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Windows Presentation Foundation (WPF) is a framework for building rich UI, media, and documents.</a:t>
            </a:r>
          </a:p>
          <a:p>
            <a:pPr>
              <a:buFont typeface="Wingdings" pitchFamily="2" charset="2"/>
              <a:buChar char="§"/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WF :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Windows Workflow Foundation is a framework for building workflow application.</a:t>
            </a:r>
          </a:p>
          <a:p>
            <a:pPr>
              <a:buFont typeface="Wingdings" pitchFamily="2" charset="2"/>
              <a:buChar char="§"/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AJAX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-enabled Web sites: Websites that uses Asynchronous JavaScript and XML (AJAX) that allows features like partial page updates and asynchronous loading.</a:t>
            </a:r>
          </a:p>
          <a:p>
            <a:pPr>
              <a:buFont typeface="Wingdings" pitchFamily="2" charset="2"/>
              <a:buChar char="§"/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LINQ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Language Integrated Query provides unified querying capability across different data sources like SQL databases, XML documents, various Web services, objects.</a:t>
            </a:r>
          </a:p>
          <a:p>
            <a:pPr>
              <a:buFont typeface="Wingdings" pitchFamily="2" charset="2"/>
              <a:buChar char="§"/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EF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The Entity Framework is a ORM library for communicating backend data bases.</a:t>
            </a:r>
          </a:p>
          <a:p>
            <a:pPr>
              <a:buFont typeface="Wingdings" pitchFamily="2" charset="2"/>
              <a:buChar char="§"/>
            </a:pPr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MVC: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MVC stands for model-view-controller. MVC is a pattern for developing applications that are well architected and easy to maintain.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Environment Setup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447800"/>
            <a:ext cx="82804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Windows Platform(Windows 10)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Visual Studio.NET(2019)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SQL Server 2014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Web Server(IIS)(Internet </a:t>
            </a:r>
            <a:r>
              <a:rPr lang="en-IN" sz="2000" kern="0" dirty="0">
                <a:solidFill>
                  <a:srgbClr val="5F5F5F"/>
                </a:solidFill>
                <a:latin typeface="Arial"/>
              </a:rPr>
              <a:t>I</a:t>
            </a: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nformation </a:t>
            </a:r>
            <a:r>
              <a:rPr lang="en-IN" sz="2000" kern="0" dirty="0">
                <a:solidFill>
                  <a:srgbClr val="5F5F5F"/>
                </a:solidFill>
                <a:latin typeface="Arial"/>
              </a:rPr>
              <a:t>S</a:t>
            </a: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ervice)</a:t>
            </a: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33413"/>
          </a:xfr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latin typeface="Harrington" pitchFamily="82" charset="0"/>
              </a:rPr>
              <a:t>.NET Framework Architecture</a:t>
            </a:r>
            <a:endParaRPr lang="en-US" b="1" dirty="0">
              <a:latin typeface="Harrington" pitchFamily="82" charset="0"/>
            </a:endParaRPr>
          </a:p>
        </p:txBody>
      </p:sp>
      <p:pic>
        <p:nvPicPr>
          <p:cNvPr id="1026" name="Picture 2" descr="C:\Users\SANTHOSH\Desktop\word-ima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743418" cy="456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138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33413"/>
          </a:xfr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latin typeface="Harrington" pitchFamily="82" charset="0"/>
              </a:rPr>
              <a:t>.NET Framework Architecture</a:t>
            </a:r>
            <a:endParaRPr lang="en-US" b="1" dirty="0">
              <a:latin typeface="Harringto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1" y="990600"/>
            <a:ext cx="1661682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latin typeface="Berlin Sans FB" pitchFamily="34" charset="0"/>
              </a:rPr>
              <a:t>C</a:t>
            </a:r>
            <a:r>
              <a:rPr lang="en-US" sz="2000" dirty="0">
                <a:latin typeface="Berlin Sans FB" pitchFamily="34" charset="0"/>
              </a:rPr>
              <a:t>#.NET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990600"/>
            <a:ext cx="1661682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VB.NET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990600"/>
            <a:ext cx="1661682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VC</a:t>
            </a:r>
            <a:r>
              <a:rPr lang="en-US" sz="2000" dirty="0" smtClean="0">
                <a:latin typeface="Berlin Sans FB" pitchFamily="34" charset="0"/>
              </a:rPr>
              <a:t>++</a:t>
            </a:r>
            <a:endParaRPr lang="en-US" sz="2000" dirty="0">
              <a:latin typeface="Berlin Sans FB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0" y="990600"/>
            <a:ext cx="1196412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latin typeface="Berlin Sans FB" pitchFamily="34" charset="0"/>
              </a:rPr>
              <a:t>F#.Net</a:t>
            </a:r>
            <a:endParaRPr lang="en-US" sz="2000" dirty="0">
              <a:latin typeface="Berlin Sans FB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129" y="2057400"/>
            <a:ext cx="1661682" cy="609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Berlin Sans FB" pitchFamily="34" charset="0"/>
              </a:rPr>
              <a:t>Win </a:t>
            </a:r>
            <a:r>
              <a:rPr lang="en-US" sz="1400" dirty="0" smtClean="0">
                <a:latin typeface="Berlin Sans FB" pitchFamily="34" charset="0"/>
              </a:rPr>
              <a:t>Forms,WPF</a:t>
            </a:r>
            <a:endParaRPr lang="en-US" sz="1400" dirty="0">
              <a:latin typeface="Berlin Sans FB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2057400"/>
            <a:ext cx="2209800" cy="609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Berlin Sans FB" pitchFamily="34" charset="0"/>
              </a:rPr>
              <a:t>Web </a:t>
            </a:r>
            <a:r>
              <a:rPr lang="en-US" sz="1400" dirty="0" smtClean="0">
                <a:latin typeface="Berlin Sans FB" pitchFamily="34" charset="0"/>
              </a:rPr>
              <a:t>Forms(</a:t>
            </a:r>
            <a:r>
              <a:rPr lang="en-US" sz="1400" dirty="0" err="1" smtClean="0">
                <a:latin typeface="Berlin Sans FB" pitchFamily="34" charset="0"/>
              </a:rPr>
              <a:t>Asp.Net</a:t>
            </a:r>
            <a:r>
              <a:rPr lang="en-US" sz="1400" dirty="0" smtClean="0">
                <a:latin typeface="Berlin Sans FB" pitchFamily="34" charset="0"/>
              </a:rPr>
              <a:t> ,Asp.net MVC</a:t>
            </a:r>
            <a:endParaRPr lang="en-US" sz="1400" dirty="0">
              <a:latin typeface="Berlin Sans FB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8927" y="2057400"/>
            <a:ext cx="2187723" cy="609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latin typeface="Berlin Sans FB" pitchFamily="34" charset="0"/>
              </a:rPr>
              <a:t>Services(WCF,WEB API)</a:t>
            </a:r>
            <a:endParaRPr lang="en-US" sz="1400" dirty="0">
              <a:latin typeface="Berlin Sans FB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17327" y="2057400"/>
            <a:ext cx="731141" cy="609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…..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4128" y="2895600"/>
            <a:ext cx="7315200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latin typeface="Berlin Sans FB" pitchFamily="34" charset="0"/>
              </a:rPr>
              <a:t>ADO.NET,EntityFramework</a:t>
            </a:r>
            <a:endParaRPr lang="en-US" sz="2000" dirty="0">
              <a:latin typeface="Berlin Sans FB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128" y="3733800"/>
            <a:ext cx="7315200" cy="609600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Base Class Library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4128" y="4572000"/>
            <a:ext cx="73152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Common Language Runtime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4128" y="5410200"/>
            <a:ext cx="7315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Berlin Sans FB" pitchFamily="34" charset="0"/>
              </a:rPr>
              <a:t>Operating System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7848600" y="914400"/>
            <a:ext cx="457200" cy="5029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903" name="TextBox 19"/>
          <p:cNvSpPr txBox="1">
            <a:spLocks noChangeArrowheads="1"/>
          </p:cNvSpPr>
          <p:nvPr/>
        </p:nvSpPr>
        <p:spPr bwMode="auto">
          <a:xfrm rot="5400000">
            <a:off x="6014244" y="3282156"/>
            <a:ext cx="510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Bauhaus 93" pitchFamily="82" charset="0"/>
              </a:rPr>
              <a:t>.NET Framework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 Languages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1600" kern="0" dirty="0" smtClean="0">
                <a:solidFill>
                  <a:srgbClr val="5F5F5F"/>
                </a:solidFill>
                <a:latin typeface="Arial"/>
              </a:rPr>
              <a:t>.NET gives  choice of languages includes VB.NET, C#, F#,  VC++ for developing diff kind on Applications. All of these compile to a Common Intermediate language.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1600" b="1" kern="0" dirty="0">
                <a:solidFill>
                  <a:srgbClr val="5F5F5F"/>
                </a:solidFill>
                <a:latin typeface="Arial"/>
              </a:rPr>
              <a:t>MSIL stands for Microsoft Intermediate Language.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1600" kern="0" dirty="0">
                <a:solidFill>
                  <a:srgbClr val="5F5F5F"/>
                </a:solidFill>
                <a:latin typeface="Arial"/>
              </a:rPr>
              <a:t>On compiling any .NET language, you will get MSIL.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1600" kern="0" dirty="0">
                <a:solidFill>
                  <a:srgbClr val="5F5F5F"/>
                </a:solidFill>
                <a:latin typeface="Arial"/>
              </a:rPr>
              <a:t>Ex:  C#.NET 	</a:t>
            </a:r>
            <a:r>
              <a:rPr lang="en-IN" sz="1600" kern="0" dirty="0" smtClean="0">
                <a:solidFill>
                  <a:srgbClr val="5F5F5F"/>
                </a:solidFill>
                <a:latin typeface="Arial"/>
              </a:rPr>
              <a:t>	 MSIL</a:t>
            </a:r>
            <a:endParaRPr lang="en-IN" sz="1600" kern="0" dirty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1600" kern="0" dirty="0">
                <a:solidFill>
                  <a:srgbClr val="5F5F5F"/>
                </a:solidFill>
                <a:latin typeface="Arial"/>
              </a:rPr>
              <a:t>Ex:  VB.NET 	   </a:t>
            </a:r>
            <a:r>
              <a:rPr lang="en-IN" sz="1600" kern="0" dirty="0" smtClean="0">
                <a:solidFill>
                  <a:srgbClr val="5F5F5F"/>
                </a:solidFill>
                <a:latin typeface="Arial"/>
              </a:rPr>
              <a:t>              MSIL</a:t>
            </a:r>
            <a:endParaRPr lang="en-IN" sz="1600" kern="0" dirty="0">
              <a:solidFill>
                <a:srgbClr val="5F5F5F"/>
              </a:solidFill>
              <a:latin typeface="Arial"/>
            </a:endParaRPr>
          </a:p>
          <a:p>
            <a:pPr marL="3429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1600" kern="0" dirty="0" smtClean="0">
                <a:solidFill>
                  <a:srgbClr val="5F5F5F"/>
                </a:solidFill>
                <a:latin typeface="Arial"/>
              </a:rPr>
              <a:t>MSIL </a:t>
            </a:r>
            <a:r>
              <a:rPr lang="en-IN" sz="1600" kern="0" dirty="0">
                <a:solidFill>
                  <a:srgbClr val="5F5F5F"/>
                </a:solidFill>
                <a:latin typeface="Arial"/>
              </a:rPr>
              <a:t>is a compile code of any .NET Language.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1600" dirty="0">
                <a:solidFill>
                  <a:srgbClr val="5F5F5F"/>
                </a:solidFill>
                <a:latin typeface="Arial"/>
              </a:rPr>
              <a:t>Also Called as Common Intermediate Language or  Managed Code.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5F5F5F"/>
                </a:solidFill>
                <a:latin typeface="Arial"/>
              </a:rPr>
              <a:t>Its </a:t>
            </a:r>
            <a:r>
              <a:rPr lang="en-US" sz="1600" dirty="0">
                <a:solidFill>
                  <a:srgbClr val="5F5F5F"/>
                </a:solidFill>
                <a:latin typeface="Arial"/>
              </a:rPr>
              <a:t>file extension can be either ".exe" or ".</a:t>
            </a:r>
            <a:r>
              <a:rPr lang="en-US" sz="1600" dirty="0" err="1">
                <a:solidFill>
                  <a:srgbClr val="5F5F5F"/>
                </a:solidFill>
                <a:latin typeface="Arial"/>
              </a:rPr>
              <a:t>dll</a:t>
            </a:r>
            <a:r>
              <a:rPr lang="en-US" sz="1600" dirty="0">
                <a:solidFill>
                  <a:srgbClr val="5F5F5F"/>
                </a:solidFill>
                <a:latin typeface="Arial"/>
              </a:rPr>
              <a:t>".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rgbClr val="5F5F5F"/>
                </a:solidFill>
                <a:latin typeface="Arial"/>
              </a:rPr>
              <a:t>EXE file are directly executable files.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1600" dirty="0">
                <a:solidFill>
                  <a:srgbClr val="5F5F5F"/>
                </a:solidFill>
                <a:latin typeface="Arial"/>
              </a:rPr>
              <a:t>A DLL file shares the common code among many projects.</a:t>
            </a:r>
          </a:p>
          <a:p>
            <a:pPr marL="3429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kern="0" dirty="0" smtClean="0">
              <a:solidFill>
                <a:srgbClr val="5F5F5F"/>
              </a:solidFill>
              <a:latin typeface="Arial"/>
            </a:endParaRPr>
          </a:p>
          <a:p>
            <a:pPr marL="3429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kern="0" dirty="0" smtClean="0">
              <a:solidFill>
                <a:srgbClr val="5F5F5F"/>
              </a:solidFill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828800" y="28956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1905000" y="25908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CSC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42655" y="3278188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918855" y="2897188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VBC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MSIL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MSIL stands for Microsoft Intermediate Language.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On compiling any .NET language, you will get MSIL.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Ex:  C#.NET 		  MSIL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Ex:  VB.NET 	   MSIL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Ex:  VC++.NET   	      MSIL</a:t>
            </a:r>
          </a:p>
          <a:p>
            <a:pPr marL="3429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MSIL is a compile code of any .NET Language.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dirty="0" smtClean="0">
                <a:solidFill>
                  <a:srgbClr val="5F5F5F"/>
                </a:solidFill>
                <a:latin typeface="Arial"/>
              </a:rPr>
              <a:t>Also Called as Common Intermediate Language or  Managed Code.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5F5F5F"/>
                </a:solidFill>
                <a:latin typeface="Arial"/>
              </a:rPr>
              <a:t>MSIL code will be saved in a file called "Assembly".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5F5F5F"/>
                </a:solidFill>
                <a:latin typeface="Arial"/>
              </a:rPr>
              <a:t>Its file extension can be either ".exe" or ".</a:t>
            </a:r>
            <a:r>
              <a:rPr lang="en-US" sz="2000" dirty="0" err="1" smtClean="0">
                <a:solidFill>
                  <a:srgbClr val="5F5F5F"/>
                </a:solidFill>
                <a:latin typeface="Arial"/>
              </a:rPr>
              <a:t>dll</a:t>
            </a:r>
            <a:r>
              <a:rPr lang="en-US" sz="2000" dirty="0" smtClean="0">
                <a:solidFill>
                  <a:srgbClr val="5F5F5F"/>
                </a:solidFill>
                <a:latin typeface="Arial"/>
              </a:rPr>
              <a:t>".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5F5F5F"/>
                </a:solidFill>
                <a:latin typeface="Arial"/>
              </a:rPr>
              <a:t>EXE file are directly executable files.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5F5F5F"/>
                </a:solidFill>
                <a:latin typeface="Arial"/>
              </a:rPr>
              <a:t>A DLL file shares the common code among many projects.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IN" sz="2000" dirty="0" smtClean="0">
              <a:solidFill>
                <a:srgbClr val="5F5F5F"/>
              </a:solidFill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3600" y="2438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33600" y="2819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38400" y="3352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2209800" y="21336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CSC</a:t>
            </a: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2209800" y="24384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VBC</a:t>
            </a:r>
            <a:endParaRPr lang="en-US" dirty="0"/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2514600" y="28956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VCC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9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CLR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Common Language Runtime is the core component for .NET framework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CLR is Common Runtime Engine for  all .NET Applications</a:t>
            </a:r>
            <a:endParaRPr lang="en-IN" sz="2000" kern="0" dirty="0" smtClean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All the .NET program execution is managed by CLR.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CLR uses Just-In-Time (JIT)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compiler to compile CIL code into the machine understandable code(Native code).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IN" sz="2000" dirty="0" smtClean="0">
              <a:solidFill>
                <a:srgbClr val="5F5F5F"/>
              </a:solidFill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375" y="1828800"/>
            <a:ext cx="81534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4267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.cs/.vb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4267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CSC/VBC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4267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MSIL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5600" y="4267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Native Code</a:t>
            </a:r>
          </a:p>
        </p:txBody>
      </p: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1752600" y="4572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3733800" y="4572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>
            <a:off x="5715000" y="4572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67400" y="4267200"/>
            <a:ext cx="6096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Execution Process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7920" y="1149927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IN" sz="2000" dirty="0" smtClean="0">
              <a:solidFill>
                <a:srgbClr val="5F5F5F"/>
              </a:solidFill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I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4920" y="1295400"/>
            <a:ext cx="81534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295400"/>
            <a:ext cx="410237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9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Common Runtime Engine and CIL(Compilation Model)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95400" y="1371600"/>
            <a:ext cx="4572000" cy="7379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VB.NET.C#/J#/C++ </a:t>
            </a:r>
            <a:r>
              <a:rPr lang="en-US" sz="16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3810000"/>
            <a:ext cx="1600200" cy="914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Common Intermediate Language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9400" y="5410200"/>
            <a:ext cx="1447800" cy="914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Common Language Runtime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5638800"/>
            <a:ext cx="22860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01101100101011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10010101100110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Snip Same Side Corner Rectangle 9"/>
          <p:cNvSpPr/>
          <p:nvPr/>
        </p:nvSpPr>
        <p:spPr>
          <a:xfrm>
            <a:off x="2895600" y="2743200"/>
            <a:ext cx="1295400" cy="457200"/>
          </a:xfrm>
          <a:prstGeom prst="snip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02630" y="4577603"/>
            <a:ext cx="4261654" cy="108024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2060"/>
                </a:solidFill>
              </a:rPr>
              <a:t>The platform-specific </a:t>
            </a:r>
            <a:r>
              <a:rPr lang="en-US" sz="1600" b="1" dirty="0" smtClean="0">
                <a:solidFill>
                  <a:srgbClr val="002060"/>
                </a:solidFill>
              </a:rPr>
              <a:t>CLR compiles </a:t>
            </a:r>
            <a:r>
              <a:rPr lang="en-US" sz="1600" b="1" dirty="0">
                <a:solidFill>
                  <a:srgbClr val="002060"/>
                </a:solidFill>
              </a:rPr>
              <a:t>CIL to machine-readable code that can be executed on the current platform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70276" y="1141789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9933"/>
                </a:solidFill>
              </a:rPr>
              <a:t>.</a:t>
            </a:r>
            <a:r>
              <a:rPr lang="en-US" sz="1600" b="1" dirty="0">
                <a:solidFill>
                  <a:srgbClr val="002060"/>
                </a:solidFill>
                <a:latin typeface="+mn-lt"/>
              </a:rPr>
              <a:t>NET compilation model 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352800" y="2109590"/>
            <a:ext cx="304800" cy="55741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352800" y="3252590"/>
            <a:ext cx="304800" cy="55741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371850" y="4776590"/>
            <a:ext cx="304800" cy="55741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2133600" y="5715000"/>
            <a:ext cx="609600" cy="3048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724400" y="2355476"/>
            <a:ext cx="4261654" cy="108024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2060"/>
                </a:solidFill>
              </a:rPr>
              <a:t>.NET compatible languages compile to a platform-neutral language called Common Intermediate Language(CIL) </a:t>
            </a:r>
          </a:p>
        </p:txBody>
      </p:sp>
    </p:spTree>
    <p:extLst>
      <p:ext uri="{BB962C8B-B14F-4D97-AF65-F5344CB8AC3E}">
        <p14:creationId xmlns:p14="http://schemas.microsoft.com/office/powerpoint/2010/main" val="31483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</TotalTime>
  <Words>1112</Words>
  <Application>Microsoft Office PowerPoint</Application>
  <PresentationFormat>On-screen Show (4:3)</PresentationFormat>
  <Paragraphs>242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.NET Framework Architecture</vt:lpstr>
      <vt:lpstr>.NET Framework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SANTHOSH</cp:lastModifiedBy>
  <cp:revision>56</cp:revision>
  <dcterms:created xsi:type="dcterms:W3CDTF">2006-08-16T00:00:00Z</dcterms:created>
  <dcterms:modified xsi:type="dcterms:W3CDTF">2020-01-02T11:25:53Z</dcterms:modified>
</cp:coreProperties>
</file>