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2" r:id="rId2"/>
    <p:sldId id="261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F747-CBD4-481C-9122-2B2864730950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321-1565-411B-A4AA-8B1E9A806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11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FF7B-209F-45C5-B72F-CCFE0E145990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A37-438E-4024-AA4D-C37C88AB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5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Gateway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/>
              <a:t>What Is an API </a:t>
            </a:r>
            <a:r>
              <a:rPr lang="en-IN" sz="2000" b="1" dirty="0" smtClean="0"/>
              <a:t>Gateway</a:t>
            </a:r>
            <a:endParaRPr lang="en-IN" sz="2000" dirty="0" smtClean="0"/>
          </a:p>
          <a:p>
            <a:r>
              <a:rPr lang="en-IN" sz="2000" dirty="0" smtClean="0"/>
              <a:t>An </a:t>
            </a:r>
            <a:r>
              <a:rPr lang="en-IN" sz="2000" dirty="0"/>
              <a:t>API Gateway is basically an interface in which it receives calls and redirects to internal </a:t>
            </a:r>
            <a:r>
              <a:rPr lang="en-IN" sz="2000" dirty="0" smtClean="0"/>
              <a:t>services(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).</a:t>
            </a:r>
          </a:p>
          <a:p>
            <a:r>
              <a:rPr lang="en-IN" sz="2000" dirty="0"/>
              <a:t>When building a large and complex system using the microservices architecture with multiple client apps, a good approach to consider is API Gateway Pattern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This pattern provides a single entry-point for group(s) of microservices. </a:t>
            </a:r>
            <a:endParaRPr lang="en-IN" sz="2000" dirty="0" smtClean="0"/>
          </a:p>
          <a:p>
            <a:r>
              <a:rPr lang="en-IN" sz="2000" dirty="0"/>
              <a:t>Therefore, the API Gateway sits between the client apps and the microservices. It acts as a reverse proxy, routing requests from clients to services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It can also provide additional cross-cutting features such as </a:t>
            </a:r>
            <a:r>
              <a:rPr lang="en-IN" sz="2000" dirty="0"/>
              <a:t>Routing, Authentication, Service discovery, Logging 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1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52673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1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pic>
        <p:nvPicPr>
          <p:cNvPr id="6" name="Content Placeholder 5" descr="C:\Users\SANTHOSH\Desktop\Gatway_Image.pn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15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6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pic>
        <p:nvPicPr>
          <p:cNvPr id="5" name="Content Placeholder 4" descr="Image 1 for Microservice using ASP.NET Core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6" y="2028571"/>
            <a:ext cx="6649378" cy="3639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b="1" dirty="0" smtClean="0"/>
              <a:t>Ocelot</a:t>
            </a:r>
          </a:p>
          <a:p>
            <a:r>
              <a:rPr lang="en-IN" sz="2000" dirty="0"/>
              <a:t>Ocelot is an API Gateway for .NET platform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Ocelot is a .NET API </a:t>
            </a:r>
            <a:r>
              <a:rPr lang="en-IN" sz="2000" dirty="0" err="1"/>
              <a:t>Gateway.Ocelot</a:t>
            </a:r>
            <a:r>
              <a:rPr lang="en-IN" sz="2000" dirty="0"/>
              <a:t> is aimed at people using .NET running a micro-services / service orientated architecture who need a unified point of entry into their system</a:t>
            </a:r>
            <a:r>
              <a:rPr lang="en-IN" sz="2000" dirty="0" smtClean="0"/>
              <a:t>.</a:t>
            </a:r>
          </a:p>
          <a:p>
            <a:r>
              <a:rPr lang="en-IN" sz="2000" b="1" dirty="0"/>
              <a:t>Ocelot Features</a:t>
            </a:r>
          </a:p>
          <a:p>
            <a:r>
              <a:rPr lang="en-IN" sz="2000" dirty="0" smtClean="0"/>
              <a:t>Routing</a:t>
            </a:r>
          </a:p>
          <a:p>
            <a:r>
              <a:rPr lang="en-IN" sz="2000" dirty="0"/>
              <a:t>Service Discovery with Consul &amp; </a:t>
            </a:r>
            <a:r>
              <a:rPr lang="en-IN" sz="2000" dirty="0" smtClean="0"/>
              <a:t>Eureka</a:t>
            </a:r>
          </a:p>
          <a:p>
            <a:r>
              <a:rPr lang="en-IN" sz="2000" dirty="0"/>
              <a:t>Service </a:t>
            </a:r>
            <a:r>
              <a:rPr lang="en-IN" sz="2000" dirty="0" smtClean="0"/>
              <a:t>Fabric</a:t>
            </a:r>
          </a:p>
          <a:p>
            <a:r>
              <a:rPr lang="en-IN" sz="2000" dirty="0"/>
              <a:t>Authentication</a:t>
            </a:r>
          </a:p>
          <a:p>
            <a:r>
              <a:rPr lang="en-IN" sz="2000" dirty="0"/>
              <a:t>Authorization</a:t>
            </a:r>
          </a:p>
          <a:p>
            <a:r>
              <a:rPr lang="en-IN" sz="2000" dirty="0" smtClean="0"/>
              <a:t>Caching</a:t>
            </a:r>
            <a:endParaRPr lang="en-IN" sz="2000" dirty="0"/>
          </a:p>
          <a:p>
            <a:r>
              <a:rPr lang="en-IN" sz="2000" dirty="0" smtClean="0"/>
              <a:t>Load </a:t>
            </a:r>
            <a:r>
              <a:rPr lang="en-IN" sz="2000" dirty="0"/>
              <a:t>Balancing</a:t>
            </a:r>
          </a:p>
          <a:p>
            <a:r>
              <a:rPr lang="en-IN" sz="2000" dirty="0"/>
              <a:t>Logging/Tracing/Correlation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2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1419</TotalTime>
  <Words>181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API Gateway Pattern</vt:lpstr>
      <vt:lpstr>Building API Gateway Using Ocelot In ASP.NET Core</vt:lpstr>
      <vt:lpstr>Building API Gateway Using Ocelot In ASP.NET Core</vt:lpstr>
      <vt:lpstr>Building API Gateway Using Ocelot In ASP.NET Core</vt:lpstr>
      <vt:lpstr>Building API Gateway Using Ocelot In ASP.NET 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Entity Framework</dc:title>
  <dc:creator>santuparsi</dc:creator>
  <cp:lastModifiedBy>SANTHOSH</cp:lastModifiedBy>
  <cp:revision>79</cp:revision>
  <dcterms:created xsi:type="dcterms:W3CDTF">2006-08-16T00:00:00Z</dcterms:created>
  <dcterms:modified xsi:type="dcterms:W3CDTF">2019-11-15T17:54:29Z</dcterms:modified>
</cp:coreProperties>
</file>