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Between:</a:t>
            </a:r>
          </a:p>
          <a:p>
            <a:pPr lvl="1"/>
            <a:r>
              <a:rPr lang="en-US" dirty="0" smtClean="0"/>
              <a:t>Between operator is used to compare column value with range of values[it includes lower &amp; upper values]</a:t>
            </a:r>
          </a:p>
          <a:p>
            <a:pPr lvl="1"/>
            <a:r>
              <a:rPr lang="en-US" dirty="0" err="1" smtClean="0"/>
              <a:t>Column_name</a:t>
            </a:r>
            <a:r>
              <a:rPr lang="en-US" dirty="0" smtClean="0"/>
              <a:t> Between v1 and v2 or</a:t>
            </a:r>
          </a:p>
          <a:p>
            <a:pPr lvl="1"/>
            <a:r>
              <a:rPr lang="en-US" dirty="0" err="1" smtClean="0"/>
              <a:t>Column_name</a:t>
            </a:r>
            <a:r>
              <a:rPr lang="en-US" dirty="0" smtClean="0"/>
              <a:t> not between v1 and v2</a:t>
            </a:r>
          </a:p>
          <a:p>
            <a:pPr lvl="1"/>
            <a:r>
              <a:rPr lang="en-US" dirty="0" smtClean="0"/>
              <a:t>Between operator always works with lower limit &amp; upper limit.</a:t>
            </a:r>
          </a:p>
          <a:p>
            <a:r>
              <a:rPr lang="en-US" dirty="0" smtClean="0"/>
              <a:t>Ex: </a:t>
            </a:r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sal</a:t>
            </a:r>
            <a:r>
              <a:rPr lang="en-US" dirty="0" smtClean="0">
                <a:solidFill>
                  <a:srgbClr val="C00000"/>
                </a:solidFill>
              </a:rPr>
              <a:t> between 2000 and 5000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operator is used to compare column value with multiple values.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Column_name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(v1,v2,v3)</a:t>
            </a:r>
          </a:p>
          <a:p>
            <a:pPr lvl="1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Column_name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not in(v1,v2,v3)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deptno</a:t>
            </a:r>
            <a:r>
              <a:rPr lang="en-US" dirty="0" smtClean="0">
                <a:solidFill>
                  <a:srgbClr val="C00000"/>
                </a:solidFill>
              </a:rPr>
              <a:t> in (‘d0001,’d0002’)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Operator used to compare column value with null or not null.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null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not 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Operator used to compare column value with null or not null.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null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not null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Like: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Like operator is used to compare column value with character patters.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 like ‘pattern’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 not  like ‘pattern’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pattern consist of 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a-z,0-9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_ replace exactly one character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 ] set of characters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with ‘s’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‘s%’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ends with ‘s‘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‘%s’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starts with ‘s’ and end with ‘s’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</a:t>
            </a:r>
            <a:r>
              <a:rPr lang="en-US" dirty="0" err="1" smtClean="0">
                <a:solidFill>
                  <a:srgbClr val="C00000"/>
                </a:solidFill>
              </a:rPr>
              <a:t>s%s</a:t>
            </a:r>
            <a:r>
              <a:rPr lang="en-US" dirty="0" smtClean="0">
                <a:solidFill>
                  <a:srgbClr val="C00000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‘s’ contains any place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‘%s%’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‘a’ is the second character in the name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‘_a%’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between 	a and 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‘[a-p]%’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name doesn’t starts with a and 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‘[^a-p]%’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not like ‘[a-p]%’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with a or b or s or 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</a:t>
            </a:r>
            <a:r>
              <a:rPr lang="en-US" dirty="0" err="1" smtClean="0">
                <a:solidFill>
                  <a:srgbClr val="C00000"/>
                </a:solidFill>
              </a:rPr>
              <a:t>abst</a:t>
            </a:r>
            <a:r>
              <a:rPr lang="en-US" dirty="0" smtClean="0">
                <a:solidFill>
                  <a:srgbClr val="C00000"/>
                </a:solidFill>
              </a:rPr>
              <a:t>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the _names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‘%\_%’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Use escape option when the string contains meta chars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table from another table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&lt;</a:t>
            </a:r>
            <a:r>
              <a:rPr lang="en-US" dirty="0" err="1" smtClean="0">
                <a:solidFill>
                  <a:srgbClr val="C00000"/>
                </a:solidFill>
              </a:rPr>
              <a:t>colist</a:t>
            </a:r>
            <a:r>
              <a:rPr lang="en-US" dirty="0" smtClean="0">
                <a:solidFill>
                  <a:srgbClr val="C00000"/>
                </a:solidFill>
              </a:rPr>
              <a:t>&gt; into &lt;new table&gt; from &lt;old table&gt;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into emp1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</TotalTime>
  <Words>355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Advance Query Operators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Query Operators</dc:title>
  <dc:creator>santuparsi</dc:creator>
  <cp:lastModifiedBy>santuparsi</cp:lastModifiedBy>
  <cp:revision>8</cp:revision>
  <dcterms:created xsi:type="dcterms:W3CDTF">2006-08-16T00:00:00Z</dcterms:created>
  <dcterms:modified xsi:type="dcterms:W3CDTF">2013-01-20T15:28:01Z</dcterms:modified>
</cp:coreProperties>
</file>