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Alias Tables &amp; Alias Columns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Alias table is nothing but a temporary duplicate name for a table.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We can provide multiple alias names for the table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Generally alias tables are used to refer a table multiple times in the Query.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Alias columns are used to provide columns in the output.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Ex:</a:t>
            </a:r>
          </a:p>
          <a:p>
            <a:pPr lvl="2"/>
            <a:r>
              <a:rPr lang="en-US" dirty="0" smtClean="0">
                <a:solidFill>
                  <a:srgbClr val="333333"/>
                </a:solidFill>
              </a:rPr>
              <a:t>Select </a:t>
            </a:r>
            <a:r>
              <a:rPr lang="en-US" dirty="0" err="1" smtClean="0">
                <a:solidFill>
                  <a:srgbClr val="333333"/>
                </a:solidFill>
              </a:rPr>
              <a:t>e.empno,e.ename</a:t>
            </a:r>
            <a:r>
              <a:rPr lang="en-US" dirty="0" smtClean="0">
                <a:solidFill>
                  <a:srgbClr val="333333"/>
                </a:solidFill>
              </a:rPr>
              <a:t> from employee e</a:t>
            </a:r>
          </a:p>
          <a:p>
            <a:pPr lvl="2"/>
            <a:r>
              <a:rPr lang="en-US" dirty="0" smtClean="0">
                <a:solidFill>
                  <a:srgbClr val="333333"/>
                </a:solidFill>
              </a:rPr>
              <a:t>Select </a:t>
            </a:r>
            <a:r>
              <a:rPr lang="en-US" dirty="0" err="1" smtClean="0">
                <a:solidFill>
                  <a:srgbClr val="333333"/>
                </a:solidFill>
              </a:rPr>
              <a:t>dloc</a:t>
            </a:r>
            <a:r>
              <a:rPr lang="en-US" dirty="0" smtClean="0">
                <a:solidFill>
                  <a:srgbClr val="333333"/>
                </a:solidFill>
              </a:rPr>
              <a:t> as </a:t>
            </a:r>
            <a:r>
              <a:rPr lang="en-US" dirty="0" err="1" smtClean="0">
                <a:solidFill>
                  <a:srgbClr val="333333"/>
                </a:solidFill>
              </a:rPr>
              <a:t>deptlocation</a:t>
            </a:r>
            <a:r>
              <a:rPr lang="en-US" smtClean="0">
                <a:solidFill>
                  <a:srgbClr val="333333"/>
                </a:solidFill>
              </a:rPr>
              <a:t>  from dept 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santhosh</cp:lastModifiedBy>
  <cp:revision>1</cp:revision>
  <dcterms:created xsi:type="dcterms:W3CDTF">2006-08-16T00:00:00Z</dcterms:created>
  <dcterms:modified xsi:type="dcterms:W3CDTF">2011-08-09T09:39:08Z</dcterms:modified>
</cp:coreProperties>
</file>