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or more Transact-SQL statements is  combined to form a batch.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 compiles the statements of a batch into a single executable unit, called an execution plan. The statements in the execution plan are then executed one at a time.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any statements in the batch does not compile, then no statements are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CREATE TABLE Dept1(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deptID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char(3)  PRIMARY KEY,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name         char(50) NOT NULL,);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Insert into Dept1 values('AD', 'Admin');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Insert into Dept1 values('HR ', 'Human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Insert into Dept1 values('IT', 'Information Technology');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GO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Select * from Dept1;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CREATE DEFAULT, CREATE FUNCTION, CREATE PROCEDURE, CREATE RULE, CREATE SCHEMA, CREATE TRIGGER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, and </a:t>
            </a:r>
            <a:r>
              <a:rPr lang="en-US" sz="2000" b="1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CREATE VIEW 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statements cannot be combined with other statements in a batch. The </a:t>
            </a:r>
            <a:r>
              <a:rPr lang="en-US" sz="2000" b="1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statement must start the batch. All other statements that follow in that batch will be interpreted as part of the definition of the first </a:t>
            </a:r>
            <a:r>
              <a:rPr lang="en-US" sz="2000" b="1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statement.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 table cannot be changed and then the new columns referenced in the same batch.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If an </a:t>
            </a:r>
            <a:r>
              <a:rPr lang="en-US" sz="2000" b="1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statement is the first statement in a batch, the </a:t>
            </a:r>
            <a:r>
              <a:rPr lang="en-US" sz="2000" b="1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keyword is not required. The </a:t>
            </a:r>
            <a:r>
              <a:rPr lang="en-US" sz="2000" b="1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keyword is required if the </a:t>
            </a:r>
            <a:r>
              <a:rPr lang="en-US" sz="2000" b="1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statement is not the first statement in the batch.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</TotalTime>
  <Words>232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Batch</vt:lpstr>
      <vt:lpstr>Batch</vt:lpstr>
      <vt:lpstr>Batch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Batches</dc:title>
  <dc:creator/>
  <cp:lastModifiedBy>santuparsi</cp:lastModifiedBy>
  <cp:revision>3</cp:revision>
  <dcterms:created xsi:type="dcterms:W3CDTF">2006-08-16T00:00:00Z</dcterms:created>
  <dcterms:modified xsi:type="dcterms:W3CDTF">2013-09-18T12:23:34Z</dcterms:modified>
</cp:coreProperties>
</file>