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If-else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09800" y="1828800"/>
            <a:ext cx="4267200" cy="441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   if(condition</a:t>
            </a:r>
            <a:r>
              <a:rPr lang="en-US" sz="2200" dirty="0" smtClean="0">
                <a:solidFill>
                  <a:prstClr val="black"/>
                </a:solidFill>
              </a:rPr>
              <a:t>)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	begin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	--------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	--------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	end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	else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	begin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	------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	------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	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Select-case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24000" y="2362200"/>
            <a:ext cx="5334000" cy="3276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select case expression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</a:t>
            </a:r>
            <a:r>
              <a:rPr lang="en-US" sz="2200" dirty="0" smtClean="0">
                <a:solidFill>
                  <a:prstClr val="black"/>
                </a:solidFill>
              </a:rPr>
              <a:t>	when value1 then [statements]</a:t>
            </a:r>
          </a:p>
          <a:p>
            <a:pPr marL="32004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	when </a:t>
            </a:r>
            <a:r>
              <a:rPr lang="en-US" sz="2200" dirty="0" smtClean="0">
                <a:solidFill>
                  <a:prstClr val="black"/>
                </a:solidFill>
              </a:rPr>
              <a:t>value2 </a:t>
            </a:r>
            <a:r>
              <a:rPr lang="en-US" sz="2200" dirty="0" smtClean="0">
                <a:solidFill>
                  <a:prstClr val="black"/>
                </a:solidFill>
              </a:rPr>
              <a:t>then [statements]</a:t>
            </a:r>
          </a:p>
          <a:p>
            <a:pPr marL="32004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	when </a:t>
            </a:r>
            <a:r>
              <a:rPr lang="en-US" sz="2200" dirty="0" smtClean="0">
                <a:solidFill>
                  <a:prstClr val="black"/>
                </a:solidFill>
              </a:rPr>
              <a:t>value3 </a:t>
            </a:r>
            <a:r>
              <a:rPr lang="en-US" sz="2200" dirty="0" smtClean="0">
                <a:solidFill>
                  <a:prstClr val="black"/>
                </a:solidFill>
              </a:rPr>
              <a:t>then [statements</a:t>
            </a:r>
            <a:r>
              <a:rPr lang="en-US" sz="2200" dirty="0" smtClean="0">
                <a:solidFill>
                  <a:prstClr val="black"/>
                </a:solidFill>
              </a:rPr>
              <a:t>]</a:t>
            </a:r>
          </a:p>
          <a:p>
            <a:pPr marL="32004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</a:t>
            </a:r>
            <a:r>
              <a:rPr lang="en-US" sz="2200" dirty="0" smtClean="0">
                <a:solidFill>
                  <a:prstClr val="black"/>
                </a:solidFill>
              </a:rPr>
              <a:t>	else</a:t>
            </a:r>
          </a:p>
          <a:p>
            <a:pPr marL="32004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</a:t>
            </a:r>
            <a:r>
              <a:rPr lang="en-US" sz="2200" dirty="0" smtClean="0">
                <a:solidFill>
                  <a:prstClr val="black"/>
                </a:solidFill>
              </a:rPr>
              <a:t>	[statements]</a:t>
            </a:r>
          </a:p>
          <a:p>
            <a:pPr marL="32004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</a:t>
            </a:r>
            <a:r>
              <a:rPr lang="en-US" sz="2200" dirty="0" smtClean="0">
                <a:solidFill>
                  <a:prstClr val="black"/>
                </a:solidFill>
              </a:rPr>
              <a:t>	end</a:t>
            </a:r>
            <a:endParaRPr lang="en-US" sz="2200" dirty="0" smtClean="0">
              <a:solidFill>
                <a:prstClr val="black"/>
              </a:solidFill>
            </a:endParaRP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endParaRPr lang="en-US" sz="22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Select-case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90600" y="2209800"/>
            <a:ext cx="6400800" cy="3886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select col1,col2, case expression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</a:t>
            </a:r>
            <a:r>
              <a:rPr lang="en-US" sz="2200" dirty="0" smtClean="0">
                <a:solidFill>
                  <a:prstClr val="black"/>
                </a:solidFill>
              </a:rPr>
              <a:t>	when value1 then [statements]</a:t>
            </a:r>
          </a:p>
          <a:p>
            <a:pPr marL="32004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	when </a:t>
            </a:r>
            <a:r>
              <a:rPr lang="en-US" sz="2200" dirty="0" smtClean="0">
                <a:solidFill>
                  <a:prstClr val="black"/>
                </a:solidFill>
              </a:rPr>
              <a:t>value2 </a:t>
            </a:r>
            <a:r>
              <a:rPr lang="en-US" sz="2200" dirty="0" smtClean="0">
                <a:solidFill>
                  <a:prstClr val="black"/>
                </a:solidFill>
              </a:rPr>
              <a:t>then [statements]</a:t>
            </a:r>
          </a:p>
          <a:p>
            <a:pPr marL="32004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	when </a:t>
            </a:r>
            <a:r>
              <a:rPr lang="en-US" sz="2200" dirty="0" smtClean="0">
                <a:solidFill>
                  <a:prstClr val="black"/>
                </a:solidFill>
              </a:rPr>
              <a:t>value3 </a:t>
            </a:r>
            <a:r>
              <a:rPr lang="en-US" sz="2200" dirty="0" smtClean="0">
                <a:solidFill>
                  <a:prstClr val="black"/>
                </a:solidFill>
              </a:rPr>
              <a:t>then [statements</a:t>
            </a:r>
            <a:r>
              <a:rPr lang="en-US" sz="2200" dirty="0" smtClean="0">
                <a:solidFill>
                  <a:prstClr val="black"/>
                </a:solidFill>
              </a:rPr>
              <a:t>]</a:t>
            </a:r>
          </a:p>
          <a:p>
            <a:pPr marL="32004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</a:t>
            </a:r>
            <a:r>
              <a:rPr lang="en-US" sz="2200" dirty="0" smtClean="0">
                <a:solidFill>
                  <a:prstClr val="black"/>
                </a:solidFill>
              </a:rPr>
              <a:t>	else</a:t>
            </a:r>
          </a:p>
          <a:p>
            <a:pPr marL="32004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</a:t>
            </a:r>
            <a:r>
              <a:rPr lang="en-US" sz="2200" dirty="0" smtClean="0">
                <a:solidFill>
                  <a:prstClr val="black"/>
                </a:solidFill>
              </a:rPr>
              <a:t>	[statements]</a:t>
            </a:r>
          </a:p>
          <a:p>
            <a:pPr marL="32004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</a:t>
            </a:r>
            <a:r>
              <a:rPr lang="en-US" sz="2200" dirty="0" smtClean="0">
                <a:solidFill>
                  <a:prstClr val="black"/>
                </a:solidFill>
              </a:rPr>
              <a:t>	end as [colname] from table_name </a:t>
            </a:r>
          </a:p>
          <a:p>
            <a:pPr marL="32004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</a:t>
            </a:r>
            <a:r>
              <a:rPr lang="en-US" sz="2200" dirty="0" smtClean="0">
                <a:solidFill>
                  <a:prstClr val="black"/>
                </a:solidFill>
              </a:rPr>
              <a:t>	where&lt;condition&gt;</a:t>
            </a:r>
            <a:endParaRPr lang="en-US" sz="2200" dirty="0" smtClean="0">
              <a:solidFill>
                <a:prstClr val="black"/>
              </a:solidFill>
            </a:endParaRP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endParaRPr lang="en-US" sz="22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24000" y="2362200"/>
            <a:ext cx="4267200" cy="3429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while(condition)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</a:t>
            </a:r>
            <a:r>
              <a:rPr lang="en-US" sz="2200" dirty="0" smtClean="0">
                <a:solidFill>
                  <a:prstClr val="black"/>
                </a:solidFill>
              </a:rPr>
              <a:t>begin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</a:t>
            </a:r>
            <a:r>
              <a:rPr lang="en-US" sz="2200" dirty="0" smtClean="0">
                <a:solidFill>
                  <a:prstClr val="black"/>
                </a:solidFill>
              </a:rPr>
              <a:t>-----------------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</a:t>
            </a:r>
            <a:r>
              <a:rPr lang="en-US" sz="2200" dirty="0" smtClean="0">
                <a:solidFill>
                  <a:prstClr val="black"/>
                </a:solidFill>
              </a:rPr>
              <a:t>-----------------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200" dirty="0" smtClean="0">
                <a:solidFill>
                  <a:prstClr val="black"/>
                </a:solidFill>
              </a:rPr>
              <a:t>	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</TotalTime>
  <Words>12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Median</vt:lpstr>
      <vt:lpstr>Conditional Statements</vt:lpstr>
      <vt:lpstr>Conditional Statements</vt:lpstr>
      <vt:lpstr>Conditional Statements</vt:lpstr>
      <vt:lpstr>Conditional Statements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creator>santuparsi</dc:creator>
  <cp:lastModifiedBy>santuparsi</cp:lastModifiedBy>
  <cp:revision>5</cp:revision>
  <dcterms:created xsi:type="dcterms:W3CDTF">2006-08-16T00:00:00Z</dcterms:created>
  <dcterms:modified xsi:type="dcterms:W3CDTF">2012-09-04T18:08:47Z</dcterms:modified>
</cp:coreProperties>
</file>