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3F5-873C-4655-8093-520F3E92DE8A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199E1-9B85-4EB1-B04C-D8818E4E0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 Model</a:t>
            </a:r>
            <a:r>
              <a:rPr lang="en-US" baseline="0" dirty="0" smtClean="0"/>
              <a:t> can be used </a:t>
            </a:r>
            <a:r>
              <a:rPr lang="en-US" baseline="0" smtClean="0"/>
              <a:t>at Design Part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99E1-9B85-4EB1-B04C-D8818E4E0B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followed in database development</a:t>
            </a:r>
          </a:p>
          <a:p>
            <a:r>
              <a:rPr lang="en-US" dirty="0" smtClean="0"/>
              <a:t>Analyses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Maintenance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Design:</a:t>
            </a:r>
          </a:p>
          <a:p>
            <a:r>
              <a:rPr lang="en-US" dirty="0" smtClean="0"/>
              <a:t>DB designed by “DB designer or DB Architect”</a:t>
            </a:r>
          </a:p>
          <a:p>
            <a:r>
              <a:rPr lang="en-US" dirty="0" smtClean="0"/>
              <a:t>The DB designer designed the db by using two techniques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ER Model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Normalization</a:t>
            </a:r>
          </a:p>
          <a:p>
            <a:r>
              <a:rPr lang="en-US" dirty="0" smtClean="0"/>
              <a:t>DB developed by “DB Developer”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 stands for Entity Relationship model</a:t>
            </a:r>
          </a:p>
          <a:p>
            <a:r>
              <a:rPr lang="en-US" dirty="0" smtClean="0"/>
              <a:t>It is a Graphical Representation of data.</a:t>
            </a:r>
          </a:p>
          <a:p>
            <a:r>
              <a:rPr lang="en-US" dirty="0" smtClean="0"/>
              <a:t>The Diff elements of ER model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Entity sets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Entity:</a:t>
            </a:r>
          </a:p>
          <a:p>
            <a:r>
              <a:rPr lang="en-US" dirty="0" smtClean="0"/>
              <a:t>It is an Object</a:t>
            </a:r>
          </a:p>
          <a:p>
            <a:r>
              <a:rPr lang="en-US" dirty="0" smtClean="0"/>
              <a:t>Ex: Employee,Customer,Course,Ordersetc.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Entity Sets:</a:t>
            </a:r>
          </a:p>
          <a:p>
            <a:r>
              <a:rPr lang="en-US" dirty="0" smtClean="0"/>
              <a:t>Collection of entities that share common Properties is called “Entity Sets”</a:t>
            </a:r>
          </a:p>
          <a:p>
            <a:r>
              <a:rPr lang="en-US" dirty="0" smtClean="0"/>
              <a:t>Rectangle represents the Entity Set</a:t>
            </a:r>
          </a:p>
          <a:p>
            <a:r>
              <a:rPr lang="en-US" dirty="0" smtClean="0"/>
              <a:t>Ex: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5334000"/>
            <a:ext cx="2133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Attribute: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 are the Properties of Entity.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empid,ename,sal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these all properties of employee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 are represented by Oval or Ellipse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4419600"/>
            <a:ext cx="2819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Empid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Relationships: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Relationship is a Association b/w entities of entity sets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The relationship is indicated by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32766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3276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495800" y="3429000"/>
            <a:ext cx="1066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24200" y="3657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8" idx="1"/>
          </p:cNvCxnSpPr>
          <p:nvPr/>
        </p:nvCxnSpPr>
        <p:spPr>
          <a:xfrm>
            <a:off x="5562600" y="3657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5638800" y="4191000"/>
            <a:ext cx="1066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5867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48400" y="58674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4267200" y="6019800"/>
            <a:ext cx="1066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600" y="6248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  <a:endCxn id="20" idx="1"/>
          </p:cNvCxnSpPr>
          <p:nvPr/>
        </p:nvCxnSpPr>
        <p:spPr>
          <a:xfrm>
            <a:off x="5334000" y="6248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1" idx="4"/>
          </p:cNvCxnSpPr>
          <p:nvPr/>
        </p:nvCxnSpPr>
        <p:spPr>
          <a:xfrm rot="16200000" flipH="1">
            <a:off x="1657350" y="5314950"/>
            <a:ext cx="9906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171700" y="54483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133600" y="5410200"/>
            <a:ext cx="1143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66800" y="51054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eid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286000" y="50292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00400" y="53340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</a:t>
            </a:r>
            <a:endParaRPr lang="en-US" dirty="0"/>
          </a:p>
        </p:txBody>
      </p:sp>
      <p:cxnSp>
        <p:nvCxnSpPr>
          <p:cNvPr id="35" name="Straight Connector 34"/>
          <p:cNvCxnSpPr>
            <a:stCxn id="37" idx="4"/>
          </p:cNvCxnSpPr>
          <p:nvPr/>
        </p:nvCxnSpPr>
        <p:spPr>
          <a:xfrm rot="16200000" flipH="1">
            <a:off x="6381750" y="5314950"/>
            <a:ext cx="9906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896100" y="54483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91200" y="51054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010400" y="50292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Dnmae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</TotalTime>
  <Words>174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Database Design</vt:lpstr>
      <vt:lpstr>Database Design</vt:lpstr>
      <vt:lpstr>ER Model</vt:lpstr>
      <vt:lpstr>ER Model</vt:lpstr>
      <vt:lpstr>ER Model</vt:lpstr>
      <vt:lpstr>ER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santuparsi</dc:creator>
  <cp:lastModifiedBy>santuparsi</cp:lastModifiedBy>
  <cp:revision>3</cp:revision>
  <dcterms:created xsi:type="dcterms:W3CDTF">2006-08-16T00:00:00Z</dcterms:created>
  <dcterms:modified xsi:type="dcterms:W3CDTF">2013-01-20T16:23:35Z</dcterms:modified>
</cp:coreProperties>
</file>