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600200"/>
          <a:ext cx="8458200" cy="312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Defined Function</a:t>
                      </a:r>
                      <a:endParaRPr lang="en-US" dirty="0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Stored</a:t>
                      </a:r>
                      <a:r>
                        <a:rPr lang="en-US" baseline="0" dirty="0" smtClean="0"/>
                        <a:t> Procedure contains all dml statements to perform operations with permanent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UDF contains only select statement to perform operations</a:t>
                      </a:r>
                      <a:r>
                        <a:rPr lang="en-US" baseline="0" dirty="0" smtClean="0"/>
                        <a:t> with permanent tables[no insert,delete,update]</a:t>
                      </a:r>
                      <a:endParaRPr lang="en-US" dirty="0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SP takes I/P &amp; O/P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UDF take only I/P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statement can return only numeric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statement</a:t>
                      </a:r>
                      <a:r>
                        <a:rPr lang="en-US" baseline="0" dirty="0" smtClean="0"/>
                        <a:t> can return scalar value or set or rows</a:t>
                      </a:r>
                      <a:endParaRPr lang="en-US" dirty="0"/>
                    </a:p>
                  </a:txBody>
                  <a:tcPr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SP can’t be called directly in dml statements.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UDF can be called directly in dml statements.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 between Stored </a:t>
            </a:r>
            <a:r>
              <a:rPr lang="en-US" dirty="0" smtClean="0"/>
              <a:t>P</a:t>
            </a:r>
            <a:r>
              <a:rPr lang="en-US" dirty="0" smtClean="0"/>
              <a:t>rocedure &amp; UDF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82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Diff between Stored Procedure &amp; UDF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santuparsi</cp:lastModifiedBy>
  <cp:revision>2</cp:revision>
  <dcterms:created xsi:type="dcterms:W3CDTF">2006-08-16T00:00:00Z</dcterms:created>
  <dcterms:modified xsi:type="dcterms:W3CDTF">2012-09-05T05:12:35Z</dcterms:modified>
</cp:coreProperties>
</file>