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user-defined function is a database object that encapsulates one or more Transact SQL statements for reuse.</a:t>
            </a:r>
          </a:p>
          <a:p>
            <a:r>
              <a:rPr lang="en-US" dirty="0" smtClean="0"/>
              <a:t>Function are 3 types</a:t>
            </a:r>
          </a:p>
          <a:p>
            <a:pPr lvl="1"/>
            <a:r>
              <a:rPr lang="en-US" dirty="0" smtClean="0"/>
              <a:t>Scalar Functions</a:t>
            </a:r>
          </a:p>
          <a:p>
            <a:pPr lvl="1"/>
            <a:r>
              <a:rPr lang="en-US" dirty="0" smtClean="0"/>
              <a:t>Inline Functions</a:t>
            </a:r>
          </a:p>
          <a:p>
            <a:pPr lvl="1"/>
            <a:r>
              <a:rPr lang="en-US" dirty="0" smtClean="0"/>
              <a:t>Multi statement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dirty="0" smtClean="0"/>
              <a:t>Scalar </a:t>
            </a:r>
            <a:r>
              <a:rPr lang="en-US" dirty="0" smtClean="0"/>
              <a:t>Function returns only scalar value or single value.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FUNCTION  </a:t>
            </a:r>
            <a:r>
              <a:rPr lang="en-US" dirty="0" smtClean="0"/>
              <a:t>function_name(parameters…….)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RETURNS </a:t>
            </a:r>
            <a:r>
              <a:rPr lang="en-US" dirty="0" smtClean="0"/>
              <a:t> return_data_type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 lvl="1">
              <a:buNone/>
            </a:pPr>
            <a:r>
              <a:rPr lang="en-US" dirty="0" smtClean="0"/>
              <a:t>Function_body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scalar_expression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Note: </a:t>
            </a:r>
            <a:r>
              <a:rPr lang="en-US" dirty="0" smtClean="0"/>
              <a:t>The returned data can be of any type except text, ntext, image, cursor, or timestamp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Execute function:</a:t>
            </a:r>
          </a:p>
          <a:p>
            <a:pPr lvl="1">
              <a:buNone/>
            </a:pPr>
            <a:r>
              <a:rPr lang="en-US" dirty="0" smtClean="0"/>
              <a:t>ownername.fun_name(parameter)</a:t>
            </a:r>
          </a:p>
          <a:p>
            <a:pPr lvl="1">
              <a:buNone/>
            </a:pPr>
            <a:r>
              <a:rPr lang="en-US" dirty="0" smtClean="0"/>
              <a:t>Default owner -</a:t>
            </a:r>
            <a:r>
              <a:rPr lang="en-US" dirty="0" err="1" smtClean="0"/>
              <a:t>dbo</a:t>
            </a:r>
            <a:r>
              <a:rPr lang="en-US" dirty="0" smtClean="0"/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Inline Functions: 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Inline  </a:t>
            </a:r>
            <a:r>
              <a:rPr lang="en-US" dirty="0" smtClean="0"/>
              <a:t>functions are returns set or rows</a:t>
            </a:r>
          </a:p>
          <a:p>
            <a:pPr lvl="1"/>
            <a:r>
              <a:rPr lang="en-US" dirty="0" smtClean="0"/>
              <a:t>Return type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inline function is TABLE</a:t>
            </a:r>
          </a:p>
          <a:p>
            <a:pPr lvl="1"/>
            <a:r>
              <a:rPr lang="en-US" dirty="0" smtClean="0"/>
              <a:t>Inline function can return only one select statement.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FUNCTION  </a:t>
            </a:r>
            <a:r>
              <a:rPr lang="en-US" dirty="0" smtClean="0"/>
              <a:t>function_name(parameters…….)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 select _statement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Multistatement Table-valued Functions 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multi-statement table-valued function is slightly more complicated than the other two types of functions because it uses multiple statements to build the table that is returned to the calling statement. </a:t>
            </a:r>
            <a:endParaRPr lang="en-US" dirty="0" smtClean="0"/>
          </a:p>
          <a:p>
            <a:pPr lvl="1"/>
            <a:r>
              <a:rPr lang="en-US" dirty="0" smtClean="0"/>
              <a:t>Unlike </a:t>
            </a:r>
            <a:r>
              <a:rPr lang="en-US" dirty="0" smtClean="0"/>
              <a:t>the inline table-valued function, a table variable must be explicitly declared and defined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Table variables are used to store list of values or set or rows </a:t>
            </a:r>
            <a:r>
              <a:rPr lang="en-US" dirty="0" err="1" smtClean="0"/>
              <a:t>tempararly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FUNCTION  </a:t>
            </a:r>
            <a:r>
              <a:rPr lang="en-US" dirty="0" smtClean="0"/>
              <a:t>function_name(parameters…….)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RETURNS </a:t>
            </a:r>
            <a:r>
              <a:rPr lang="en-US" dirty="0" smtClean="0"/>
              <a:t> @return_variable </a:t>
            </a:r>
            <a:r>
              <a:rPr lang="en-US" dirty="0" smtClean="0">
                <a:solidFill>
                  <a:srgbClr val="C00000"/>
                </a:solidFill>
              </a:rPr>
              <a:t>TABLE </a:t>
            </a:r>
            <a:r>
              <a:rPr lang="en-US" dirty="0" smtClean="0"/>
              <a:t>&lt;table_type_defination&gt;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 lvl="1">
              <a:buNone/>
            </a:pPr>
            <a:r>
              <a:rPr lang="en-US" dirty="0" smtClean="0"/>
              <a:t>Function_body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 between Stored procedure and Functions</a:t>
            </a:r>
          </a:p>
          <a:p>
            <a:pPr lvl="1"/>
            <a:r>
              <a:rPr lang="en-US" dirty="0" smtClean="0"/>
              <a:t>the store procedure can not be execute with the select command while function execute</a:t>
            </a:r>
          </a:p>
          <a:p>
            <a:pPr lvl="1"/>
            <a:r>
              <a:rPr lang="en-US" dirty="0" smtClean="0"/>
              <a:t>Procedure allow select as well as DML statement in it whereas function allow only select statement in it.</a:t>
            </a:r>
          </a:p>
          <a:p>
            <a:pPr lvl="1"/>
            <a:r>
              <a:rPr lang="en-US" dirty="0" smtClean="0"/>
              <a:t>Functions can be called from procedure whereas procedures cannot be called from function.</a:t>
            </a:r>
          </a:p>
          <a:p>
            <a:pPr lvl="1"/>
            <a:r>
              <a:rPr lang="en-US" dirty="0" smtClean="0"/>
              <a:t>Exception can be handled by try-catch block in a procedure whereas try-catch block cannot be used in a function.</a:t>
            </a:r>
          </a:p>
          <a:p>
            <a:pPr lvl="1"/>
            <a:r>
              <a:rPr lang="en-US" dirty="0" smtClean="0"/>
              <a:t>We can go for transaction management in procedure whereas we can't go in function.</a:t>
            </a:r>
          </a:p>
          <a:p>
            <a:pPr lvl="1"/>
            <a:r>
              <a:rPr lang="en-US" dirty="0" smtClean="0"/>
              <a:t>Function are compiled </a:t>
            </a:r>
            <a:r>
              <a:rPr lang="en-US" smtClean="0"/>
              <a:t>and executes </a:t>
            </a:r>
            <a:r>
              <a:rPr lang="en-US" dirty="0" smtClean="0"/>
              <a:t>at runtime where as stored procedure directly executes at runtime it will be compiled  and stored at design time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310</TotalTime>
  <Words>321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Functions</vt:lpstr>
      <vt:lpstr>Scalar Function</vt:lpstr>
      <vt:lpstr>Functions</vt:lpstr>
      <vt:lpstr>Functions</vt:lpstr>
      <vt:lpstr>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lastModifiedBy>santuparsi</cp:lastModifiedBy>
  <cp:revision>29</cp:revision>
  <dcterms:created xsi:type="dcterms:W3CDTF">2006-08-16T00:00:00Z</dcterms:created>
  <dcterms:modified xsi:type="dcterms:W3CDTF">2012-09-05T06:31:56Z</dcterms:modified>
</cp:coreProperties>
</file>